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3.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8" r:id="rId3"/>
    <p:sldId id="259" r:id="rId4"/>
    <p:sldId id="260" r:id="rId5"/>
    <p:sldId id="261" r:id="rId6"/>
    <p:sldId id="262" r:id="rId7"/>
    <p:sldId id="266" r:id="rId8"/>
    <p:sldId id="267" r:id="rId9"/>
    <p:sldId id="269" r:id="rId10"/>
    <p:sldId id="268" r:id="rId11"/>
    <p:sldId id="264" r:id="rId12"/>
    <p:sldId id="271" r:id="rId13"/>
    <p:sldId id="272" r:id="rId14"/>
    <p:sldId id="274" r:id="rId15"/>
    <p:sldId id="275" r:id="rId16"/>
    <p:sldId id="276" r:id="rId17"/>
    <p:sldId id="277" r:id="rId18"/>
    <p:sldId id="278" r:id="rId19"/>
    <p:sldId id="279" r:id="rId20"/>
    <p:sldId id="280" r:id="rId21"/>
    <p:sldId id="281" r:id="rId22"/>
    <p:sldId id="283" r:id="rId23"/>
    <p:sldId id="284" r:id="rId24"/>
    <p:sldId id="285" r:id="rId25"/>
    <p:sldId id="27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C6766"/>
    <a:srgbClr val="504C4B"/>
    <a:srgbClr val="231A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4660"/>
  </p:normalViewPr>
  <p:slideViewPr>
    <p:cSldViewPr snapToGrid="0" showGuides="1">
      <p:cViewPr varScale="1">
        <p:scale>
          <a:sx n="86" d="100"/>
          <a:sy n="86" d="100"/>
        </p:scale>
        <p:origin x="557" y="67"/>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rgbClr val="6C6766"/>
            </a:solidFill>
            <a:ln>
              <a:noFill/>
            </a:ln>
            <a:effectLst/>
          </c:spPr>
          <c:invertIfNegative val="0"/>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Sheet1!$B$2:$B$11</c:f>
              <c:numCache>
                <c:formatCode>General</c:formatCode>
                <c:ptCount val="10"/>
                <c:pt idx="0">
                  <c:v>0.1</c:v>
                </c:pt>
                <c:pt idx="1">
                  <c:v>0.5</c:v>
                </c:pt>
                <c:pt idx="2">
                  <c:v>0.8</c:v>
                </c:pt>
                <c:pt idx="3">
                  <c:v>2.5</c:v>
                </c:pt>
                <c:pt idx="4">
                  <c:v>2</c:v>
                </c:pt>
                <c:pt idx="5">
                  <c:v>5</c:v>
                </c:pt>
                <c:pt idx="6">
                  <c:v>4</c:v>
                </c:pt>
                <c:pt idx="7">
                  <c:v>1.5</c:v>
                </c:pt>
                <c:pt idx="8">
                  <c:v>5</c:v>
                </c:pt>
                <c:pt idx="9">
                  <c:v>1.5</c:v>
                </c:pt>
              </c:numCache>
            </c:numRef>
          </c:val>
          <c:extLst>
            <c:ext xmlns:c16="http://schemas.microsoft.com/office/drawing/2014/chart" uri="{C3380CC4-5D6E-409C-BE32-E72D297353CC}">
              <c16:uniqueId val="{00000000-6896-49B4-BDA5-C918881D4054}"/>
            </c:ext>
          </c:extLst>
        </c:ser>
        <c:ser>
          <c:idx val="1"/>
          <c:order val="1"/>
          <c:tx>
            <c:strRef>
              <c:f>Sheet1!$C$1</c:f>
              <c:strCache>
                <c:ptCount val="1"/>
                <c:pt idx="0">
                  <c:v>Series 2</c:v>
                </c:pt>
              </c:strCache>
            </c:strRef>
          </c:tx>
          <c:spPr>
            <a:solidFill>
              <a:schemeClr val="bg1"/>
            </a:solidFill>
            <a:ln>
              <a:noFill/>
            </a:ln>
            <a:effectLst/>
          </c:spPr>
          <c:invertIfNegative val="0"/>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Sheet1!$C$2:$C$11</c:f>
              <c:numCache>
                <c:formatCode>General</c:formatCode>
                <c:ptCount val="10"/>
                <c:pt idx="0">
                  <c:v>0.2</c:v>
                </c:pt>
                <c:pt idx="1">
                  <c:v>0.2</c:v>
                </c:pt>
                <c:pt idx="2">
                  <c:v>0.3</c:v>
                </c:pt>
                <c:pt idx="3">
                  <c:v>1</c:v>
                </c:pt>
                <c:pt idx="4">
                  <c:v>1</c:v>
                </c:pt>
                <c:pt idx="5">
                  <c:v>0.1</c:v>
                </c:pt>
                <c:pt idx="6">
                  <c:v>2</c:v>
                </c:pt>
                <c:pt idx="7">
                  <c:v>4</c:v>
                </c:pt>
                <c:pt idx="8">
                  <c:v>0.5</c:v>
                </c:pt>
                <c:pt idx="9">
                  <c:v>0.5</c:v>
                </c:pt>
              </c:numCache>
            </c:numRef>
          </c:val>
          <c:extLst>
            <c:ext xmlns:c16="http://schemas.microsoft.com/office/drawing/2014/chart" uri="{C3380CC4-5D6E-409C-BE32-E72D297353CC}">
              <c16:uniqueId val="{00000001-6896-49B4-BDA5-C918881D4054}"/>
            </c:ext>
          </c:extLst>
        </c:ser>
        <c:dLbls>
          <c:showLegendKey val="0"/>
          <c:showVal val="0"/>
          <c:showCatName val="0"/>
          <c:showSerName val="0"/>
          <c:showPercent val="0"/>
          <c:showBubbleSize val="0"/>
        </c:dLbls>
        <c:gapWidth val="150"/>
        <c:overlap val="100"/>
        <c:axId val="194282016"/>
        <c:axId val="194118912"/>
      </c:barChart>
      <c:catAx>
        <c:axId val="194282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94118912"/>
        <c:crosses val="autoZero"/>
        <c:auto val="1"/>
        <c:lblAlgn val="ctr"/>
        <c:lblOffset val="100"/>
        <c:noMultiLvlLbl val="0"/>
      </c:catAx>
      <c:valAx>
        <c:axId val="19411891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94282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D8A299-533C-4EB9-8C99-B4537B2186A1}" type="datetimeFigureOut">
              <a:rPr lang="zh-CN" altLang="en-US" smtClean="0"/>
              <a:t>2019/5/3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0A9C0C-AD3D-475B-B65A-924B65D00983}" type="slidenum">
              <a:rPr lang="zh-CN" altLang="en-US" smtClean="0"/>
              <a:t>‹#›</a:t>
            </a:fld>
            <a:endParaRPr lang="zh-CN" altLang="en-US"/>
          </a:p>
        </p:txBody>
      </p:sp>
    </p:spTree>
    <p:extLst>
      <p:ext uri="{BB962C8B-B14F-4D97-AF65-F5344CB8AC3E}">
        <p14:creationId xmlns:p14="http://schemas.microsoft.com/office/powerpoint/2010/main" val="2637282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a:t>
            </a:fld>
            <a:endParaRPr lang="zh-CN" altLang="en-US"/>
          </a:p>
        </p:txBody>
      </p:sp>
    </p:spTree>
    <p:extLst>
      <p:ext uri="{BB962C8B-B14F-4D97-AF65-F5344CB8AC3E}">
        <p14:creationId xmlns:p14="http://schemas.microsoft.com/office/powerpoint/2010/main" val="2119642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10</a:t>
            </a:fld>
            <a:endParaRPr lang="zh-CN" altLang="en-US"/>
          </a:p>
        </p:txBody>
      </p:sp>
    </p:spTree>
    <p:extLst>
      <p:ext uri="{BB962C8B-B14F-4D97-AF65-F5344CB8AC3E}">
        <p14:creationId xmlns:p14="http://schemas.microsoft.com/office/powerpoint/2010/main" val="1244703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11</a:t>
            </a:fld>
            <a:endParaRPr lang="zh-CN" altLang="en-US"/>
          </a:p>
        </p:txBody>
      </p:sp>
    </p:spTree>
    <p:extLst>
      <p:ext uri="{BB962C8B-B14F-4D97-AF65-F5344CB8AC3E}">
        <p14:creationId xmlns:p14="http://schemas.microsoft.com/office/powerpoint/2010/main" val="1136730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E459E-0241-4683-8EC8-53C2325F4DAE}" type="slidenum">
              <a:rPr lang="zh-CN" altLang="en-US" smtClean="0"/>
              <a:t>12</a:t>
            </a:fld>
            <a:endParaRPr lang="zh-CN" altLang="en-US"/>
          </a:p>
        </p:txBody>
      </p:sp>
    </p:spTree>
    <p:extLst>
      <p:ext uri="{BB962C8B-B14F-4D97-AF65-F5344CB8AC3E}">
        <p14:creationId xmlns:p14="http://schemas.microsoft.com/office/powerpoint/2010/main" val="1944494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13</a:t>
            </a:fld>
            <a:endParaRPr lang="zh-CN" altLang="en-US"/>
          </a:p>
        </p:txBody>
      </p:sp>
    </p:spTree>
    <p:extLst>
      <p:ext uri="{BB962C8B-B14F-4D97-AF65-F5344CB8AC3E}">
        <p14:creationId xmlns:p14="http://schemas.microsoft.com/office/powerpoint/2010/main" val="829638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14</a:t>
            </a:fld>
            <a:endParaRPr lang="zh-CN" altLang="en-US"/>
          </a:p>
        </p:txBody>
      </p:sp>
    </p:spTree>
    <p:extLst>
      <p:ext uri="{BB962C8B-B14F-4D97-AF65-F5344CB8AC3E}">
        <p14:creationId xmlns:p14="http://schemas.microsoft.com/office/powerpoint/2010/main" val="1565283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15</a:t>
            </a:fld>
            <a:endParaRPr lang="zh-CN" altLang="en-US"/>
          </a:p>
        </p:txBody>
      </p:sp>
    </p:spTree>
    <p:extLst>
      <p:ext uri="{BB962C8B-B14F-4D97-AF65-F5344CB8AC3E}">
        <p14:creationId xmlns:p14="http://schemas.microsoft.com/office/powerpoint/2010/main" val="33478203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16</a:t>
            </a:fld>
            <a:endParaRPr lang="zh-CN" altLang="en-US"/>
          </a:p>
        </p:txBody>
      </p:sp>
    </p:spTree>
    <p:extLst>
      <p:ext uri="{BB962C8B-B14F-4D97-AF65-F5344CB8AC3E}">
        <p14:creationId xmlns:p14="http://schemas.microsoft.com/office/powerpoint/2010/main" val="1246703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17</a:t>
            </a:fld>
            <a:endParaRPr lang="zh-CN" altLang="en-US"/>
          </a:p>
        </p:txBody>
      </p:sp>
    </p:spTree>
    <p:extLst>
      <p:ext uri="{BB962C8B-B14F-4D97-AF65-F5344CB8AC3E}">
        <p14:creationId xmlns:p14="http://schemas.microsoft.com/office/powerpoint/2010/main" val="2898197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18</a:t>
            </a:fld>
            <a:endParaRPr lang="zh-CN" altLang="en-US"/>
          </a:p>
        </p:txBody>
      </p:sp>
    </p:spTree>
    <p:extLst>
      <p:ext uri="{BB962C8B-B14F-4D97-AF65-F5344CB8AC3E}">
        <p14:creationId xmlns:p14="http://schemas.microsoft.com/office/powerpoint/2010/main" val="1364859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19</a:t>
            </a:fld>
            <a:endParaRPr lang="zh-CN" altLang="en-US"/>
          </a:p>
        </p:txBody>
      </p:sp>
    </p:spTree>
    <p:extLst>
      <p:ext uri="{BB962C8B-B14F-4D97-AF65-F5344CB8AC3E}">
        <p14:creationId xmlns:p14="http://schemas.microsoft.com/office/powerpoint/2010/main" val="2577410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2</a:t>
            </a:fld>
            <a:endParaRPr lang="zh-CN" altLang="en-US"/>
          </a:p>
        </p:txBody>
      </p:sp>
    </p:spTree>
    <p:extLst>
      <p:ext uri="{BB962C8B-B14F-4D97-AF65-F5344CB8AC3E}">
        <p14:creationId xmlns:p14="http://schemas.microsoft.com/office/powerpoint/2010/main" val="1865989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20</a:t>
            </a:fld>
            <a:endParaRPr lang="zh-CN" altLang="en-US"/>
          </a:p>
        </p:txBody>
      </p:sp>
    </p:spTree>
    <p:extLst>
      <p:ext uri="{BB962C8B-B14F-4D97-AF65-F5344CB8AC3E}">
        <p14:creationId xmlns:p14="http://schemas.microsoft.com/office/powerpoint/2010/main" val="10306030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21</a:t>
            </a:fld>
            <a:endParaRPr lang="zh-CN" altLang="en-US"/>
          </a:p>
        </p:txBody>
      </p:sp>
    </p:spTree>
    <p:extLst>
      <p:ext uri="{BB962C8B-B14F-4D97-AF65-F5344CB8AC3E}">
        <p14:creationId xmlns:p14="http://schemas.microsoft.com/office/powerpoint/2010/main" val="2077794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22</a:t>
            </a:fld>
            <a:endParaRPr lang="zh-CN" altLang="en-US"/>
          </a:p>
        </p:txBody>
      </p:sp>
    </p:spTree>
    <p:extLst>
      <p:ext uri="{BB962C8B-B14F-4D97-AF65-F5344CB8AC3E}">
        <p14:creationId xmlns:p14="http://schemas.microsoft.com/office/powerpoint/2010/main" val="39801374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23</a:t>
            </a:fld>
            <a:endParaRPr lang="zh-CN" altLang="en-US"/>
          </a:p>
        </p:txBody>
      </p:sp>
    </p:spTree>
    <p:extLst>
      <p:ext uri="{BB962C8B-B14F-4D97-AF65-F5344CB8AC3E}">
        <p14:creationId xmlns:p14="http://schemas.microsoft.com/office/powerpoint/2010/main" val="39650928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24</a:t>
            </a:fld>
            <a:endParaRPr lang="zh-CN" altLang="en-US"/>
          </a:p>
        </p:txBody>
      </p:sp>
    </p:spTree>
    <p:extLst>
      <p:ext uri="{BB962C8B-B14F-4D97-AF65-F5344CB8AC3E}">
        <p14:creationId xmlns:p14="http://schemas.microsoft.com/office/powerpoint/2010/main" val="9886304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25</a:t>
            </a:fld>
            <a:endParaRPr lang="zh-CN" altLang="en-US"/>
          </a:p>
        </p:txBody>
      </p:sp>
    </p:spTree>
    <p:extLst>
      <p:ext uri="{BB962C8B-B14F-4D97-AF65-F5344CB8AC3E}">
        <p14:creationId xmlns:p14="http://schemas.microsoft.com/office/powerpoint/2010/main" val="819911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3</a:t>
            </a:fld>
            <a:endParaRPr lang="zh-CN" altLang="en-US"/>
          </a:p>
        </p:txBody>
      </p:sp>
    </p:spTree>
    <p:extLst>
      <p:ext uri="{BB962C8B-B14F-4D97-AF65-F5344CB8AC3E}">
        <p14:creationId xmlns:p14="http://schemas.microsoft.com/office/powerpoint/2010/main" val="2006342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4</a:t>
            </a:fld>
            <a:endParaRPr lang="zh-CN" altLang="en-US"/>
          </a:p>
        </p:txBody>
      </p:sp>
    </p:spTree>
    <p:extLst>
      <p:ext uri="{BB962C8B-B14F-4D97-AF65-F5344CB8AC3E}">
        <p14:creationId xmlns:p14="http://schemas.microsoft.com/office/powerpoint/2010/main" val="4111124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5</a:t>
            </a:fld>
            <a:endParaRPr lang="zh-CN" altLang="en-US"/>
          </a:p>
        </p:txBody>
      </p:sp>
    </p:spTree>
    <p:extLst>
      <p:ext uri="{BB962C8B-B14F-4D97-AF65-F5344CB8AC3E}">
        <p14:creationId xmlns:p14="http://schemas.microsoft.com/office/powerpoint/2010/main" val="3909700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6</a:t>
            </a:fld>
            <a:endParaRPr lang="zh-CN" altLang="en-US"/>
          </a:p>
        </p:txBody>
      </p:sp>
    </p:spTree>
    <p:extLst>
      <p:ext uri="{BB962C8B-B14F-4D97-AF65-F5344CB8AC3E}">
        <p14:creationId xmlns:p14="http://schemas.microsoft.com/office/powerpoint/2010/main" val="4102610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7</a:t>
            </a:fld>
            <a:endParaRPr lang="zh-CN" altLang="en-US"/>
          </a:p>
        </p:txBody>
      </p:sp>
    </p:spTree>
    <p:extLst>
      <p:ext uri="{BB962C8B-B14F-4D97-AF65-F5344CB8AC3E}">
        <p14:creationId xmlns:p14="http://schemas.microsoft.com/office/powerpoint/2010/main" val="4113107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8</a:t>
            </a:fld>
            <a:endParaRPr lang="zh-CN" altLang="en-US"/>
          </a:p>
        </p:txBody>
      </p:sp>
    </p:spTree>
    <p:extLst>
      <p:ext uri="{BB962C8B-B14F-4D97-AF65-F5344CB8AC3E}">
        <p14:creationId xmlns:p14="http://schemas.microsoft.com/office/powerpoint/2010/main" val="704877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9</a:t>
            </a:fld>
            <a:endParaRPr lang="zh-CN" altLang="en-US"/>
          </a:p>
        </p:txBody>
      </p:sp>
    </p:spTree>
    <p:extLst>
      <p:ext uri="{BB962C8B-B14F-4D97-AF65-F5344CB8AC3E}">
        <p14:creationId xmlns:p14="http://schemas.microsoft.com/office/powerpoint/2010/main" val="1544685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B41F77-3C4D-4560-8BE3-A4D7530DB95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45307FF-00D6-4798-B350-B2AB1456C9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3C627E70-0C57-44AA-BDAF-7306EFD3B894}"/>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FDA40183-C123-4DD0-B7A6-5B858DE81E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2BC4956-A00F-4A1B-B554-80BA98E73715}"/>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1979020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304953A-826C-4914-94C7-066D9B8DBD8B}"/>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3" name="页脚占位符 2">
            <a:extLst>
              <a:ext uri="{FF2B5EF4-FFF2-40B4-BE49-F238E27FC236}">
                <a16:creationId xmlns:a16="http://schemas.microsoft.com/office/drawing/2014/main" id="{FB4CFF0F-07CA-434C-A1AB-39E564B38F4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6B9824C-1BFF-41F1-B294-466C786D8CB2}"/>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5174949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0DEB66-CE51-42A7-BB38-FA9B12CEE0C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824EF53-C602-4435-A33F-061A2BF920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8A9C5205-E9B5-4C6C-B139-C4C109540B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7669864-EDDD-4F13-AA21-F8B5BA1FF3C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6" name="页脚占位符 5">
            <a:extLst>
              <a:ext uri="{FF2B5EF4-FFF2-40B4-BE49-F238E27FC236}">
                <a16:creationId xmlns:a16="http://schemas.microsoft.com/office/drawing/2014/main" id="{331C5755-5BA0-4113-A7E0-3A82CBEB89D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DF68B27-F81B-444F-8727-F258A672CB99}"/>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2430431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E80E84-2ED7-4D32-B290-768871DF05A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C2E5ECA-529C-4479-95A3-AF455C4C36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716E260-B53D-4AC4-9FE0-0F84CC2F2E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F8F59C8-AD4A-4C22-B5A7-BAD7F8F60A23}"/>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6" name="页脚占位符 5">
            <a:extLst>
              <a:ext uri="{FF2B5EF4-FFF2-40B4-BE49-F238E27FC236}">
                <a16:creationId xmlns:a16="http://schemas.microsoft.com/office/drawing/2014/main" id="{B4A70C6C-533A-4CC8-9EAF-FDDEA14475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00782F5-805A-4776-A33D-607E1209EECE}"/>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3090718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3DC6E3-1DA1-4AFF-A8F7-22500C910DC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1EC0E04-EFD0-4F0D-9EFB-4F5551A855D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D8F9952-CB4F-4490-89A0-D3CCB91118FB}"/>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1B50BDEF-553F-4833-A251-A1690E729DD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215F00E-1630-428F-9778-42D0485B7DEC}"/>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538642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35DB2B8-8CC5-46E2-A78F-9B3B5BE6C9B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5BF3BE9-BB23-4B8C-8AE2-407E428AFAF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D9C5692-39B8-4BC7-9112-97C69236A0CD}"/>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0AE45206-3DEE-449C-BA36-0BDD6B2E4C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61B896A-0C06-47C3-97E3-3A5DF285E393}"/>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30017598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Portfolio #2">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609599" y="1904999"/>
            <a:ext cx="2724912" cy="3813048"/>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8" name="Picture Placeholder 6"/>
          <p:cNvSpPr>
            <a:spLocks noGrp="1"/>
          </p:cNvSpPr>
          <p:nvPr>
            <p:ph type="pic" sz="quarter" idx="11" hasCustomPrompt="1"/>
          </p:nvPr>
        </p:nvSpPr>
        <p:spPr>
          <a:xfrm>
            <a:off x="3354387" y="1904997"/>
            <a:ext cx="2724912" cy="3813048"/>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9" name="Picture Placeholder 6"/>
          <p:cNvSpPr>
            <a:spLocks noGrp="1"/>
          </p:cNvSpPr>
          <p:nvPr>
            <p:ph type="pic" sz="quarter" idx="12" hasCustomPrompt="1"/>
          </p:nvPr>
        </p:nvSpPr>
        <p:spPr>
          <a:xfrm>
            <a:off x="6102349" y="1904999"/>
            <a:ext cx="2724912" cy="3813048"/>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10" name="Picture Placeholder 6"/>
          <p:cNvSpPr>
            <a:spLocks noGrp="1"/>
          </p:cNvSpPr>
          <p:nvPr>
            <p:ph type="pic" sz="quarter" idx="13" hasCustomPrompt="1"/>
          </p:nvPr>
        </p:nvSpPr>
        <p:spPr>
          <a:xfrm>
            <a:off x="8848724" y="1904997"/>
            <a:ext cx="2724912" cy="3813048"/>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6" name="Rectangle 38">
            <a:extLst>
              <a:ext uri="{FF2B5EF4-FFF2-40B4-BE49-F238E27FC236}">
                <a16:creationId xmlns:a16="http://schemas.microsoft.com/office/drawing/2014/main" id="{BDCC6C1E-D7F1-452E-BD06-9B2420BC74F0}"/>
              </a:ext>
            </a:extLst>
          </p:cNvPr>
          <p:cNvSpPr/>
          <p:nvPr userDrawn="1"/>
        </p:nvSpPr>
        <p:spPr>
          <a:xfrm>
            <a:off x="630620" y="-890534"/>
            <a:ext cx="2724151" cy="792127"/>
          </a:xfrm>
          <a:prstGeom prst="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39">
            <a:extLst>
              <a:ext uri="{FF2B5EF4-FFF2-40B4-BE49-F238E27FC236}">
                <a16:creationId xmlns:a16="http://schemas.microsoft.com/office/drawing/2014/main" id="{613430AC-4607-4202-99D9-520B25CE1923}"/>
              </a:ext>
            </a:extLst>
          </p:cNvPr>
          <p:cNvSpPr/>
          <p:nvPr userDrawn="1"/>
        </p:nvSpPr>
        <p:spPr>
          <a:xfrm>
            <a:off x="3376994" y="-890534"/>
            <a:ext cx="2724151" cy="792127"/>
          </a:xfrm>
          <a:prstGeom prst="rect">
            <a:avLst/>
          </a:prstGeom>
          <a:solidFill>
            <a:srgbClr val="5744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40">
            <a:extLst>
              <a:ext uri="{FF2B5EF4-FFF2-40B4-BE49-F238E27FC236}">
                <a16:creationId xmlns:a16="http://schemas.microsoft.com/office/drawing/2014/main" id="{3C688EDF-A12B-451C-92C9-84EF42AE190D}"/>
              </a:ext>
            </a:extLst>
          </p:cNvPr>
          <p:cNvSpPr/>
          <p:nvPr userDrawn="1"/>
        </p:nvSpPr>
        <p:spPr>
          <a:xfrm>
            <a:off x="6123369" y="-890534"/>
            <a:ext cx="2724151" cy="7921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41">
            <a:extLst>
              <a:ext uri="{FF2B5EF4-FFF2-40B4-BE49-F238E27FC236}">
                <a16:creationId xmlns:a16="http://schemas.microsoft.com/office/drawing/2014/main" id="{197D0F8B-A1A6-468F-89F2-EFD7759CBEC9}"/>
              </a:ext>
            </a:extLst>
          </p:cNvPr>
          <p:cNvSpPr/>
          <p:nvPr userDrawn="1"/>
        </p:nvSpPr>
        <p:spPr>
          <a:xfrm>
            <a:off x="8869745" y="-890534"/>
            <a:ext cx="2724151" cy="7921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55639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Portfolio #5">
    <p:spTree>
      <p:nvGrpSpPr>
        <p:cNvPr id="1" name=""/>
        <p:cNvGrpSpPr/>
        <p:nvPr/>
      </p:nvGrpSpPr>
      <p:grpSpPr>
        <a:xfrm>
          <a:off x="0" y="0"/>
          <a:ext cx="0" cy="0"/>
          <a:chOff x="0" y="0"/>
          <a:chExt cx="0" cy="0"/>
        </a:xfrm>
      </p:grpSpPr>
      <p:sp>
        <p:nvSpPr>
          <p:cNvPr id="2" name="Picture Placeholder 6"/>
          <p:cNvSpPr>
            <a:spLocks noGrp="1"/>
          </p:cNvSpPr>
          <p:nvPr>
            <p:ph type="pic" sz="quarter" idx="11" hasCustomPrompt="1"/>
          </p:nvPr>
        </p:nvSpPr>
        <p:spPr>
          <a:xfrm>
            <a:off x="620232" y="2521691"/>
            <a:ext cx="5440680" cy="3657600"/>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3" name="Picture Placeholder 6"/>
          <p:cNvSpPr>
            <a:spLocks noGrp="1"/>
          </p:cNvSpPr>
          <p:nvPr>
            <p:ph type="pic" sz="quarter" idx="12" hasCustomPrompt="1"/>
          </p:nvPr>
        </p:nvSpPr>
        <p:spPr>
          <a:xfrm>
            <a:off x="6106632" y="2521691"/>
            <a:ext cx="2697480" cy="1828800"/>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4" name="Picture Placeholder 6"/>
          <p:cNvSpPr>
            <a:spLocks noGrp="1"/>
          </p:cNvSpPr>
          <p:nvPr>
            <p:ph type="pic" sz="quarter" idx="13" hasCustomPrompt="1"/>
          </p:nvPr>
        </p:nvSpPr>
        <p:spPr>
          <a:xfrm>
            <a:off x="8849832" y="2521691"/>
            <a:ext cx="2697480" cy="1828800"/>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5" name="Picture Placeholder 6"/>
          <p:cNvSpPr>
            <a:spLocks noGrp="1"/>
          </p:cNvSpPr>
          <p:nvPr>
            <p:ph type="pic" sz="quarter" idx="14" hasCustomPrompt="1"/>
          </p:nvPr>
        </p:nvSpPr>
        <p:spPr>
          <a:xfrm>
            <a:off x="6106632" y="4396529"/>
            <a:ext cx="5440680" cy="1783080"/>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6" name="Rectangle 38">
            <a:extLst>
              <a:ext uri="{FF2B5EF4-FFF2-40B4-BE49-F238E27FC236}">
                <a16:creationId xmlns:a16="http://schemas.microsoft.com/office/drawing/2014/main" id="{2DC07FD2-173E-42DD-96AD-93B842E6F3B6}"/>
              </a:ext>
            </a:extLst>
          </p:cNvPr>
          <p:cNvSpPr/>
          <p:nvPr userDrawn="1"/>
        </p:nvSpPr>
        <p:spPr>
          <a:xfrm>
            <a:off x="630620" y="-890534"/>
            <a:ext cx="2724151" cy="792127"/>
          </a:xfrm>
          <a:prstGeom prst="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39">
            <a:extLst>
              <a:ext uri="{FF2B5EF4-FFF2-40B4-BE49-F238E27FC236}">
                <a16:creationId xmlns:a16="http://schemas.microsoft.com/office/drawing/2014/main" id="{666952EA-295B-4028-9808-263EB448B29F}"/>
              </a:ext>
            </a:extLst>
          </p:cNvPr>
          <p:cNvSpPr/>
          <p:nvPr userDrawn="1"/>
        </p:nvSpPr>
        <p:spPr>
          <a:xfrm>
            <a:off x="3376994" y="-890534"/>
            <a:ext cx="2724151" cy="792127"/>
          </a:xfrm>
          <a:prstGeom prst="rect">
            <a:avLst/>
          </a:prstGeom>
          <a:solidFill>
            <a:srgbClr val="5744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40">
            <a:extLst>
              <a:ext uri="{FF2B5EF4-FFF2-40B4-BE49-F238E27FC236}">
                <a16:creationId xmlns:a16="http://schemas.microsoft.com/office/drawing/2014/main" id="{B52EFC94-EC7A-4518-851E-24A9CEB3CF8E}"/>
              </a:ext>
            </a:extLst>
          </p:cNvPr>
          <p:cNvSpPr/>
          <p:nvPr userDrawn="1"/>
        </p:nvSpPr>
        <p:spPr>
          <a:xfrm>
            <a:off x="6123369" y="-890534"/>
            <a:ext cx="2724151" cy="7921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41">
            <a:extLst>
              <a:ext uri="{FF2B5EF4-FFF2-40B4-BE49-F238E27FC236}">
                <a16:creationId xmlns:a16="http://schemas.microsoft.com/office/drawing/2014/main" id="{9D4CD054-DBB8-4FCD-904F-9CA8B6F8BDF6}"/>
              </a:ext>
            </a:extLst>
          </p:cNvPr>
          <p:cNvSpPr/>
          <p:nvPr userDrawn="1"/>
        </p:nvSpPr>
        <p:spPr>
          <a:xfrm>
            <a:off x="8869745" y="-890534"/>
            <a:ext cx="2724151" cy="7921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1566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Single Image Standart">
    <p:spTree>
      <p:nvGrpSpPr>
        <p:cNvPr id="1" name=""/>
        <p:cNvGrpSpPr/>
        <p:nvPr/>
      </p:nvGrpSpPr>
      <p:grpSpPr>
        <a:xfrm>
          <a:off x="0" y="0"/>
          <a:ext cx="0" cy="0"/>
          <a:chOff x="0" y="0"/>
          <a:chExt cx="0" cy="0"/>
        </a:xfrm>
      </p:grpSpPr>
      <p:sp>
        <p:nvSpPr>
          <p:cNvPr id="13" name="Picture Placeholder 2"/>
          <p:cNvSpPr>
            <a:spLocks noGrp="1"/>
          </p:cNvSpPr>
          <p:nvPr>
            <p:ph type="pic" sz="quarter" idx="10" hasCustomPrompt="1"/>
          </p:nvPr>
        </p:nvSpPr>
        <p:spPr>
          <a:xfrm>
            <a:off x="609599" y="1904999"/>
            <a:ext cx="5486400" cy="3813048"/>
          </a:xfrm>
          <a:prstGeom prst="rect">
            <a:avLst/>
          </a:prstGeom>
          <a:solidFill>
            <a:schemeClr val="bg1">
              <a:lumMod val="75000"/>
            </a:schemeClr>
          </a:solidFill>
        </p:spPr>
        <p:txBody>
          <a:bodyPr>
            <a:normAutofit/>
          </a:bodyPr>
          <a:lstStyle>
            <a:lvl1pPr marL="0" indent="0">
              <a:buNone/>
              <a:defRPr sz="1200"/>
            </a:lvl1pPr>
          </a:lstStyle>
          <a:p>
            <a:r>
              <a:rPr lang="en-US"/>
              <a:t>Single Image#</a:t>
            </a:r>
          </a:p>
        </p:txBody>
      </p:sp>
      <p:sp>
        <p:nvSpPr>
          <p:cNvPr id="3" name="Rectangle 38">
            <a:extLst>
              <a:ext uri="{FF2B5EF4-FFF2-40B4-BE49-F238E27FC236}">
                <a16:creationId xmlns:a16="http://schemas.microsoft.com/office/drawing/2014/main" id="{231D2C1A-6A2C-44A5-BE77-1EEED1CEBF3F}"/>
              </a:ext>
            </a:extLst>
          </p:cNvPr>
          <p:cNvSpPr/>
          <p:nvPr userDrawn="1"/>
        </p:nvSpPr>
        <p:spPr>
          <a:xfrm>
            <a:off x="630620" y="-890534"/>
            <a:ext cx="2724151" cy="792127"/>
          </a:xfrm>
          <a:prstGeom prst="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9">
            <a:extLst>
              <a:ext uri="{FF2B5EF4-FFF2-40B4-BE49-F238E27FC236}">
                <a16:creationId xmlns:a16="http://schemas.microsoft.com/office/drawing/2014/main" id="{A8A37764-AA71-4043-B3C0-8C223FC2143F}"/>
              </a:ext>
            </a:extLst>
          </p:cNvPr>
          <p:cNvSpPr/>
          <p:nvPr userDrawn="1"/>
        </p:nvSpPr>
        <p:spPr>
          <a:xfrm>
            <a:off x="3376994" y="-890534"/>
            <a:ext cx="2724151" cy="792127"/>
          </a:xfrm>
          <a:prstGeom prst="rect">
            <a:avLst/>
          </a:prstGeom>
          <a:solidFill>
            <a:srgbClr val="5744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0">
            <a:extLst>
              <a:ext uri="{FF2B5EF4-FFF2-40B4-BE49-F238E27FC236}">
                <a16:creationId xmlns:a16="http://schemas.microsoft.com/office/drawing/2014/main" id="{4A40D83F-0D62-4AB4-A659-69B8A7CF22D5}"/>
              </a:ext>
            </a:extLst>
          </p:cNvPr>
          <p:cNvSpPr/>
          <p:nvPr userDrawn="1"/>
        </p:nvSpPr>
        <p:spPr>
          <a:xfrm>
            <a:off x="6123369" y="-890534"/>
            <a:ext cx="2724151" cy="7921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41">
            <a:extLst>
              <a:ext uri="{FF2B5EF4-FFF2-40B4-BE49-F238E27FC236}">
                <a16:creationId xmlns:a16="http://schemas.microsoft.com/office/drawing/2014/main" id="{4632E34A-3F22-4F83-94AF-49BCB2925FB6}"/>
              </a:ext>
            </a:extLst>
          </p:cNvPr>
          <p:cNvSpPr/>
          <p:nvPr userDrawn="1"/>
        </p:nvSpPr>
        <p:spPr>
          <a:xfrm>
            <a:off x="8869745" y="-890534"/>
            <a:ext cx="2724151" cy="7921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0809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2282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Desktop Mock Up#3">
    <p:spTree>
      <p:nvGrpSpPr>
        <p:cNvPr id="1" name=""/>
        <p:cNvGrpSpPr/>
        <p:nvPr/>
      </p:nvGrpSpPr>
      <p:grpSpPr>
        <a:xfrm>
          <a:off x="0" y="0"/>
          <a:ext cx="0" cy="0"/>
          <a:chOff x="0" y="0"/>
          <a:chExt cx="0" cy="0"/>
        </a:xfrm>
      </p:grpSpPr>
      <p:grpSp>
        <p:nvGrpSpPr>
          <p:cNvPr id="2" name="Group 1"/>
          <p:cNvGrpSpPr/>
          <p:nvPr userDrawn="1"/>
        </p:nvGrpSpPr>
        <p:grpSpPr>
          <a:xfrm>
            <a:off x="2784405" y="2019354"/>
            <a:ext cx="4645531" cy="4229467"/>
            <a:chOff x="369044" y="1942733"/>
            <a:chExt cx="4645530" cy="4229467"/>
          </a:xfrm>
        </p:grpSpPr>
        <p:pic>
          <p:nvPicPr>
            <p:cNvPr id="3" name="Picture 2"/>
            <p:cNvPicPr>
              <a:picLocks noChangeAspect="1"/>
            </p:cNvPicPr>
            <p:nvPr/>
          </p:nvPicPr>
          <p:blipFill>
            <a:blip r:embed="rId2"/>
            <a:srcRect/>
            <a:stretch>
              <a:fillRect/>
            </a:stretch>
          </p:blipFill>
          <p:spPr bwMode="auto">
            <a:xfrm>
              <a:off x="369044" y="1942733"/>
              <a:ext cx="4645530" cy="4229467"/>
            </a:xfrm>
            <a:prstGeom prst="rect">
              <a:avLst/>
            </a:prstGeom>
            <a:noFill/>
            <a:ln w="9525">
              <a:noFill/>
              <a:miter lim="800000"/>
              <a:headEnd/>
              <a:tailEnd/>
            </a:ln>
          </p:spPr>
        </p:pic>
        <p:sp>
          <p:nvSpPr>
            <p:cNvPr id="4" name="Rectangle 3"/>
            <p:cNvSpPr/>
            <p:nvPr/>
          </p:nvSpPr>
          <p:spPr>
            <a:xfrm>
              <a:off x="873102" y="2485170"/>
              <a:ext cx="3767655" cy="20664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5" name="Picture Placeholder 17"/>
          <p:cNvSpPr>
            <a:spLocks noGrp="1"/>
          </p:cNvSpPr>
          <p:nvPr>
            <p:ph type="pic" sz="quarter" idx="10" hasCustomPrompt="1"/>
          </p:nvPr>
        </p:nvSpPr>
        <p:spPr>
          <a:xfrm>
            <a:off x="3286673" y="2561791"/>
            <a:ext cx="3767328" cy="2066544"/>
          </a:xfrm>
          <a:prstGeom prst="rect">
            <a:avLst/>
          </a:prstGeom>
          <a:solidFill>
            <a:schemeClr val="bg1">
              <a:lumMod val="75000"/>
            </a:schemeClr>
          </a:solidFill>
        </p:spPr>
        <p:txBody>
          <a:bodyPr>
            <a:normAutofit/>
          </a:bodyPr>
          <a:lstStyle>
            <a:lvl1pPr marL="0" indent="0">
              <a:buNone/>
              <a:defRPr sz="900"/>
            </a:lvl1pPr>
          </a:lstStyle>
          <a:p>
            <a:r>
              <a:rPr lang="en-US"/>
              <a:t>Image Here#</a:t>
            </a:r>
          </a:p>
        </p:txBody>
      </p:sp>
    </p:spTree>
    <p:extLst>
      <p:ext uri="{BB962C8B-B14F-4D97-AF65-F5344CB8AC3E}">
        <p14:creationId xmlns:p14="http://schemas.microsoft.com/office/powerpoint/2010/main" val="309866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0AD8A6-6FD5-446F-B7D6-0D17031E294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B19F576-79DA-4085-8A70-971E945013C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5E74863-9992-44DC-AB2B-6493265B53D3}"/>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09EEA927-0D72-4D50-9513-E466B5E6B60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8CDEB28-5848-4811-81A4-8CB8A186760E}"/>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3268896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71F82F63-F88E-4259-A446-6764FF452AB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6DA79C7F-014A-4895-9B7E-1F506794CA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BBC5F0-21DB-48C0-96AC-DD2DE42CA7EF}"/>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pic>
        <p:nvPicPr>
          <p:cNvPr id="7" name="图片 6" descr="图片包含 音乐&#10;&#10;已生成极高可信度的说明">
            <a:extLst>
              <a:ext uri="{FF2B5EF4-FFF2-40B4-BE49-F238E27FC236}">
                <a16:creationId xmlns:a16="http://schemas.microsoft.com/office/drawing/2014/main" id="{6895A401-589D-445C-B4C1-67A69BC605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645"/>
          <a:stretch/>
        </p:blipFill>
        <p:spPr>
          <a:xfrm>
            <a:off x="9176084" y="9981"/>
            <a:ext cx="3015916" cy="6848019"/>
          </a:xfrm>
          <a:prstGeom prst="rect">
            <a:avLst/>
          </a:prstGeom>
        </p:spPr>
      </p:pic>
      <p:sp>
        <p:nvSpPr>
          <p:cNvPr id="8" name="文本框 7">
            <a:extLst>
              <a:ext uri="{FF2B5EF4-FFF2-40B4-BE49-F238E27FC236}">
                <a16:creationId xmlns:a16="http://schemas.microsoft.com/office/drawing/2014/main" id="{665543DC-D22B-4611-8BEC-A32F867177E6}"/>
              </a:ext>
            </a:extLst>
          </p:cNvPr>
          <p:cNvSpPr txBox="1"/>
          <p:nvPr userDrawn="1"/>
        </p:nvSpPr>
        <p:spPr>
          <a:xfrm>
            <a:off x="110335" y="0"/>
            <a:ext cx="950901"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01</a:t>
            </a:r>
            <a:endParaRPr lang="zh-CN" altLang="en-US" sz="6000" dirty="0">
              <a:solidFill>
                <a:schemeClr val="bg1"/>
              </a:solidFill>
              <a:latin typeface="Lovelo Line Light" pitchFamily="50" charset="0"/>
              <a:ea typeface="方正正中黑简体" panose="02000000000000000000" pitchFamily="2" charset="-122"/>
            </a:endParaRPr>
          </a:p>
        </p:txBody>
      </p:sp>
      <p:sp>
        <p:nvSpPr>
          <p:cNvPr id="9" name="文本框 8">
            <a:extLst>
              <a:ext uri="{FF2B5EF4-FFF2-40B4-BE49-F238E27FC236}">
                <a16:creationId xmlns:a16="http://schemas.microsoft.com/office/drawing/2014/main" id="{DC3E2BF1-88D0-4BDE-88C9-F6F313ACD9EB}"/>
              </a:ext>
            </a:extLst>
          </p:cNvPr>
          <p:cNvSpPr txBox="1"/>
          <p:nvPr userDrawn="1"/>
        </p:nvSpPr>
        <p:spPr>
          <a:xfrm>
            <a:off x="1061236" y="154736"/>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 name="文本框 9">
            <a:extLst>
              <a:ext uri="{FF2B5EF4-FFF2-40B4-BE49-F238E27FC236}">
                <a16:creationId xmlns:a16="http://schemas.microsoft.com/office/drawing/2014/main" id="{5FEDBB8B-AE5C-47D7-9261-17E0D2578EE7}"/>
              </a:ext>
            </a:extLst>
          </p:cNvPr>
          <p:cNvSpPr txBox="1"/>
          <p:nvPr userDrawn="1"/>
        </p:nvSpPr>
        <p:spPr>
          <a:xfrm>
            <a:off x="1138180" y="549726"/>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Tree>
    <p:extLst>
      <p:ext uri="{BB962C8B-B14F-4D97-AF65-F5344CB8AC3E}">
        <p14:creationId xmlns:p14="http://schemas.microsoft.com/office/powerpoint/2010/main" val="4059806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71F82F63-F88E-4259-A446-6764FF452AB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6DA79C7F-014A-4895-9B7E-1F506794CA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BBC5F0-21DB-48C0-96AC-DD2DE42CA7EF}"/>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pic>
        <p:nvPicPr>
          <p:cNvPr id="7" name="图片 6" descr="图片包含 音乐&#10;&#10;已生成极高可信度的说明">
            <a:extLst>
              <a:ext uri="{FF2B5EF4-FFF2-40B4-BE49-F238E27FC236}">
                <a16:creationId xmlns:a16="http://schemas.microsoft.com/office/drawing/2014/main" id="{6895A401-589D-445C-B4C1-67A69BC605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645"/>
          <a:stretch/>
        </p:blipFill>
        <p:spPr>
          <a:xfrm>
            <a:off x="9176084" y="9981"/>
            <a:ext cx="3015916" cy="6848019"/>
          </a:xfrm>
          <a:prstGeom prst="rect">
            <a:avLst/>
          </a:prstGeom>
        </p:spPr>
      </p:pic>
      <p:sp>
        <p:nvSpPr>
          <p:cNvPr id="8" name="文本框 7">
            <a:extLst>
              <a:ext uri="{FF2B5EF4-FFF2-40B4-BE49-F238E27FC236}">
                <a16:creationId xmlns:a16="http://schemas.microsoft.com/office/drawing/2014/main" id="{665543DC-D22B-4611-8BEC-A32F867177E6}"/>
              </a:ext>
            </a:extLst>
          </p:cNvPr>
          <p:cNvSpPr txBox="1"/>
          <p:nvPr userDrawn="1"/>
        </p:nvSpPr>
        <p:spPr>
          <a:xfrm>
            <a:off x="110335" y="0"/>
            <a:ext cx="1088760"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02</a:t>
            </a:r>
            <a:endParaRPr lang="zh-CN" altLang="en-US" sz="6000" dirty="0">
              <a:solidFill>
                <a:schemeClr val="bg1"/>
              </a:solidFill>
              <a:latin typeface="Lovelo Line Light" pitchFamily="50" charset="0"/>
              <a:ea typeface="方正正中黑简体" panose="02000000000000000000" pitchFamily="2" charset="-122"/>
            </a:endParaRPr>
          </a:p>
        </p:txBody>
      </p:sp>
      <p:sp>
        <p:nvSpPr>
          <p:cNvPr id="9" name="文本框 8">
            <a:extLst>
              <a:ext uri="{FF2B5EF4-FFF2-40B4-BE49-F238E27FC236}">
                <a16:creationId xmlns:a16="http://schemas.microsoft.com/office/drawing/2014/main" id="{DC3E2BF1-88D0-4BDE-88C9-F6F313ACD9EB}"/>
              </a:ext>
            </a:extLst>
          </p:cNvPr>
          <p:cNvSpPr txBox="1"/>
          <p:nvPr userDrawn="1"/>
        </p:nvSpPr>
        <p:spPr>
          <a:xfrm>
            <a:off x="1061236" y="154736"/>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 name="文本框 9">
            <a:extLst>
              <a:ext uri="{FF2B5EF4-FFF2-40B4-BE49-F238E27FC236}">
                <a16:creationId xmlns:a16="http://schemas.microsoft.com/office/drawing/2014/main" id="{5FEDBB8B-AE5C-47D7-9261-17E0D2578EE7}"/>
              </a:ext>
            </a:extLst>
          </p:cNvPr>
          <p:cNvSpPr txBox="1"/>
          <p:nvPr userDrawn="1"/>
        </p:nvSpPr>
        <p:spPr>
          <a:xfrm>
            <a:off x="1138180" y="549726"/>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Tree>
    <p:extLst>
      <p:ext uri="{BB962C8B-B14F-4D97-AF65-F5344CB8AC3E}">
        <p14:creationId xmlns:p14="http://schemas.microsoft.com/office/powerpoint/2010/main" val="415246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71F82F63-F88E-4259-A446-6764FF452AB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6DA79C7F-014A-4895-9B7E-1F506794CA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BBC5F0-21DB-48C0-96AC-DD2DE42CA7EF}"/>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pic>
        <p:nvPicPr>
          <p:cNvPr id="7" name="图片 6" descr="图片包含 音乐&#10;&#10;已生成极高可信度的说明">
            <a:extLst>
              <a:ext uri="{FF2B5EF4-FFF2-40B4-BE49-F238E27FC236}">
                <a16:creationId xmlns:a16="http://schemas.microsoft.com/office/drawing/2014/main" id="{6895A401-589D-445C-B4C1-67A69BC605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645"/>
          <a:stretch/>
        </p:blipFill>
        <p:spPr>
          <a:xfrm>
            <a:off x="9176084" y="9981"/>
            <a:ext cx="3015916" cy="6848019"/>
          </a:xfrm>
          <a:prstGeom prst="rect">
            <a:avLst/>
          </a:prstGeom>
        </p:spPr>
      </p:pic>
      <p:sp>
        <p:nvSpPr>
          <p:cNvPr id="8" name="文本框 7">
            <a:extLst>
              <a:ext uri="{FF2B5EF4-FFF2-40B4-BE49-F238E27FC236}">
                <a16:creationId xmlns:a16="http://schemas.microsoft.com/office/drawing/2014/main" id="{665543DC-D22B-4611-8BEC-A32F867177E6}"/>
              </a:ext>
            </a:extLst>
          </p:cNvPr>
          <p:cNvSpPr txBox="1"/>
          <p:nvPr userDrawn="1"/>
        </p:nvSpPr>
        <p:spPr>
          <a:xfrm>
            <a:off x="110335" y="0"/>
            <a:ext cx="1021433"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03</a:t>
            </a:r>
            <a:endParaRPr lang="zh-CN" altLang="en-US" sz="6000" dirty="0">
              <a:solidFill>
                <a:schemeClr val="bg1"/>
              </a:solidFill>
              <a:latin typeface="Lovelo Line Light" pitchFamily="50" charset="0"/>
              <a:ea typeface="方正正中黑简体" panose="02000000000000000000" pitchFamily="2" charset="-122"/>
            </a:endParaRPr>
          </a:p>
        </p:txBody>
      </p:sp>
      <p:sp>
        <p:nvSpPr>
          <p:cNvPr id="9" name="文本框 8">
            <a:extLst>
              <a:ext uri="{FF2B5EF4-FFF2-40B4-BE49-F238E27FC236}">
                <a16:creationId xmlns:a16="http://schemas.microsoft.com/office/drawing/2014/main" id="{DC3E2BF1-88D0-4BDE-88C9-F6F313ACD9EB}"/>
              </a:ext>
            </a:extLst>
          </p:cNvPr>
          <p:cNvSpPr txBox="1"/>
          <p:nvPr userDrawn="1"/>
        </p:nvSpPr>
        <p:spPr>
          <a:xfrm>
            <a:off x="1061236" y="154736"/>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 name="文本框 9">
            <a:extLst>
              <a:ext uri="{FF2B5EF4-FFF2-40B4-BE49-F238E27FC236}">
                <a16:creationId xmlns:a16="http://schemas.microsoft.com/office/drawing/2014/main" id="{5FEDBB8B-AE5C-47D7-9261-17E0D2578EE7}"/>
              </a:ext>
            </a:extLst>
          </p:cNvPr>
          <p:cNvSpPr txBox="1"/>
          <p:nvPr userDrawn="1"/>
        </p:nvSpPr>
        <p:spPr>
          <a:xfrm>
            <a:off x="1138180" y="549726"/>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Tree>
    <p:extLst>
      <p:ext uri="{BB962C8B-B14F-4D97-AF65-F5344CB8AC3E}">
        <p14:creationId xmlns:p14="http://schemas.microsoft.com/office/powerpoint/2010/main" val="4218918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71F82F63-F88E-4259-A446-6764FF452AB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6DA79C7F-014A-4895-9B7E-1F506794CA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BBC5F0-21DB-48C0-96AC-DD2DE42CA7EF}"/>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pic>
        <p:nvPicPr>
          <p:cNvPr id="7" name="图片 6" descr="图片包含 音乐&#10;&#10;已生成极高可信度的说明">
            <a:extLst>
              <a:ext uri="{FF2B5EF4-FFF2-40B4-BE49-F238E27FC236}">
                <a16:creationId xmlns:a16="http://schemas.microsoft.com/office/drawing/2014/main" id="{6895A401-589D-445C-B4C1-67A69BC605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645"/>
          <a:stretch/>
        </p:blipFill>
        <p:spPr>
          <a:xfrm>
            <a:off x="9176084" y="9981"/>
            <a:ext cx="3015916" cy="6848019"/>
          </a:xfrm>
          <a:prstGeom prst="rect">
            <a:avLst/>
          </a:prstGeom>
        </p:spPr>
      </p:pic>
      <p:sp>
        <p:nvSpPr>
          <p:cNvPr id="8" name="文本框 7">
            <a:extLst>
              <a:ext uri="{FF2B5EF4-FFF2-40B4-BE49-F238E27FC236}">
                <a16:creationId xmlns:a16="http://schemas.microsoft.com/office/drawing/2014/main" id="{665543DC-D22B-4611-8BEC-A32F867177E6}"/>
              </a:ext>
            </a:extLst>
          </p:cNvPr>
          <p:cNvSpPr txBox="1"/>
          <p:nvPr userDrawn="1"/>
        </p:nvSpPr>
        <p:spPr>
          <a:xfrm>
            <a:off x="110335" y="0"/>
            <a:ext cx="1101584"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04</a:t>
            </a:r>
            <a:endParaRPr lang="zh-CN" altLang="en-US" sz="6000" dirty="0">
              <a:solidFill>
                <a:schemeClr val="bg1"/>
              </a:solidFill>
              <a:latin typeface="Lovelo Line Light" pitchFamily="50" charset="0"/>
              <a:ea typeface="方正正中黑简体" panose="02000000000000000000" pitchFamily="2" charset="-122"/>
            </a:endParaRPr>
          </a:p>
        </p:txBody>
      </p:sp>
      <p:sp>
        <p:nvSpPr>
          <p:cNvPr id="9" name="文本框 8">
            <a:extLst>
              <a:ext uri="{FF2B5EF4-FFF2-40B4-BE49-F238E27FC236}">
                <a16:creationId xmlns:a16="http://schemas.microsoft.com/office/drawing/2014/main" id="{DC3E2BF1-88D0-4BDE-88C9-F6F313ACD9EB}"/>
              </a:ext>
            </a:extLst>
          </p:cNvPr>
          <p:cNvSpPr txBox="1"/>
          <p:nvPr userDrawn="1"/>
        </p:nvSpPr>
        <p:spPr>
          <a:xfrm>
            <a:off x="1061236" y="154736"/>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 name="文本框 9">
            <a:extLst>
              <a:ext uri="{FF2B5EF4-FFF2-40B4-BE49-F238E27FC236}">
                <a16:creationId xmlns:a16="http://schemas.microsoft.com/office/drawing/2014/main" id="{5FEDBB8B-AE5C-47D7-9261-17E0D2578EE7}"/>
              </a:ext>
            </a:extLst>
          </p:cNvPr>
          <p:cNvSpPr txBox="1"/>
          <p:nvPr userDrawn="1"/>
        </p:nvSpPr>
        <p:spPr>
          <a:xfrm>
            <a:off x="1138180" y="549726"/>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Tree>
    <p:extLst>
      <p:ext uri="{BB962C8B-B14F-4D97-AF65-F5344CB8AC3E}">
        <p14:creationId xmlns:p14="http://schemas.microsoft.com/office/powerpoint/2010/main" val="40864857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255855-9349-4B20-9E57-FB43B4B5187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488E975-16B8-4B41-9316-EBCDEFF89BD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A87D1593-909B-4ECB-BE08-02237E402AF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A052CE8D-4C2A-4C73-BFD6-A320E374F68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6" name="页脚占位符 5">
            <a:extLst>
              <a:ext uri="{FF2B5EF4-FFF2-40B4-BE49-F238E27FC236}">
                <a16:creationId xmlns:a16="http://schemas.microsoft.com/office/drawing/2014/main" id="{48C10B40-DD9C-420C-A34B-BA68860959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D621D20-3907-4643-AFC5-CC9F27CCE298}"/>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2233032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9204EB-1F4C-4BAB-873A-C00BBA1F9E1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06B741F-7FF8-4702-A65B-B879EB57B9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30CECD8-A873-4FBE-AA1A-314F5F38B6D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F0552BF-C3BB-4307-AA32-FC962B620A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6AE0397-639B-406D-83B2-016B86CE0C8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16E3C8B6-790A-4AC9-81E7-5F09D9124ABC}"/>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8" name="页脚占位符 7">
            <a:extLst>
              <a:ext uri="{FF2B5EF4-FFF2-40B4-BE49-F238E27FC236}">
                <a16:creationId xmlns:a16="http://schemas.microsoft.com/office/drawing/2014/main" id="{42FE89E0-335E-4BA7-9695-9288591F4E1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71782E2-3B13-4B6D-BA43-DA540D26AC0C}"/>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2425068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9B9449-FE6B-47E7-AE4D-B7A40275C65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D083436-280F-462E-AB04-F585466B9B1B}"/>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4" name="页脚占位符 3">
            <a:extLst>
              <a:ext uri="{FF2B5EF4-FFF2-40B4-BE49-F238E27FC236}">
                <a16:creationId xmlns:a16="http://schemas.microsoft.com/office/drawing/2014/main" id="{53F24B60-5036-4898-BD64-CA27D8CC3AE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68D8841-F0F6-42AB-A889-5B0581E1C1F6}"/>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52365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31A15"/>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9024565-0526-4C28-B61C-E985434E12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5188D9C-12F8-4B34-8EB6-4BBB964B49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C81B063-577E-4491-90B6-E8E91C3D04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DDB7C109-4477-4606-ADC6-322B5C59FB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C80DFFB-CC4C-426F-9328-11E56EB5AB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3799443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3" r:id="rId15"/>
    <p:sldLayoutId id="2147483664" r:id="rId16"/>
    <p:sldLayoutId id="2147483665" r:id="rId17"/>
    <p:sldLayoutId id="2147483666" r:id="rId18"/>
    <p:sldLayoutId id="2147483667" r:id="rId19"/>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3.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9.jpg"/><Relationship Id="rId5" Type="http://schemas.openxmlformats.org/officeDocument/2006/relationships/image" Target="../media/image12.jp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6.jp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31A15"/>
        </a:solidFill>
        <a:effectLst/>
      </p:bgPr>
    </p:bg>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18645737-8C4C-40A9-8767-BB5777AB57DC}"/>
              </a:ext>
            </a:extLst>
          </p:cNvPr>
          <p:cNvSpPr>
            <a:spLocks noGrp="1"/>
          </p:cNvSpPr>
          <p:nvPr>
            <p:ph type="subTitle" idx="1"/>
          </p:nvPr>
        </p:nvSpPr>
        <p:spPr/>
        <p:txBody>
          <a:bodyPr/>
          <a:lstStyle/>
          <a:p>
            <a:endParaRPr lang="zh-CN" altLang="en-US"/>
          </a:p>
        </p:txBody>
      </p:sp>
      <p:pic>
        <p:nvPicPr>
          <p:cNvPr id="5" name="图片 4" descr="图片包含 音乐&#10;&#10;已生成极高可信度的说明">
            <a:extLst>
              <a:ext uri="{FF2B5EF4-FFF2-40B4-BE49-F238E27FC236}">
                <a16:creationId xmlns:a16="http://schemas.microsoft.com/office/drawing/2014/main" id="{6FBA268A-213C-4B18-9AB5-9A4353A0332E}"/>
              </a:ext>
            </a:extLst>
          </p:cNvPr>
          <p:cNvPicPr>
            <a:picLocks noChangeAspect="1"/>
          </p:cNvPicPr>
          <p:nvPr/>
        </p:nvPicPr>
        <p:blipFill rotWithShape="1">
          <a:blip r:embed="rId6">
            <a:extLst>
              <a:ext uri="{28A0092B-C50C-407E-A947-70E740481C1C}">
                <a14:useLocalDpi xmlns:a14="http://schemas.microsoft.com/office/drawing/2010/main" val="0"/>
              </a:ext>
            </a:extLst>
          </a:blip>
          <a:srcRect r="29645"/>
          <a:stretch/>
        </p:blipFill>
        <p:spPr>
          <a:xfrm rot="5400000">
            <a:off x="3411280" y="-2206885"/>
            <a:ext cx="5369444" cy="12192003"/>
          </a:xfrm>
          <a:prstGeom prst="rect">
            <a:avLst/>
          </a:prstGeom>
        </p:spPr>
      </p:pic>
      <p:sp>
        <p:nvSpPr>
          <p:cNvPr id="9" name="PA_蓝剑_文本框 8">
            <a:extLst>
              <a:ext uri="{FF2B5EF4-FFF2-40B4-BE49-F238E27FC236}">
                <a16:creationId xmlns:a16="http://schemas.microsoft.com/office/drawing/2014/main" id="{AAA2B3C6-A280-4D0D-843E-E102AC9C23FD}"/>
              </a:ext>
            </a:extLst>
          </p:cNvPr>
          <p:cNvSpPr txBox="1"/>
          <p:nvPr>
            <p:custDataLst>
              <p:tags r:id="rId1"/>
            </p:custDataLst>
          </p:nvPr>
        </p:nvSpPr>
        <p:spPr>
          <a:xfrm>
            <a:off x="1524000" y="1941551"/>
            <a:ext cx="6652783" cy="923330"/>
          </a:xfrm>
          <a:prstGeom prst="rect">
            <a:avLst/>
          </a:prstGeom>
          <a:noFill/>
        </p:spPr>
        <p:txBody>
          <a:bodyPr wrap="none" rtlCol="0">
            <a:spAutoFit/>
          </a:bodyPr>
          <a:lstStyle/>
          <a:p>
            <a:r>
              <a:rPr lang="zh-CN" altLang="en-US" sz="5400" dirty="0">
                <a:solidFill>
                  <a:schemeClr val="bg1"/>
                </a:solidFill>
                <a:latin typeface="方正正中黑简体" panose="02000000000000000000" pitchFamily="2" charset="-122"/>
                <a:ea typeface="方正正中黑简体" panose="02000000000000000000" pitchFamily="2" charset="-122"/>
              </a:rPr>
              <a:t>黑与白简约</a:t>
            </a:r>
            <a:r>
              <a:rPr lang="en-US" altLang="zh-CN" sz="5400" dirty="0">
                <a:solidFill>
                  <a:schemeClr val="bg1"/>
                </a:solidFill>
                <a:latin typeface="方正正中黑简体" panose="02000000000000000000" pitchFamily="2" charset="-122"/>
                <a:ea typeface="方正正中黑简体" panose="02000000000000000000" pitchFamily="2" charset="-122"/>
              </a:rPr>
              <a:t>PPT</a:t>
            </a:r>
            <a:r>
              <a:rPr lang="zh-CN" altLang="en-US" sz="5400" dirty="0">
                <a:solidFill>
                  <a:schemeClr val="bg1"/>
                </a:solidFill>
                <a:latin typeface="方正正中黑简体" panose="02000000000000000000" pitchFamily="2" charset="-122"/>
                <a:ea typeface="方正正中黑简体" panose="02000000000000000000" pitchFamily="2" charset="-122"/>
              </a:rPr>
              <a:t>模板</a:t>
            </a:r>
          </a:p>
        </p:txBody>
      </p:sp>
      <p:sp>
        <p:nvSpPr>
          <p:cNvPr id="10" name="文本框 9">
            <a:extLst>
              <a:ext uri="{FF2B5EF4-FFF2-40B4-BE49-F238E27FC236}">
                <a16:creationId xmlns:a16="http://schemas.microsoft.com/office/drawing/2014/main" id="{DC7FB9DB-DFE3-4C07-87E7-0E167591CF10}"/>
              </a:ext>
            </a:extLst>
          </p:cNvPr>
          <p:cNvSpPr txBox="1"/>
          <p:nvPr/>
        </p:nvSpPr>
        <p:spPr>
          <a:xfrm>
            <a:off x="1524000" y="2858971"/>
            <a:ext cx="3775393" cy="523220"/>
          </a:xfrm>
          <a:prstGeom prst="rect">
            <a:avLst/>
          </a:prstGeom>
          <a:noFill/>
        </p:spPr>
        <p:txBody>
          <a:bodyPr wrap="none" rtlCol="0">
            <a:spAutoFit/>
          </a:bodyPr>
          <a:lstStyle/>
          <a:p>
            <a:r>
              <a:rPr lang="zh-CN" altLang="en-US" sz="2800" dirty="0">
                <a:solidFill>
                  <a:schemeClr val="bg1"/>
                </a:solidFill>
                <a:latin typeface="造字工房悦黑体验版纤细体" pitchFamily="50" charset="-122"/>
                <a:ea typeface="造字工房悦黑体验版纤细体" pitchFamily="50" charset="-122"/>
              </a:rPr>
              <a:t>让汇报像音乐一样优雅</a:t>
            </a:r>
          </a:p>
        </p:txBody>
      </p:sp>
      <p:sp>
        <p:nvSpPr>
          <p:cNvPr id="11" name="文本框 10">
            <a:extLst>
              <a:ext uri="{FF2B5EF4-FFF2-40B4-BE49-F238E27FC236}">
                <a16:creationId xmlns:a16="http://schemas.microsoft.com/office/drawing/2014/main" id="{49C16C0E-10E6-4D39-92F1-01D0E2CEE6C1}"/>
              </a:ext>
            </a:extLst>
          </p:cNvPr>
          <p:cNvSpPr txBox="1"/>
          <p:nvPr/>
        </p:nvSpPr>
        <p:spPr>
          <a:xfrm>
            <a:off x="10022958" y="6204507"/>
            <a:ext cx="1555234"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汇报人：</a:t>
            </a:r>
            <a:r>
              <a:rPr lang="en-US" altLang="zh-CN" dirty="0">
                <a:solidFill>
                  <a:schemeClr val="bg1"/>
                </a:solidFill>
                <a:latin typeface="造字工房悦黑体验版纤细体" pitchFamily="50" charset="-122"/>
                <a:ea typeface="造字工房悦黑体验版纤细体" pitchFamily="50" charset="-122"/>
              </a:rPr>
              <a:t>XXX</a:t>
            </a:r>
            <a:endParaRPr lang="zh-CN" altLang="en-US" dirty="0">
              <a:solidFill>
                <a:schemeClr val="bg1"/>
              </a:solidFill>
              <a:latin typeface="造字工房悦黑体验版纤细体" pitchFamily="50" charset="-122"/>
              <a:ea typeface="造字工房悦黑体验版纤细体" pitchFamily="50" charset="-122"/>
            </a:endParaRPr>
          </a:p>
        </p:txBody>
      </p:sp>
      <p:pic>
        <p:nvPicPr>
          <p:cNvPr id="12" name="久石譲 (Joe Hisaishi) - Summer (PIANO VER.) (《菊次郎的夏天》电影主题曲)">
            <a:hlinkClick r:id="" action="ppaction://media"/>
            <a:extLst>
              <a:ext uri="{FF2B5EF4-FFF2-40B4-BE49-F238E27FC236}">
                <a16:creationId xmlns:a16="http://schemas.microsoft.com/office/drawing/2014/main" id="{39336C7C-0D52-4096-BF19-EB12E8482E6B}"/>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939418" y="-1061626"/>
            <a:ext cx="609600" cy="609600"/>
          </a:xfrm>
          <a:prstGeom prst="rect">
            <a:avLst/>
          </a:prstGeom>
        </p:spPr>
      </p:pic>
    </p:spTree>
    <p:extLst>
      <p:ext uri="{BB962C8B-B14F-4D97-AF65-F5344CB8AC3E}">
        <p14:creationId xmlns:p14="http://schemas.microsoft.com/office/powerpoint/2010/main" val="2795032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750"/>
                                        <p:tgtEl>
                                          <p:spTgt spid="5"/>
                                        </p:tgtEl>
                                      </p:cBhvr>
                                    </p:animEffect>
                                  </p:childTnLst>
                                </p:cTn>
                              </p:par>
                            </p:childTnLst>
                          </p:cTn>
                        </p:par>
                        <p:par>
                          <p:cTn id="11" fill="hold">
                            <p:stCondLst>
                              <p:cond delay="750"/>
                            </p:stCondLst>
                            <p:childTnLst>
                              <p:par>
                                <p:cTn id="12" presetID="50" presetClass="entr" presetSubtype="0" decel="100000" fill="hold" grpId="1"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3"/>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1750"/>
                            </p:stCondLst>
                            <p:childTnLst>
                              <p:par>
                                <p:cTn id="18" presetID="42"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2750"/>
                            </p:stCondLst>
                            <p:childTnLst>
                              <p:par>
                                <p:cTn id="24" presetID="14" presetClass="entr" presetSubtype="1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12"/>
                </p:tgtEl>
              </p:cMediaNode>
            </p:audio>
          </p:childTnLst>
        </p:cTn>
      </p:par>
    </p:tnLst>
    <p:bldLst>
      <p:bldP spid="9" grpId="1"/>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3274" y="574159"/>
            <a:ext cx="4377071" cy="230832"/>
          </a:xfrm>
          <a:prstGeom prst="rect">
            <a:avLst/>
          </a:prstGeom>
        </p:spPr>
        <p:txBody>
          <a:bodyPr wrap="square">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Dynamically impact just in time innovation before leveraged customer service. </a:t>
            </a:r>
            <a:endParaRPr lang="en-US" sz="900">
              <a:solidFill>
                <a:schemeClr val="bg1"/>
              </a:solidFill>
            </a:endParaRPr>
          </a:p>
        </p:txBody>
      </p:sp>
      <p:sp>
        <p:nvSpPr>
          <p:cNvPr id="8" name="Rectangle 7"/>
          <p:cNvSpPr/>
          <p:nvPr/>
        </p:nvSpPr>
        <p:spPr>
          <a:xfrm>
            <a:off x="6387351" y="1656582"/>
            <a:ext cx="4657063" cy="2172903"/>
          </a:xfrm>
          <a:prstGeom prst="rect">
            <a:avLst/>
          </a:prstGeom>
        </p:spPr>
        <p:txBody>
          <a:bodyPr wrap="square">
            <a:spAutoFit/>
          </a:bodyPr>
          <a:lstStyle/>
          <a:p>
            <a:pPr>
              <a:lnSpc>
                <a:spcPct val="130000"/>
              </a:lnSpc>
            </a:pPr>
            <a:r>
              <a:rPr lang="en-US" sz="3600" b="1" dirty="0">
                <a:solidFill>
                  <a:schemeClr val="bg1"/>
                </a:solidFill>
                <a:latin typeface="微软雅黑" panose="020B0503020204020204" pitchFamily="34" charset="-122"/>
                <a:ea typeface="微软雅黑" panose="020B0503020204020204" pitchFamily="34" charset="-122"/>
              </a:rPr>
              <a:t>Sean Hamilton</a:t>
            </a:r>
          </a:p>
          <a:p>
            <a:pP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Business Developer, Marketing Department</a:t>
            </a:r>
          </a:p>
          <a:p>
            <a:pPr>
              <a:lnSpc>
                <a:spcPct val="130000"/>
              </a:lnSpc>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sp>
        <p:nvSpPr>
          <p:cNvPr id="9" name="Rounded Rectangle 8"/>
          <p:cNvSpPr/>
          <p:nvPr/>
        </p:nvSpPr>
        <p:spPr>
          <a:xfrm>
            <a:off x="6519297" y="4331897"/>
            <a:ext cx="1828801" cy="127592"/>
          </a:xfrm>
          <a:prstGeom prst="round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6437779" y="4069165"/>
            <a:ext cx="1144865" cy="230832"/>
          </a:xfrm>
          <a:prstGeom prst="rect">
            <a:avLst/>
          </a:prstGeom>
          <a:noFill/>
        </p:spPr>
        <p:txBody>
          <a:bodyPr wrap="none" rtlCol="0">
            <a:spAutoFit/>
          </a:bodyPr>
          <a:lstStyle/>
          <a:p>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Adobe Photoshop</a:t>
            </a:r>
          </a:p>
        </p:txBody>
      </p:sp>
      <p:sp>
        <p:nvSpPr>
          <p:cNvPr id="23" name="Rounded Rectangle 22"/>
          <p:cNvSpPr/>
          <p:nvPr/>
        </p:nvSpPr>
        <p:spPr>
          <a:xfrm>
            <a:off x="6519295" y="4331897"/>
            <a:ext cx="1554480" cy="127592"/>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TextBox 23"/>
          <p:cNvSpPr txBox="1"/>
          <p:nvPr/>
        </p:nvSpPr>
        <p:spPr>
          <a:xfrm>
            <a:off x="8001292" y="4069165"/>
            <a:ext cx="410690" cy="230832"/>
          </a:xfrm>
          <a:prstGeom prst="rect">
            <a:avLst/>
          </a:prstGeom>
          <a:noFill/>
        </p:spPr>
        <p:txBody>
          <a:bodyPr wrap="none" rtlCol="0">
            <a:spAutoFit/>
          </a:bodyPr>
          <a:lstStyle/>
          <a:p>
            <a:pPr algn="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25" name="Rounded Rectangle 24"/>
          <p:cNvSpPr/>
          <p:nvPr/>
        </p:nvSpPr>
        <p:spPr>
          <a:xfrm>
            <a:off x="9202156" y="4331897"/>
            <a:ext cx="1828801" cy="127592"/>
          </a:xfrm>
          <a:prstGeom prst="round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TextBox 25"/>
          <p:cNvSpPr txBox="1"/>
          <p:nvPr/>
        </p:nvSpPr>
        <p:spPr>
          <a:xfrm>
            <a:off x="9120638" y="4069165"/>
            <a:ext cx="1024639"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Consulting Web</a:t>
            </a:r>
          </a:p>
        </p:txBody>
      </p:sp>
      <p:sp>
        <p:nvSpPr>
          <p:cNvPr id="27" name="Rounded Rectangle 26"/>
          <p:cNvSpPr/>
          <p:nvPr/>
        </p:nvSpPr>
        <p:spPr>
          <a:xfrm>
            <a:off x="9202153" y="4331897"/>
            <a:ext cx="1188720" cy="12759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TextBox 27"/>
          <p:cNvSpPr txBox="1"/>
          <p:nvPr/>
        </p:nvSpPr>
        <p:spPr>
          <a:xfrm>
            <a:off x="10684150" y="4069165"/>
            <a:ext cx="410690" cy="230832"/>
          </a:xfrm>
          <a:prstGeom prst="rect">
            <a:avLst/>
          </a:prstGeom>
          <a:noFill/>
        </p:spPr>
        <p:txBody>
          <a:bodyPr wrap="none" rtlCol="0">
            <a:spAutoFit/>
          </a:bodyPr>
          <a:lstStyle/>
          <a:p>
            <a:pPr algn="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29" name="Rounded Rectangle 28"/>
          <p:cNvSpPr/>
          <p:nvPr/>
        </p:nvSpPr>
        <p:spPr>
          <a:xfrm>
            <a:off x="6519297" y="4945177"/>
            <a:ext cx="1828801" cy="127592"/>
          </a:xfrm>
          <a:prstGeom prst="round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0" name="TextBox 29"/>
          <p:cNvSpPr txBox="1"/>
          <p:nvPr/>
        </p:nvSpPr>
        <p:spPr>
          <a:xfrm>
            <a:off x="6437779" y="4682445"/>
            <a:ext cx="768159"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Wordpress</a:t>
            </a:r>
          </a:p>
        </p:txBody>
      </p:sp>
      <p:sp>
        <p:nvSpPr>
          <p:cNvPr id="31" name="Rounded Rectangle 30"/>
          <p:cNvSpPr/>
          <p:nvPr/>
        </p:nvSpPr>
        <p:spPr>
          <a:xfrm>
            <a:off x="6519295" y="4945177"/>
            <a:ext cx="1005840" cy="127592"/>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TextBox 31"/>
          <p:cNvSpPr txBox="1"/>
          <p:nvPr/>
        </p:nvSpPr>
        <p:spPr>
          <a:xfrm>
            <a:off x="8001292" y="4682445"/>
            <a:ext cx="410690" cy="230832"/>
          </a:xfrm>
          <a:prstGeom prst="rect">
            <a:avLst/>
          </a:prstGeom>
          <a:noFill/>
        </p:spPr>
        <p:txBody>
          <a:bodyPr wrap="none" rtlCol="0">
            <a:spAutoFit/>
          </a:bodyPr>
          <a:lstStyle/>
          <a:p>
            <a:pPr algn="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33" name="Rounded Rectangle 32"/>
          <p:cNvSpPr/>
          <p:nvPr/>
        </p:nvSpPr>
        <p:spPr>
          <a:xfrm>
            <a:off x="9202156" y="4945177"/>
            <a:ext cx="1828801" cy="127592"/>
          </a:xfrm>
          <a:prstGeom prst="round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4" name="TextBox 33"/>
          <p:cNvSpPr txBox="1"/>
          <p:nvPr/>
        </p:nvSpPr>
        <p:spPr>
          <a:xfrm>
            <a:off x="9120638" y="4682445"/>
            <a:ext cx="920445"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Business Plan</a:t>
            </a:r>
          </a:p>
        </p:txBody>
      </p:sp>
      <p:sp>
        <p:nvSpPr>
          <p:cNvPr id="35" name="Rounded Rectangle 34"/>
          <p:cNvSpPr/>
          <p:nvPr/>
        </p:nvSpPr>
        <p:spPr>
          <a:xfrm>
            <a:off x="9202153" y="4945177"/>
            <a:ext cx="822960" cy="127592"/>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6" name="TextBox 35"/>
          <p:cNvSpPr txBox="1"/>
          <p:nvPr/>
        </p:nvSpPr>
        <p:spPr>
          <a:xfrm>
            <a:off x="10684150" y="4682445"/>
            <a:ext cx="410690" cy="230832"/>
          </a:xfrm>
          <a:prstGeom prst="rect">
            <a:avLst/>
          </a:prstGeom>
          <a:noFill/>
        </p:spPr>
        <p:txBody>
          <a:bodyPr wrap="none" rtlCol="0">
            <a:spAutoFit/>
          </a:bodyPr>
          <a:lstStyle/>
          <a:p>
            <a:pPr algn="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41" name="TextBox 40"/>
          <p:cNvSpPr txBox="1"/>
          <p:nvPr/>
        </p:nvSpPr>
        <p:spPr>
          <a:xfrm>
            <a:off x="6519295" y="5558457"/>
            <a:ext cx="1338828" cy="230832"/>
          </a:xfrm>
          <a:prstGeom prst="rect">
            <a:avLst/>
          </a:prstGeom>
          <a:noFill/>
          <a:ln>
            <a:solidFill>
              <a:schemeClr val="tx2">
                <a:lumMod val="75000"/>
              </a:schemeClr>
            </a:solidFill>
          </a:ln>
        </p:spPr>
        <p:txBody>
          <a:bodyPr wrap="none" rtlCol="0">
            <a:spAutoFit/>
          </a:bodyPr>
          <a:lstStyle/>
          <a:p>
            <a:r>
              <a:rPr lang="zh-CN" altLang="en-US" sz="900" dirty="0">
                <a:solidFill>
                  <a:schemeClr val="bg1"/>
                </a:solidFill>
              </a:rPr>
              <a:t>单击添加文本单击添加</a:t>
            </a:r>
            <a:endParaRPr lang="en-US" sz="900" dirty="0">
              <a:solidFill>
                <a:schemeClr val="bg1"/>
              </a:solidFill>
            </a:endParaRPr>
          </a:p>
        </p:txBody>
      </p:sp>
      <p:sp>
        <p:nvSpPr>
          <p:cNvPr id="42" name="TextBox 41"/>
          <p:cNvSpPr txBox="1"/>
          <p:nvPr/>
        </p:nvSpPr>
        <p:spPr>
          <a:xfrm>
            <a:off x="7604849" y="5552406"/>
            <a:ext cx="1863011"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Social Department</a:t>
            </a:r>
          </a:p>
        </p:txBody>
      </p:sp>
      <p:pic>
        <p:nvPicPr>
          <p:cNvPr id="6" name="图片占位符 5"/>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503274" y="1842448"/>
            <a:ext cx="5486400" cy="3940790"/>
          </a:xfrm>
          <a:ln w="25400">
            <a:gradFill>
              <a:gsLst>
                <a:gs pos="0">
                  <a:schemeClr val="accent1">
                    <a:lumMod val="5000"/>
                    <a:lumOff val="95000"/>
                  </a:schemeClr>
                </a:gs>
                <a:gs pos="42000">
                  <a:srgbClr val="AF8E69"/>
                </a:gs>
                <a:gs pos="83000">
                  <a:srgbClr val="57442F"/>
                </a:gs>
                <a:gs pos="100000">
                  <a:srgbClr val="AF8E69"/>
                </a:gs>
              </a:gsLst>
              <a:lin ang="5400000" scaled="1"/>
            </a:gradFill>
          </a:ln>
        </p:spPr>
      </p:pic>
    </p:spTree>
    <p:extLst>
      <p:ext uri="{BB962C8B-B14F-4D97-AF65-F5344CB8AC3E}">
        <p14:creationId xmlns:p14="http://schemas.microsoft.com/office/powerpoint/2010/main" val="2864006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1000" fill="hold"/>
                                        <p:tgtEl>
                                          <p:spTgt spid="3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1000"/>
                                        <p:tgtEl>
                                          <p:spTgt spid="31"/>
                                        </p:tgtEl>
                                      </p:cBhvr>
                                    </p:animEffect>
                                    <p:anim calcmode="lin" valueType="num">
                                      <p:cBhvr>
                                        <p:cTn id="65" dur="1000" fill="hold"/>
                                        <p:tgtEl>
                                          <p:spTgt spid="31"/>
                                        </p:tgtEl>
                                        <p:attrNameLst>
                                          <p:attrName>ppt_x</p:attrName>
                                        </p:attrNameLst>
                                      </p:cBhvr>
                                      <p:tavLst>
                                        <p:tav tm="0">
                                          <p:val>
                                            <p:strVal val="#ppt_x"/>
                                          </p:val>
                                        </p:tav>
                                        <p:tav tm="100000">
                                          <p:val>
                                            <p:strVal val="#ppt_x"/>
                                          </p:val>
                                        </p:tav>
                                      </p:tavLst>
                                    </p:anim>
                                    <p:anim calcmode="lin" valueType="num">
                                      <p:cBhvr>
                                        <p:cTn id="66" dur="1000" fill="hold"/>
                                        <p:tgtEl>
                                          <p:spTgt spid="3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1000"/>
                                        <p:tgtEl>
                                          <p:spTgt spid="32"/>
                                        </p:tgtEl>
                                      </p:cBhvr>
                                    </p:animEffect>
                                    <p:anim calcmode="lin" valueType="num">
                                      <p:cBhvr>
                                        <p:cTn id="70" dur="1000" fill="hold"/>
                                        <p:tgtEl>
                                          <p:spTgt spid="32"/>
                                        </p:tgtEl>
                                        <p:attrNameLst>
                                          <p:attrName>ppt_x</p:attrName>
                                        </p:attrNameLst>
                                      </p:cBhvr>
                                      <p:tavLst>
                                        <p:tav tm="0">
                                          <p:val>
                                            <p:strVal val="#ppt_x"/>
                                          </p:val>
                                        </p:tav>
                                        <p:tav tm="100000">
                                          <p:val>
                                            <p:strVal val="#ppt_x"/>
                                          </p:val>
                                        </p:tav>
                                      </p:tavLst>
                                    </p:anim>
                                    <p:anim calcmode="lin" valueType="num">
                                      <p:cBhvr>
                                        <p:cTn id="71" dur="1000" fill="hold"/>
                                        <p:tgtEl>
                                          <p:spTgt spid="32"/>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1000"/>
                                        <p:tgtEl>
                                          <p:spTgt spid="34"/>
                                        </p:tgtEl>
                                      </p:cBhvr>
                                    </p:animEffect>
                                    <p:anim calcmode="lin" valueType="num">
                                      <p:cBhvr>
                                        <p:cTn id="80" dur="1000" fill="hold"/>
                                        <p:tgtEl>
                                          <p:spTgt spid="34"/>
                                        </p:tgtEl>
                                        <p:attrNameLst>
                                          <p:attrName>ppt_x</p:attrName>
                                        </p:attrNameLst>
                                      </p:cBhvr>
                                      <p:tavLst>
                                        <p:tav tm="0">
                                          <p:val>
                                            <p:strVal val="#ppt_x"/>
                                          </p:val>
                                        </p:tav>
                                        <p:tav tm="100000">
                                          <p:val>
                                            <p:strVal val="#ppt_x"/>
                                          </p:val>
                                        </p:tav>
                                      </p:tavLst>
                                    </p:anim>
                                    <p:anim calcmode="lin" valueType="num">
                                      <p:cBhvr>
                                        <p:cTn id="81" dur="1000" fill="hold"/>
                                        <p:tgtEl>
                                          <p:spTgt spid="34"/>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1000"/>
                                        <p:tgtEl>
                                          <p:spTgt spid="35"/>
                                        </p:tgtEl>
                                      </p:cBhvr>
                                    </p:animEffect>
                                    <p:anim calcmode="lin" valueType="num">
                                      <p:cBhvr>
                                        <p:cTn id="85" dur="1000" fill="hold"/>
                                        <p:tgtEl>
                                          <p:spTgt spid="35"/>
                                        </p:tgtEl>
                                        <p:attrNameLst>
                                          <p:attrName>ppt_x</p:attrName>
                                        </p:attrNameLst>
                                      </p:cBhvr>
                                      <p:tavLst>
                                        <p:tav tm="0">
                                          <p:val>
                                            <p:strVal val="#ppt_x"/>
                                          </p:val>
                                        </p:tav>
                                        <p:tav tm="100000">
                                          <p:val>
                                            <p:strVal val="#ppt_x"/>
                                          </p:val>
                                        </p:tav>
                                      </p:tavLst>
                                    </p:anim>
                                    <p:anim calcmode="lin" valueType="num">
                                      <p:cBhvr>
                                        <p:cTn id="86" dur="1000" fill="hold"/>
                                        <p:tgtEl>
                                          <p:spTgt spid="3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fade">
                                      <p:cBhvr>
                                        <p:cTn id="89" dur="1000"/>
                                        <p:tgtEl>
                                          <p:spTgt spid="36"/>
                                        </p:tgtEl>
                                      </p:cBhvr>
                                    </p:animEffect>
                                    <p:anim calcmode="lin" valueType="num">
                                      <p:cBhvr>
                                        <p:cTn id="90" dur="1000" fill="hold"/>
                                        <p:tgtEl>
                                          <p:spTgt spid="36"/>
                                        </p:tgtEl>
                                        <p:attrNameLst>
                                          <p:attrName>ppt_x</p:attrName>
                                        </p:attrNameLst>
                                      </p:cBhvr>
                                      <p:tavLst>
                                        <p:tav tm="0">
                                          <p:val>
                                            <p:strVal val="#ppt_x"/>
                                          </p:val>
                                        </p:tav>
                                        <p:tav tm="100000">
                                          <p:val>
                                            <p:strVal val="#ppt_x"/>
                                          </p:val>
                                        </p:tav>
                                      </p:tavLst>
                                    </p:anim>
                                    <p:anim calcmode="lin" valueType="num">
                                      <p:cBhvr>
                                        <p:cTn id="91" dur="1000" fill="hold"/>
                                        <p:tgtEl>
                                          <p:spTgt spid="36"/>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fade">
                                      <p:cBhvr>
                                        <p:cTn id="94" dur="1000"/>
                                        <p:tgtEl>
                                          <p:spTgt spid="41"/>
                                        </p:tgtEl>
                                      </p:cBhvr>
                                    </p:animEffect>
                                    <p:anim calcmode="lin" valueType="num">
                                      <p:cBhvr>
                                        <p:cTn id="95" dur="1000" fill="hold"/>
                                        <p:tgtEl>
                                          <p:spTgt spid="41"/>
                                        </p:tgtEl>
                                        <p:attrNameLst>
                                          <p:attrName>ppt_x</p:attrName>
                                        </p:attrNameLst>
                                      </p:cBhvr>
                                      <p:tavLst>
                                        <p:tav tm="0">
                                          <p:val>
                                            <p:strVal val="#ppt_x"/>
                                          </p:val>
                                        </p:tav>
                                        <p:tav tm="100000">
                                          <p:val>
                                            <p:strVal val="#ppt_x"/>
                                          </p:val>
                                        </p:tav>
                                      </p:tavLst>
                                    </p:anim>
                                    <p:anim calcmode="lin" valueType="num">
                                      <p:cBhvr>
                                        <p:cTn id="96" dur="1000" fill="hold"/>
                                        <p:tgtEl>
                                          <p:spTgt spid="4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fade">
                                      <p:cBhvr>
                                        <p:cTn id="99" dur="1000"/>
                                        <p:tgtEl>
                                          <p:spTgt spid="42"/>
                                        </p:tgtEl>
                                      </p:cBhvr>
                                    </p:animEffect>
                                    <p:anim calcmode="lin" valueType="num">
                                      <p:cBhvr>
                                        <p:cTn id="100" dur="1000" fill="hold"/>
                                        <p:tgtEl>
                                          <p:spTgt spid="42"/>
                                        </p:tgtEl>
                                        <p:attrNameLst>
                                          <p:attrName>ppt_x</p:attrName>
                                        </p:attrNameLst>
                                      </p:cBhvr>
                                      <p:tavLst>
                                        <p:tav tm="0">
                                          <p:val>
                                            <p:strVal val="#ppt_x"/>
                                          </p:val>
                                        </p:tav>
                                        <p:tav tm="100000">
                                          <p:val>
                                            <p:strVal val="#ppt_x"/>
                                          </p:val>
                                        </p:tav>
                                      </p:tavLst>
                                    </p:anim>
                                    <p:anim calcmode="lin" valueType="num">
                                      <p:cBhvr>
                                        <p:cTn id="10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22" grpId="0"/>
      <p:bldP spid="23" grpId="0" animBg="1"/>
      <p:bldP spid="24" grpId="0"/>
      <p:bldP spid="25" grpId="0" animBg="1"/>
      <p:bldP spid="26" grpId="0"/>
      <p:bldP spid="27" grpId="0" animBg="1"/>
      <p:bldP spid="28" grpId="0"/>
      <p:bldP spid="29" grpId="0" animBg="1"/>
      <p:bldP spid="30" grpId="0"/>
      <p:bldP spid="31" grpId="0" animBg="1"/>
      <p:bldP spid="32" grpId="0"/>
      <p:bldP spid="33" grpId="0" animBg="1"/>
      <p:bldP spid="34" grpId="0"/>
      <p:bldP spid="35" grpId="0" animBg="1"/>
      <p:bldP spid="36" grpId="0"/>
      <p:bldP spid="41" grpId="0" animBg="1"/>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1141" y="1391910"/>
            <a:ext cx="4440384" cy="2762905"/>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69976" y="3427636"/>
            <a:ext cx="4765167" cy="2964993"/>
          </a:xfrm>
          <a:prstGeom prst="rect">
            <a:avLst/>
          </a:prstGeom>
          <a:ln>
            <a:noFill/>
          </a:ln>
          <a:effectLst>
            <a:outerShdw blurRad="292100" dist="139700" dir="2700000" algn="tl" rotWithShape="0">
              <a:srgbClr val="333333">
                <a:alpha val="65000"/>
              </a:srgbClr>
            </a:outerShdw>
          </a:effectLst>
        </p:spPr>
      </p:pic>
      <p:cxnSp>
        <p:nvCxnSpPr>
          <p:cNvPr id="8" name="直接连接符 7"/>
          <p:cNvCxnSpPr/>
          <p:nvPr/>
        </p:nvCxnSpPr>
        <p:spPr>
          <a:xfrm>
            <a:off x="0" y="2525483"/>
            <a:ext cx="12466920" cy="3867146"/>
          </a:xfrm>
          <a:prstGeom prst="line">
            <a:avLst/>
          </a:prstGeom>
          <a:effectLst>
            <a:glow rad="63500">
              <a:schemeClr val="accent3">
                <a:satMod val="175000"/>
                <a:alpha val="40000"/>
              </a:schemeClr>
            </a:glow>
          </a:effectLst>
        </p:spPr>
        <p:style>
          <a:lnRef idx="3">
            <a:schemeClr val="dk1"/>
          </a:lnRef>
          <a:fillRef idx="0">
            <a:schemeClr val="dk1"/>
          </a:fillRef>
          <a:effectRef idx="2">
            <a:schemeClr val="dk1"/>
          </a:effectRef>
          <a:fontRef idx="minor">
            <a:schemeClr val="tx1"/>
          </a:fontRef>
        </p:style>
      </p:cxnSp>
      <p:cxnSp>
        <p:nvCxnSpPr>
          <p:cNvPr id="25" name="直接箭头连接符 24"/>
          <p:cNvCxnSpPr/>
          <p:nvPr/>
        </p:nvCxnSpPr>
        <p:spPr>
          <a:xfrm flipH="1">
            <a:off x="5884921" y="2670314"/>
            <a:ext cx="2073746" cy="1889069"/>
          </a:xfrm>
          <a:prstGeom prst="straightConnector1">
            <a:avLst/>
          </a:prstGeom>
          <a:ln>
            <a:solidFill>
              <a:schemeClr val="tx1">
                <a:lumMod val="95000"/>
                <a:lumOff val="5000"/>
              </a:schemeClr>
            </a:solidFill>
            <a:prstDash val="lgDash"/>
            <a:tailEnd type="triangle"/>
          </a:ln>
        </p:spPr>
        <p:style>
          <a:lnRef idx="2">
            <a:schemeClr val="dk1"/>
          </a:lnRef>
          <a:fillRef idx="0">
            <a:schemeClr val="dk1"/>
          </a:fillRef>
          <a:effectRef idx="1">
            <a:schemeClr val="dk1"/>
          </a:effectRef>
          <a:fontRef idx="minor">
            <a:schemeClr val="tx1"/>
          </a:fontRef>
        </p:style>
      </p:cxnSp>
      <p:graphicFrame>
        <p:nvGraphicFramePr>
          <p:cNvPr id="36" name="表格 35"/>
          <p:cNvGraphicFramePr>
            <a:graphicFrameLocks noGrp="1"/>
          </p:cNvGraphicFramePr>
          <p:nvPr>
            <p:extLst>
              <p:ext uri="{D42A27DB-BD31-4B8C-83A1-F6EECF244321}">
                <p14:modId xmlns:p14="http://schemas.microsoft.com/office/powerpoint/2010/main" val="1557882846"/>
              </p:ext>
            </p:extLst>
          </p:nvPr>
        </p:nvGraphicFramePr>
        <p:xfrm>
          <a:off x="384174" y="4571410"/>
          <a:ext cx="5711826" cy="1625956"/>
        </p:xfrm>
        <a:graphic>
          <a:graphicData uri="http://schemas.openxmlformats.org/drawingml/2006/table">
            <a:tbl>
              <a:tblPr firstRow="1" bandRow="1">
                <a:tableStyleId>{5C22544A-7EE6-4342-B048-85BDC9FD1C3A}</a:tableStyleId>
              </a:tblPr>
              <a:tblGrid>
                <a:gridCol w="5711826">
                  <a:extLst>
                    <a:ext uri="{9D8B030D-6E8A-4147-A177-3AD203B41FA5}">
                      <a16:colId xmlns:a16="http://schemas.microsoft.com/office/drawing/2014/main" val="83138682"/>
                    </a:ext>
                  </a:extLst>
                </a:gridCol>
              </a:tblGrid>
              <a:tr h="406489">
                <a:tc>
                  <a:txBody>
                    <a:bodyPr/>
                    <a:lstStyle/>
                    <a:p>
                      <a:pPr algn="l"/>
                      <a:r>
                        <a:rPr lang="en-US" altLang="zh-CN" dirty="0">
                          <a:solidFill>
                            <a:schemeClr val="bg1"/>
                          </a:solidFill>
                        </a:rPr>
                        <a:t>Part one :</a:t>
                      </a:r>
                      <a:endParaRPr lang="zh-CN" altLang="en-US" dirty="0">
                        <a:solidFill>
                          <a:schemeClr val="bg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4086415675"/>
                  </a:ext>
                </a:extLst>
              </a:tr>
              <a:tr h="4064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a:solidFill>
                            <a:schemeClr val="bg1"/>
                          </a:solidFill>
                        </a:rPr>
                        <a:t>Part  two :</a:t>
                      </a:r>
                      <a:endParaRPr lang="zh-CN" altLang="en-US" b="1" dirty="0">
                        <a:solidFill>
                          <a:schemeClr val="bg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353694216"/>
                  </a:ext>
                </a:extLst>
              </a:tr>
              <a:tr h="4064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a:solidFill>
                            <a:schemeClr val="bg1"/>
                          </a:solidFill>
                        </a:rPr>
                        <a:t>Part three :</a:t>
                      </a:r>
                      <a:endParaRPr lang="zh-CN" altLang="en-US" b="1"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3936587562"/>
                  </a:ext>
                </a:extLst>
              </a:tr>
              <a:tr h="406489">
                <a:tc>
                  <a:txBody>
                    <a:bodyPr/>
                    <a:lstStyle/>
                    <a:p>
                      <a:pPr algn="l"/>
                      <a:r>
                        <a:rPr lang="en-US" altLang="zh-CN" b="1" dirty="0">
                          <a:solidFill>
                            <a:schemeClr val="bg1"/>
                          </a:solidFill>
                        </a:rPr>
                        <a:t>Part</a:t>
                      </a:r>
                      <a:r>
                        <a:rPr lang="en-US" altLang="zh-CN" b="1" baseline="0" dirty="0">
                          <a:solidFill>
                            <a:schemeClr val="bg1"/>
                          </a:solidFill>
                        </a:rPr>
                        <a:t> four</a:t>
                      </a:r>
                      <a:r>
                        <a:rPr lang="en-US" altLang="zh-CN" b="1" dirty="0">
                          <a:solidFill>
                            <a:schemeClr val="bg1"/>
                          </a:solidFill>
                        </a:rPr>
                        <a:t> :</a:t>
                      </a:r>
                      <a:endParaRPr lang="zh-CN" altLang="en-US" b="1"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2571430516"/>
                  </a:ext>
                </a:extLst>
              </a:tr>
            </a:tbl>
          </a:graphicData>
        </a:graphic>
      </p:graphicFrame>
      <p:sp>
        <p:nvSpPr>
          <p:cNvPr id="10" name="文本框 9"/>
          <p:cNvSpPr txBox="1"/>
          <p:nvPr/>
        </p:nvSpPr>
        <p:spPr>
          <a:xfrm>
            <a:off x="4484638" y="336290"/>
            <a:ext cx="3474029" cy="584775"/>
          </a:xfrm>
          <a:prstGeom prst="rect">
            <a:avLst/>
          </a:prstGeom>
          <a:noFill/>
        </p:spPr>
        <p:txBody>
          <a:bodyPr wrap="square" rtlCol="0">
            <a:spAutoFit/>
          </a:bodyPr>
          <a:lstStyle/>
          <a:p>
            <a:pPr algn="ctr"/>
            <a:r>
              <a:rPr lang="zh-CN" altLang="en-US" sz="3200" dirty="0">
                <a:latin typeface="方正兰亭超细黑简体" panose="02000000000000000000" pitchFamily="2" charset="-122"/>
                <a:ea typeface="方正兰亭超细黑简体" panose="02000000000000000000" pitchFamily="2" charset="-122"/>
              </a:rPr>
              <a:t>单击此处添加标题</a:t>
            </a:r>
          </a:p>
        </p:txBody>
      </p:sp>
      <p:sp>
        <p:nvSpPr>
          <p:cNvPr id="11" name="文本框 10"/>
          <p:cNvSpPr txBox="1"/>
          <p:nvPr/>
        </p:nvSpPr>
        <p:spPr>
          <a:xfrm>
            <a:off x="4380089" y="926578"/>
            <a:ext cx="3917244" cy="369332"/>
          </a:xfrm>
          <a:prstGeom prst="rect">
            <a:avLst/>
          </a:prstGeom>
          <a:noFill/>
        </p:spPr>
        <p:txBody>
          <a:bodyPr wrap="square" rtlCol="0">
            <a:spAutoFit/>
          </a:bodyPr>
          <a:lstStyle/>
          <a:p>
            <a:pPr algn="ctr"/>
            <a:r>
              <a:rPr lang="zh-CN" altLang="en-US" dirty="0"/>
              <a:t>单击此处编辑信息单击此处编辑信息</a:t>
            </a:r>
          </a:p>
        </p:txBody>
      </p:sp>
      <p:grpSp>
        <p:nvGrpSpPr>
          <p:cNvPr id="12" name="组合 11"/>
          <p:cNvGrpSpPr/>
          <p:nvPr/>
        </p:nvGrpSpPr>
        <p:grpSpPr>
          <a:xfrm>
            <a:off x="3877924" y="546220"/>
            <a:ext cx="4953099" cy="691071"/>
            <a:chOff x="3877924" y="546220"/>
            <a:chExt cx="4953099" cy="691071"/>
          </a:xfrm>
        </p:grpSpPr>
        <p:grpSp>
          <p:nvGrpSpPr>
            <p:cNvPr id="13" name="组合 12"/>
            <p:cNvGrpSpPr/>
            <p:nvPr/>
          </p:nvGrpSpPr>
          <p:grpSpPr>
            <a:xfrm>
              <a:off x="3877924" y="546220"/>
              <a:ext cx="4666001" cy="676275"/>
              <a:chOff x="3877924" y="546220"/>
              <a:chExt cx="4666001" cy="676275"/>
            </a:xfrm>
          </p:grpSpPr>
          <p:cxnSp>
            <p:nvCxnSpPr>
              <p:cNvPr id="15" name="直接连接符 14"/>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Tree>
    <p:extLst>
      <p:ext uri="{BB962C8B-B14F-4D97-AF65-F5344CB8AC3E}">
        <p14:creationId xmlns:p14="http://schemas.microsoft.com/office/powerpoint/2010/main" val="1868986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6" presetClass="entr" presetSubtype="32"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out)">
                                      <p:cBhvr>
                                        <p:cTn id="13" dur="2000"/>
                                        <p:tgtEl>
                                          <p:spTgt spid="8"/>
                                        </p:tgtEl>
                                      </p:cBhvr>
                                    </p:animEffect>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57400" y="2184400"/>
            <a:ext cx="723900" cy="1536700"/>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95250" y="531283"/>
                  <a:pt x="330200" y="1049867"/>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769402" y="3713290"/>
            <a:ext cx="2310598" cy="933883"/>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219416" y="898842"/>
                  <a:pt x="512442" y="1337934"/>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flipV="1">
            <a:off x="5057078" y="2674719"/>
            <a:ext cx="1718992" cy="1977876"/>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333556" y="83010"/>
                  <a:pt x="606946" y="1068869"/>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flipV="1">
            <a:off x="6753412" y="1333500"/>
            <a:ext cx="919279" cy="1387536"/>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128791" y="575527"/>
                  <a:pt x="437597" y="1383131"/>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7672691" y="1324694"/>
            <a:ext cx="1476874" cy="646074"/>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15018 h 1551718"/>
              <a:gd name="connsiteX1" fmla="*/ 723900 w 723900"/>
              <a:gd name="connsiteY1" fmla="*/ 1551718 h 1551718"/>
              <a:gd name="connsiteX0" fmla="*/ 0 w 723900"/>
              <a:gd name="connsiteY0" fmla="*/ 21235 h 1557935"/>
              <a:gd name="connsiteX1" fmla="*/ 723900 w 723900"/>
              <a:gd name="connsiteY1" fmla="*/ 1557935 h 1557935"/>
            </a:gdLst>
            <a:ahLst/>
            <a:cxnLst>
              <a:cxn ang="0">
                <a:pos x="connsiteX0" y="connsiteY0"/>
              </a:cxn>
              <a:cxn ang="0">
                <a:pos x="connsiteX1" y="connsiteY1"/>
              </a:cxn>
            </a:cxnLst>
            <a:rect l="l" t="t" r="r" b="b"/>
            <a:pathLst>
              <a:path w="723900" h="1557935">
                <a:moveTo>
                  <a:pt x="0" y="21235"/>
                </a:moveTo>
                <a:cubicBezTo>
                  <a:pt x="310058" y="-120685"/>
                  <a:pt x="614417" y="455085"/>
                  <a:pt x="723900" y="1557935"/>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9127974" y="2002631"/>
            <a:ext cx="514501" cy="2072533"/>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685811"/>
              <a:gd name="connsiteY0" fmla="*/ 0 h 1515801"/>
              <a:gd name="connsiteX1" fmla="*/ 685811 w 685811"/>
              <a:gd name="connsiteY1" fmla="*/ 1515801 h 1515801"/>
              <a:gd name="connsiteX0" fmla="*/ 0 w 685811"/>
              <a:gd name="connsiteY0" fmla="*/ 0 h 1515801"/>
              <a:gd name="connsiteX1" fmla="*/ 685811 w 685811"/>
              <a:gd name="connsiteY1" fmla="*/ 1515801 h 1515801"/>
            </a:gdLst>
            <a:ahLst/>
            <a:cxnLst>
              <a:cxn ang="0">
                <a:pos x="connsiteX0" y="connsiteY0"/>
              </a:cxn>
              <a:cxn ang="0">
                <a:pos x="connsiteX1" y="connsiteY1"/>
              </a:cxn>
            </a:cxnLst>
            <a:rect l="l" t="t" r="r" b="b"/>
            <a:pathLst>
              <a:path w="685811" h="1515801">
                <a:moveTo>
                  <a:pt x="0" y="0"/>
                </a:moveTo>
                <a:cubicBezTo>
                  <a:pt x="292086" y="296276"/>
                  <a:pt x="444511" y="1003568"/>
                  <a:pt x="685811" y="1515801"/>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9632480" y="4048302"/>
            <a:ext cx="559896" cy="1454169"/>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149177" y="512233"/>
                  <a:pt x="375124" y="1037017"/>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3600000">
            <a:off x="2415763" y="1573472"/>
            <a:ext cx="368015" cy="317254"/>
          </a:xfrm>
          <a:custGeom>
            <a:avLst/>
            <a:gdLst>
              <a:gd name="connsiteX0" fmla="*/ 103823 w 207646"/>
              <a:gd name="connsiteY0" fmla="*/ 0 h 179005"/>
              <a:gd name="connsiteX1" fmla="*/ 207646 w 207646"/>
              <a:gd name="connsiteY1" fmla="*/ 179005 h 179005"/>
              <a:gd name="connsiteX2" fmla="*/ 0 w 207646"/>
              <a:gd name="connsiteY2" fmla="*/ 179005 h 179005"/>
              <a:gd name="connsiteX3" fmla="*/ 103823 w 207646"/>
              <a:gd name="connsiteY3" fmla="*/ 0 h 179005"/>
              <a:gd name="connsiteX0" fmla="*/ 0 w 207646"/>
              <a:gd name="connsiteY0" fmla="*/ 179005 h 270445"/>
              <a:gd name="connsiteX1" fmla="*/ 103823 w 207646"/>
              <a:gd name="connsiteY1" fmla="*/ 0 h 270445"/>
              <a:gd name="connsiteX2" fmla="*/ 207646 w 207646"/>
              <a:gd name="connsiteY2" fmla="*/ 179005 h 270445"/>
              <a:gd name="connsiteX3" fmla="*/ 91440 w 207646"/>
              <a:gd name="connsiteY3" fmla="*/ 270445 h 270445"/>
              <a:gd name="connsiteX0" fmla="*/ 0 w 207646"/>
              <a:gd name="connsiteY0" fmla="*/ 179005 h 179005"/>
              <a:gd name="connsiteX1" fmla="*/ 103823 w 207646"/>
              <a:gd name="connsiteY1" fmla="*/ 0 h 179005"/>
              <a:gd name="connsiteX2" fmla="*/ 207646 w 207646"/>
              <a:gd name="connsiteY2" fmla="*/ 179005 h 179005"/>
            </a:gdLst>
            <a:ahLst/>
            <a:cxnLst>
              <a:cxn ang="0">
                <a:pos x="connsiteX0" y="connsiteY0"/>
              </a:cxn>
              <a:cxn ang="0">
                <a:pos x="connsiteX1" y="connsiteY1"/>
              </a:cxn>
              <a:cxn ang="0">
                <a:pos x="connsiteX2" y="connsiteY2"/>
              </a:cxn>
            </a:cxnLst>
            <a:rect l="l" t="t" r="r" b="b"/>
            <a:pathLst>
              <a:path w="207646" h="179005">
                <a:moveTo>
                  <a:pt x="0" y="179005"/>
                </a:moveTo>
                <a:lnTo>
                  <a:pt x="103823" y="0"/>
                </a:lnTo>
                <a:lnTo>
                  <a:pt x="207646" y="17900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3600000">
            <a:off x="1246911" y="1608419"/>
            <a:ext cx="278541" cy="215964"/>
          </a:xfrm>
          <a:custGeom>
            <a:avLst/>
            <a:gdLst>
              <a:gd name="connsiteX0" fmla="*/ 70676 w 157162"/>
              <a:gd name="connsiteY0" fmla="*/ 0 h 121854"/>
              <a:gd name="connsiteX1" fmla="*/ 157162 w 157162"/>
              <a:gd name="connsiteY1" fmla="*/ 0 h 121854"/>
              <a:gd name="connsiteX2" fmla="*/ 157162 w 157162"/>
              <a:gd name="connsiteY2" fmla="*/ 121854 h 121854"/>
              <a:gd name="connsiteX3" fmla="*/ 0 w 157162"/>
              <a:gd name="connsiteY3" fmla="*/ 121854 h 121854"/>
              <a:gd name="connsiteX4" fmla="*/ 70676 w 157162"/>
              <a:gd name="connsiteY4" fmla="*/ 0 h 121854"/>
              <a:gd name="connsiteX0" fmla="*/ 157162 w 248602"/>
              <a:gd name="connsiteY0" fmla="*/ 0 h 121854"/>
              <a:gd name="connsiteX1" fmla="*/ 157162 w 248602"/>
              <a:gd name="connsiteY1" fmla="*/ 121854 h 121854"/>
              <a:gd name="connsiteX2" fmla="*/ 0 w 248602"/>
              <a:gd name="connsiteY2" fmla="*/ 121854 h 121854"/>
              <a:gd name="connsiteX3" fmla="*/ 70676 w 248602"/>
              <a:gd name="connsiteY3" fmla="*/ 0 h 121854"/>
              <a:gd name="connsiteX4" fmla="*/ 248602 w 248602"/>
              <a:gd name="connsiteY4" fmla="*/ 91440 h 121854"/>
              <a:gd name="connsiteX0" fmla="*/ 157162 w 157162"/>
              <a:gd name="connsiteY0" fmla="*/ 0 h 121854"/>
              <a:gd name="connsiteX1" fmla="*/ 157162 w 157162"/>
              <a:gd name="connsiteY1" fmla="*/ 121854 h 121854"/>
              <a:gd name="connsiteX2" fmla="*/ 0 w 157162"/>
              <a:gd name="connsiteY2" fmla="*/ 121854 h 121854"/>
              <a:gd name="connsiteX3" fmla="*/ 70676 w 157162"/>
              <a:gd name="connsiteY3" fmla="*/ 0 h 121854"/>
              <a:gd name="connsiteX0" fmla="*/ 157162 w 157162"/>
              <a:gd name="connsiteY0" fmla="*/ 121854 h 121854"/>
              <a:gd name="connsiteX1" fmla="*/ 0 w 157162"/>
              <a:gd name="connsiteY1" fmla="*/ 121854 h 121854"/>
              <a:gd name="connsiteX2" fmla="*/ 70676 w 157162"/>
              <a:gd name="connsiteY2" fmla="*/ 0 h 121854"/>
            </a:gdLst>
            <a:ahLst/>
            <a:cxnLst>
              <a:cxn ang="0">
                <a:pos x="connsiteX0" y="connsiteY0"/>
              </a:cxn>
              <a:cxn ang="0">
                <a:pos x="connsiteX1" y="connsiteY1"/>
              </a:cxn>
              <a:cxn ang="0">
                <a:pos x="connsiteX2" y="connsiteY2"/>
              </a:cxn>
            </a:cxnLst>
            <a:rect l="l" t="t" r="r" b="b"/>
            <a:pathLst>
              <a:path w="157162" h="121854">
                <a:moveTo>
                  <a:pt x="157162" y="121854"/>
                </a:moveTo>
                <a:lnTo>
                  <a:pt x="0" y="121854"/>
                </a:lnTo>
                <a:lnTo>
                  <a:pt x="70676"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9"/>
          <p:cNvSpPr/>
          <p:nvPr/>
        </p:nvSpPr>
        <p:spPr>
          <a:xfrm rot="3600000">
            <a:off x="1867306" y="2682969"/>
            <a:ext cx="278534" cy="215964"/>
          </a:xfrm>
          <a:custGeom>
            <a:avLst/>
            <a:gdLst>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0 w 157158"/>
              <a:gd name="connsiteY4" fmla="*/ 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91440 w 157158"/>
              <a:gd name="connsiteY4" fmla="*/ 9144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0" fmla="*/ 86483 w 157158"/>
              <a:gd name="connsiteY0" fmla="*/ 0 h 121854"/>
              <a:gd name="connsiteX1" fmla="*/ 157158 w 157158"/>
              <a:gd name="connsiteY1" fmla="*/ 121854 h 121854"/>
              <a:gd name="connsiteX2" fmla="*/ 0 w 157158"/>
              <a:gd name="connsiteY2" fmla="*/ 121854 h 121854"/>
            </a:gdLst>
            <a:ahLst/>
            <a:cxnLst>
              <a:cxn ang="0">
                <a:pos x="connsiteX0" y="connsiteY0"/>
              </a:cxn>
              <a:cxn ang="0">
                <a:pos x="connsiteX1" y="connsiteY1"/>
              </a:cxn>
              <a:cxn ang="0">
                <a:pos x="connsiteX2" y="connsiteY2"/>
              </a:cxn>
            </a:cxnLst>
            <a:rect l="l" t="t" r="r" b="b"/>
            <a:pathLst>
              <a:path w="157158" h="121854">
                <a:moveTo>
                  <a:pt x="86483" y="0"/>
                </a:moveTo>
                <a:lnTo>
                  <a:pt x="157158" y="121854"/>
                </a:lnTo>
                <a:lnTo>
                  <a:pt x="0" y="121854"/>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3600000">
            <a:off x="1599742" y="1606463"/>
            <a:ext cx="989526" cy="85303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3600000">
            <a:off x="1515550" y="1479178"/>
            <a:ext cx="1221186" cy="1052740"/>
          </a:xfrm>
          <a:prstGeom prst="triangle">
            <a:avLst/>
          </a:prstGeom>
          <a:noFill/>
          <a:ln>
            <a:solidFill>
              <a:srgbClr val="FF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等腰三角形 12"/>
          <p:cNvSpPr/>
          <p:nvPr/>
        </p:nvSpPr>
        <p:spPr>
          <a:xfrm rot="3600000">
            <a:off x="1668780" y="1695985"/>
            <a:ext cx="811104" cy="69922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3600000">
            <a:off x="10667135" y="5013357"/>
            <a:ext cx="368015" cy="317254"/>
          </a:xfrm>
          <a:custGeom>
            <a:avLst/>
            <a:gdLst>
              <a:gd name="connsiteX0" fmla="*/ 103823 w 207646"/>
              <a:gd name="connsiteY0" fmla="*/ 0 h 179005"/>
              <a:gd name="connsiteX1" fmla="*/ 207646 w 207646"/>
              <a:gd name="connsiteY1" fmla="*/ 179005 h 179005"/>
              <a:gd name="connsiteX2" fmla="*/ 0 w 207646"/>
              <a:gd name="connsiteY2" fmla="*/ 179005 h 179005"/>
              <a:gd name="connsiteX3" fmla="*/ 103823 w 207646"/>
              <a:gd name="connsiteY3" fmla="*/ 0 h 179005"/>
              <a:gd name="connsiteX0" fmla="*/ 0 w 207646"/>
              <a:gd name="connsiteY0" fmla="*/ 179005 h 270445"/>
              <a:gd name="connsiteX1" fmla="*/ 103823 w 207646"/>
              <a:gd name="connsiteY1" fmla="*/ 0 h 270445"/>
              <a:gd name="connsiteX2" fmla="*/ 207646 w 207646"/>
              <a:gd name="connsiteY2" fmla="*/ 179005 h 270445"/>
              <a:gd name="connsiteX3" fmla="*/ 91440 w 207646"/>
              <a:gd name="connsiteY3" fmla="*/ 270445 h 270445"/>
              <a:gd name="connsiteX0" fmla="*/ 0 w 207646"/>
              <a:gd name="connsiteY0" fmla="*/ 179005 h 179005"/>
              <a:gd name="connsiteX1" fmla="*/ 103823 w 207646"/>
              <a:gd name="connsiteY1" fmla="*/ 0 h 179005"/>
              <a:gd name="connsiteX2" fmla="*/ 207646 w 207646"/>
              <a:gd name="connsiteY2" fmla="*/ 179005 h 179005"/>
            </a:gdLst>
            <a:ahLst/>
            <a:cxnLst>
              <a:cxn ang="0">
                <a:pos x="connsiteX0" y="connsiteY0"/>
              </a:cxn>
              <a:cxn ang="0">
                <a:pos x="connsiteX1" y="connsiteY1"/>
              </a:cxn>
              <a:cxn ang="0">
                <a:pos x="connsiteX2" y="connsiteY2"/>
              </a:cxn>
            </a:cxnLst>
            <a:rect l="l" t="t" r="r" b="b"/>
            <a:pathLst>
              <a:path w="207646" h="179005">
                <a:moveTo>
                  <a:pt x="0" y="179005"/>
                </a:moveTo>
                <a:lnTo>
                  <a:pt x="103823" y="0"/>
                </a:lnTo>
                <a:lnTo>
                  <a:pt x="207646" y="17900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3600000">
            <a:off x="9498283" y="5048304"/>
            <a:ext cx="278541" cy="215964"/>
          </a:xfrm>
          <a:custGeom>
            <a:avLst/>
            <a:gdLst>
              <a:gd name="connsiteX0" fmla="*/ 70676 w 157162"/>
              <a:gd name="connsiteY0" fmla="*/ 0 h 121854"/>
              <a:gd name="connsiteX1" fmla="*/ 157162 w 157162"/>
              <a:gd name="connsiteY1" fmla="*/ 0 h 121854"/>
              <a:gd name="connsiteX2" fmla="*/ 157162 w 157162"/>
              <a:gd name="connsiteY2" fmla="*/ 121854 h 121854"/>
              <a:gd name="connsiteX3" fmla="*/ 0 w 157162"/>
              <a:gd name="connsiteY3" fmla="*/ 121854 h 121854"/>
              <a:gd name="connsiteX4" fmla="*/ 70676 w 157162"/>
              <a:gd name="connsiteY4" fmla="*/ 0 h 121854"/>
              <a:gd name="connsiteX0" fmla="*/ 157162 w 248602"/>
              <a:gd name="connsiteY0" fmla="*/ 0 h 121854"/>
              <a:gd name="connsiteX1" fmla="*/ 157162 w 248602"/>
              <a:gd name="connsiteY1" fmla="*/ 121854 h 121854"/>
              <a:gd name="connsiteX2" fmla="*/ 0 w 248602"/>
              <a:gd name="connsiteY2" fmla="*/ 121854 h 121854"/>
              <a:gd name="connsiteX3" fmla="*/ 70676 w 248602"/>
              <a:gd name="connsiteY3" fmla="*/ 0 h 121854"/>
              <a:gd name="connsiteX4" fmla="*/ 248602 w 248602"/>
              <a:gd name="connsiteY4" fmla="*/ 91440 h 121854"/>
              <a:gd name="connsiteX0" fmla="*/ 157162 w 157162"/>
              <a:gd name="connsiteY0" fmla="*/ 0 h 121854"/>
              <a:gd name="connsiteX1" fmla="*/ 157162 w 157162"/>
              <a:gd name="connsiteY1" fmla="*/ 121854 h 121854"/>
              <a:gd name="connsiteX2" fmla="*/ 0 w 157162"/>
              <a:gd name="connsiteY2" fmla="*/ 121854 h 121854"/>
              <a:gd name="connsiteX3" fmla="*/ 70676 w 157162"/>
              <a:gd name="connsiteY3" fmla="*/ 0 h 121854"/>
              <a:gd name="connsiteX0" fmla="*/ 157162 w 157162"/>
              <a:gd name="connsiteY0" fmla="*/ 121854 h 121854"/>
              <a:gd name="connsiteX1" fmla="*/ 0 w 157162"/>
              <a:gd name="connsiteY1" fmla="*/ 121854 h 121854"/>
              <a:gd name="connsiteX2" fmla="*/ 70676 w 157162"/>
              <a:gd name="connsiteY2" fmla="*/ 0 h 121854"/>
            </a:gdLst>
            <a:ahLst/>
            <a:cxnLst>
              <a:cxn ang="0">
                <a:pos x="connsiteX0" y="connsiteY0"/>
              </a:cxn>
              <a:cxn ang="0">
                <a:pos x="connsiteX1" y="connsiteY1"/>
              </a:cxn>
              <a:cxn ang="0">
                <a:pos x="connsiteX2" y="connsiteY2"/>
              </a:cxn>
            </a:cxnLst>
            <a:rect l="l" t="t" r="r" b="b"/>
            <a:pathLst>
              <a:path w="157162" h="121854">
                <a:moveTo>
                  <a:pt x="157162" y="121854"/>
                </a:moveTo>
                <a:lnTo>
                  <a:pt x="0" y="121854"/>
                </a:lnTo>
                <a:lnTo>
                  <a:pt x="70676"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rot="3600000">
            <a:off x="10118678" y="6122854"/>
            <a:ext cx="278534" cy="215964"/>
          </a:xfrm>
          <a:custGeom>
            <a:avLst/>
            <a:gdLst>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0 w 157158"/>
              <a:gd name="connsiteY4" fmla="*/ 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91440 w 157158"/>
              <a:gd name="connsiteY4" fmla="*/ 9144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0" fmla="*/ 86483 w 157158"/>
              <a:gd name="connsiteY0" fmla="*/ 0 h 121854"/>
              <a:gd name="connsiteX1" fmla="*/ 157158 w 157158"/>
              <a:gd name="connsiteY1" fmla="*/ 121854 h 121854"/>
              <a:gd name="connsiteX2" fmla="*/ 0 w 157158"/>
              <a:gd name="connsiteY2" fmla="*/ 121854 h 121854"/>
            </a:gdLst>
            <a:ahLst/>
            <a:cxnLst>
              <a:cxn ang="0">
                <a:pos x="connsiteX0" y="connsiteY0"/>
              </a:cxn>
              <a:cxn ang="0">
                <a:pos x="connsiteX1" y="connsiteY1"/>
              </a:cxn>
              <a:cxn ang="0">
                <a:pos x="connsiteX2" y="connsiteY2"/>
              </a:cxn>
            </a:cxnLst>
            <a:rect l="l" t="t" r="r" b="b"/>
            <a:pathLst>
              <a:path w="157158" h="121854">
                <a:moveTo>
                  <a:pt x="86483" y="0"/>
                </a:moveTo>
                <a:lnTo>
                  <a:pt x="157158" y="121854"/>
                </a:lnTo>
                <a:lnTo>
                  <a:pt x="0" y="121854"/>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3600000">
            <a:off x="9851114" y="5046348"/>
            <a:ext cx="989526" cy="853036"/>
          </a:xfrm>
          <a:prstGeom prst="triangle">
            <a:avLst/>
          </a:prstGeom>
          <a:noFill/>
          <a:ln>
            <a:solidFill>
              <a:srgbClr val="CEB9A2">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3600000">
            <a:off x="9766922" y="4919063"/>
            <a:ext cx="1221186" cy="1052740"/>
          </a:xfrm>
          <a:prstGeom prst="triangle">
            <a:avLst/>
          </a:prstGeom>
          <a:noFill/>
          <a:ln>
            <a:solidFill>
              <a:srgbClr val="00B0F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等腰三角形 20"/>
          <p:cNvSpPr/>
          <p:nvPr/>
        </p:nvSpPr>
        <p:spPr>
          <a:xfrm rot="3600000">
            <a:off x="9920152" y="5135870"/>
            <a:ext cx="811104" cy="69922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Group 4"/>
          <p:cNvGrpSpPr>
            <a:grpSpLocks noChangeAspect="1"/>
          </p:cNvGrpSpPr>
          <p:nvPr/>
        </p:nvGrpSpPr>
        <p:grpSpPr bwMode="auto">
          <a:xfrm>
            <a:off x="1824991" y="1976488"/>
            <a:ext cx="289193" cy="268537"/>
            <a:chOff x="3603" y="1940"/>
            <a:chExt cx="476" cy="442"/>
          </a:xfrm>
          <a:solidFill>
            <a:schemeClr val="bg1"/>
          </a:solidFill>
        </p:grpSpPr>
        <p:sp>
          <p:nvSpPr>
            <p:cNvPr id="30" name="Freeform 5"/>
            <p:cNvSpPr>
              <a:spLocks/>
            </p:cNvSpPr>
            <p:nvPr/>
          </p:nvSpPr>
          <p:spPr bwMode="auto">
            <a:xfrm>
              <a:off x="3771" y="2318"/>
              <a:ext cx="143" cy="64"/>
            </a:xfrm>
            <a:custGeom>
              <a:avLst/>
              <a:gdLst>
                <a:gd name="T0" fmla="*/ 8 w 60"/>
                <a:gd name="T1" fmla="*/ 0 h 27"/>
                <a:gd name="T2" fmla="*/ 0 w 60"/>
                <a:gd name="T3" fmla="*/ 24 h 27"/>
                <a:gd name="T4" fmla="*/ 4 w 60"/>
                <a:gd name="T5" fmla="*/ 27 h 27"/>
                <a:gd name="T6" fmla="*/ 56 w 60"/>
                <a:gd name="T7" fmla="*/ 27 h 27"/>
                <a:gd name="T8" fmla="*/ 60 w 60"/>
                <a:gd name="T9" fmla="*/ 24 h 27"/>
                <a:gd name="T10" fmla="*/ 52 w 60"/>
                <a:gd name="T11" fmla="*/ 0 h 27"/>
                <a:gd name="T12" fmla="*/ 8 w 6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0" h="27">
                  <a:moveTo>
                    <a:pt x="8" y="0"/>
                  </a:moveTo>
                  <a:cubicBezTo>
                    <a:pt x="0" y="24"/>
                    <a:pt x="0" y="24"/>
                    <a:pt x="0" y="24"/>
                  </a:cubicBezTo>
                  <a:cubicBezTo>
                    <a:pt x="0" y="26"/>
                    <a:pt x="1" y="27"/>
                    <a:pt x="4" y="27"/>
                  </a:cubicBezTo>
                  <a:cubicBezTo>
                    <a:pt x="56" y="27"/>
                    <a:pt x="56" y="27"/>
                    <a:pt x="56" y="27"/>
                  </a:cubicBezTo>
                  <a:cubicBezTo>
                    <a:pt x="58" y="27"/>
                    <a:pt x="60" y="26"/>
                    <a:pt x="60" y="24"/>
                  </a:cubicBezTo>
                  <a:cubicBezTo>
                    <a:pt x="52" y="0"/>
                    <a:pt x="52" y="0"/>
                    <a:pt x="52" y="0"/>
                  </a:cubicBezTo>
                  <a:lnTo>
                    <a:pt x="8" y="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
            <p:cNvSpPr>
              <a:spLocks noEditPoints="1"/>
            </p:cNvSpPr>
            <p:nvPr/>
          </p:nvSpPr>
          <p:spPr bwMode="auto">
            <a:xfrm>
              <a:off x="3603" y="1940"/>
              <a:ext cx="476" cy="363"/>
            </a:xfrm>
            <a:custGeom>
              <a:avLst/>
              <a:gdLst>
                <a:gd name="T0" fmla="*/ 185 w 199"/>
                <a:gd name="T1" fmla="*/ 0 h 151"/>
                <a:gd name="T2" fmla="*/ 14 w 199"/>
                <a:gd name="T3" fmla="*/ 0 h 151"/>
                <a:gd name="T4" fmla="*/ 0 w 199"/>
                <a:gd name="T5" fmla="*/ 15 h 151"/>
                <a:gd name="T6" fmla="*/ 0 w 199"/>
                <a:gd name="T7" fmla="*/ 137 h 151"/>
                <a:gd name="T8" fmla="*/ 14 w 199"/>
                <a:gd name="T9" fmla="*/ 151 h 151"/>
                <a:gd name="T10" fmla="*/ 185 w 199"/>
                <a:gd name="T11" fmla="*/ 151 h 151"/>
                <a:gd name="T12" fmla="*/ 199 w 199"/>
                <a:gd name="T13" fmla="*/ 137 h 151"/>
                <a:gd name="T14" fmla="*/ 199 w 199"/>
                <a:gd name="T15" fmla="*/ 15 h 151"/>
                <a:gd name="T16" fmla="*/ 185 w 199"/>
                <a:gd name="T17" fmla="*/ 0 h 151"/>
                <a:gd name="T18" fmla="*/ 188 w 199"/>
                <a:gd name="T19" fmla="*/ 138 h 151"/>
                <a:gd name="T20" fmla="*/ 11 w 199"/>
                <a:gd name="T21" fmla="*/ 138 h 151"/>
                <a:gd name="T22" fmla="*/ 11 w 199"/>
                <a:gd name="T23" fmla="*/ 10 h 151"/>
                <a:gd name="T24" fmla="*/ 188 w 199"/>
                <a:gd name="T25" fmla="*/ 10 h 151"/>
                <a:gd name="T26" fmla="*/ 188 w 199"/>
                <a:gd name="T27" fmla="*/ 13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51">
                  <a:moveTo>
                    <a:pt x="185" y="0"/>
                  </a:moveTo>
                  <a:cubicBezTo>
                    <a:pt x="14" y="0"/>
                    <a:pt x="14" y="0"/>
                    <a:pt x="14" y="0"/>
                  </a:cubicBezTo>
                  <a:cubicBezTo>
                    <a:pt x="7" y="0"/>
                    <a:pt x="0" y="7"/>
                    <a:pt x="0" y="15"/>
                  </a:cubicBezTo>
                  <a:cubicBezTo>
                    <a:pt x="0" y="137"/>
                    <a:pt x="0" y="137"/>
                    <a:pt x="0" y="137"/>
                  </a:cubicBezTo>
                  <a:cubicBezTo>
                    <a:pt x="0" y="145"/>
                    <a:pt x="7" y="151"/>
                    <a:pt x="14" y="151"/>
                  </a:cubicBezTo>
                  <a:cubicBezTo>
                    <a:pt x="185" y="151"/>
                    <a:pt x="185" y="151"/>
                    <a:pt x="185" y="151"/>
                  </a:cubicBezTo>
                  <a:cubicBezTo>
                    <a:pt x="193" y="151"/>
                    <a:pt x="199" y="145"/>
                    <a:pt x="199" y="137"/>
                  </a:cubicBezTo>
                  <a:cubicBezTo>
                    <a:pt x="199" y="15"/>
                    <a:pt x="199" y="15"/>
                    <a:pt x="199" y="15"/>
                  </a:cubicBezTo>
                  <a:cubicBezTo>
                    <a:pt x="199" y="7"/>
                    <a:pt x="193" y="0"/>
                    <a:pt x="185" y="0"/>
                  </a:cubicBezTo>
                  <a:close/>
                  <a:moveTo>
                    <a:pt x="188" y="138"/>
                  </a:moveTo>
                  <a:cubicBezTo>
                    <a:pt x="11" y="138"/>
                    <a:pt x="11" y="138"/>
                    <a:pt x="11" y="138"/>
                  </a:cubicBezTo>
                  <a:cubicBezTo>
                    <a:pt x="11" y="10"/>
                    <a:pt x="11" y="10"/>
                    <a:pt x="11" y="10"/>
                  </a:cubicBezTo>
                  <a:cubicBezTo>
                    <a:pt x="188" y="10"/>
                    <a:pt x="188" y="10"/>
                    <a:pt x="188" y="10"/>
                  </a:cubicBezTo>
                  <a:lnTo>
                    <a:pt x="188" y="13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noEditPoints="1"/>
            </p:cNvSpPr>
            <p:nvPr/>
          </p:nvSpPr>
          <p:spPr bwMode="auto">
            <a:xfrm>
              <a:off x="3787" y="2024"/>
              <a:ext cx="101" cy="104"/>
            </a:xfrm>
            <a:custGeom>
              <a:avLst/>
              <a:gdLst>
                <a:gd name="T0" fmla="*/ 21 w 42"/>
                <a:gd name="T1" fmla="*/ 43 h 43"/>
                <a:gd name="T2" fmla="*/ 42 w 42"/>
                <a:gd name="T3" fmla="*/ 21 h 43"/>
                <a:gd name="T4" fmla="*/ 21 w 42"/>
                <a:gd name="T5" fmla="*/ 0 h 43"/>
                <a:gd name="T6" fmla="*/ 5 w 42"/>
                <a:gd name="T7" fmla="*/ 8 h 43"/>
                <a:gd name="T8" fmla="*/ 4 w 42"/>
                <a:gd name="T9" fmla="*/ 8 h 43"/>
                <a:gd name="T10" fmla="*/ 4 w 42"/>
                <a:gd name="T11" fmla="*/ 9 h 43"/>
                <a:gd name="T12" fmla="*/ 0 w 42"/>
                <a:gd name="T13" fmla="*/ 21 h 43"/>
                <a:gd name="T14" fmla="*/ 21 w 42"/>
                <a:gd name="T15" fmla="*/ 43 h 43"/>
                <a:gd name="T16" fmla="*/ 21 w 42"/>
                <a:gd name="T17" fmla="*/ 4 h 43"/>
                <a:gd name="T18" fmla="*/ 30 w 42"/>
                <a:gd name="T19" fmla="*/ 7 h 43"/>
                <a:gd name="T20" fmla="*/ 21 w 42"/>
                <a:gd name="T21" fmla="*/ 11 h 43"/>
                <a:gd name="T22" fmla="*/ 9 w 42"/>
                <a:gd name="T23" fmla="*/ 10 h 43"/>
                <a:gd name="T24" fmla="*/ 21 w 42"/>
                <a:gd name="T25" fmla="*/ 4 h 43"/>
                <a:gd name="T26" fmla="*/ 7 w 42"/>
                <a:gd name="T27" fmla="*/ 13 h 43"/>
                <a:gd name="T28" fmla="*/ 16 w 42"/>
                <a:gd name="T29" fmla="*/ 16 h 43"/>
                <a:gd name="T30" fmla="*/ 22 w 42"/>
                <a:gd name="T31" fmla="*/ 14 h 43"/>
                <a:gd name="T32" fmla="*/ 34 w 42"/>
                <a:gd name="T33" fmla="*/ 12 h 43"/>
                <a:gd name="T34" fmla="*/ 35 w 42"/>
                <a:gd name="T35" fmla="*/ 12 h 43"/>
                <a:gd name="T36" fmla="*/ 38 w 42"/>
                <a:gd name="T37" fmla="*/ 21 h 43"/>
                <a:gd name="T38" fmla="*/ 21 w 42"/>
                <a:gd name="T39" fmla="*/ 38 h 43"/>
                <a:gd name="T40" fmla="*/ 5 w 42"/>
                <a:gd name="T41" fmla="*/ 21 h 43"/>
                <a:gd name="T42" fmla="*/ 7 w 42"/>
                <a:gd name="T43" fmla="*/ 1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21" y="43"/>
                  </a:moveTo>
                  <a:cubicBezTo>
                    <a:pt x="33" y="43"/>
                    <a:pt x="42" y="33"/>
                    <a:pt x="42" y="21"/>
                  </a:cubicBezTo>
                  <a:cubicBezTo>
                    <a:pt x="42" y="9"/>
                    <a:pt x="33" y="0"/>
                    <a:pt x="21" y="0"/>
                  </a:cubicBezTo>
                  <a:cubicBezTo>
                    <a:pt x="15" y="0"/>
                    <a:pt x="9" y="3"/>
                    <a:pt x="5" y="8"/>
                  </a:cubicBezTo>
                  <a:cubicBezTo>
                    <a:pt x="5" y="8"/>
                    <a:pt x="4" y="8"/>
                    <a:pt x="4" y="8"/>
                  </a:cubicBezTo>
                  <a:cubicBezTo>
                    <a:pt x="4" y="9"/>
                    <a:pt x="4" y="9"/>
                    <a:pt x="4" y="9"/>
                  </a:cubicBezTo>
                  <a:cubicBezTo>
                    <a:pt x="2" y="13"/>
                    <a:pt x="0" y="17"/>
                    <a:pt x="0" y="21"/>
                  </a:cubicBezTo>
                  <a:cubicBezTo>
                    <a:pt x="0" y="33"/>
                    <a:pt x="10" y="43"/>
                    <a:pt x="21" y="43"/>
                  </a:cubicBezTo>
                  <a:close/>
                  <a:moveTo>
                    <a:pt x="21" y="4"/>
                  </a:moveTo>
                  <a:cubicBezTo>
                    <a:pt x="25" y="4"/>
                    <a:pt x="28" y="5"/>
                    <a:pt x="30" y="7"/>
                  </a:cubicBezTo>
                  <a:cubicBezTo>
                    <a:pt x="28" y="7"/>
                    <a:pt x="25" y="9"/>
                    <a:pt x="21" y="11"/>
                  </a:cubicBezTo>
                  <a:cubicBezTo>
                    <a:pt x="16" y="13"/>
                    <a:pt x="12" y="11"/>
                    <a:pt x="9" y="10"/>
                  </a:cubicBezTo>
                  <a:cubicBezTo>
                    <a:pt x="12" y="6"/>
                    <a:pt x="17" y="4"/>
                    <a:pt x="21" y="4"/>
                  </a:cubicBezTo>
                  <a:close/>
                  <a:moveTo>
                    <a:pt x="7" y="13"/>
                  </a:moveTo>
                  <a:cubicBezTo>
                    <a:pt x="9" y="14"/>
                    <a:pt x="13" y="16"/>
                    <a:pt x="16" y="16"/>
                  </a:cubicBezTo>
                  <a:cubicBezTo>
                    <a:pt x="18" y="16"/>
                    <a:pt x="20" y="15"/>
                    <a:pt x="22" y="14"/>
                  </a:cubicBezTo>
                  <a:cubicBezTo>
                    <a:pt x="30" y="10"/>
                    <a:pt x="31" y="10"/>
                    <a:pt x="34" y="12"/>
                  </a:cubicBezTo>
                  <a:cubicBezTo>
                    <a:pt x="35" y="12"/>
                    <a:pt x="35" y="12"/>
                    <a:pt x="35" y="12"/>
                  </a:cubicBezTo>
                  <a:cubicBezTo>
                    <a:pt x="37" y="14"/>
                    <a:pt x="38" y="18"/>
                    <a:pt x="38" y="21"/>
                  </a:cubicBezTo>
                  <a:cubicBezTo>
                    <a:pt x="38" y="31"/>
                    <a:pt x="30" y="38"/>
                    <a:pt x="21" y="38"/>
                  </a:cubicBezTo>
                  <a:cubicBezTo>
                    <a:pt x="12" y="38"/>
                    <a:pt x="5" y="31"/>
                    <a:pt x="5" y="21"/>
                  </a:cubicBezTo>
                  <a:cubicBezTo>
                    <a:pt x="5" y="18"/>
                    <a:pt x="6" y="15"/>
                    <a:pt x="7" y="13"/>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
            <p:cNvSpPr>
              <a:spLocks/>
            </p:cNvSpPr>
            <p:nvPr/>
          </p:nvSpPr>
          <p:spPr bwMode="auto">
            <a:xfrm>
              <a:off x="3897" y="2101"/>
              <a:ext cx="53" cy="77"/>
            </a:xfrm>
            <a:custGeom>
              <a:avLst/>
              <a:gdLst>
                <a:gd name="T0" fmla="*/ 18 w 22"/>
                <a:gd name="T1" fmla="*/ 32 h 32"/>
                <a:gd name="T2" fmla="*/ 18 w 22"/>
                <a:gd name="T3" fmla="*/ 31 h 32"/>
                <a:gd name="T4" fmla="*/ 21 w 22"/>
                <a:gd name="T5" fmla="*/ 14 h 32"/>
                <a:gd name="T6" fmla="*/ 21 w 22"/>
                <a:gd name="T7" fmla="*/ 13 h 32"/>
                <a:gd name="T8" fmla="*/ 19 w 22"/>
                <a:gd name="T9" fmla="*/ 9 h 32"/>
                <a:gd name="T10" fmla="*/ 21 w 22"/>
                <a:gd name="T11" fmla="*/ 5 h 32"/>
                <a:gd name="T12" fmla="*/ 21 w 22"/>
                <a:gd name="T13" fmla="*/ 4 h 32"/>
                <a:gd name="T14" fmla="*/ 21 w 22"/>
                <a:gd name="T15" fmla="*/ 4 h 32"/>
                <a:gd name="T16" fmla="*/ 13 w 22"/>
                <a:gd name="T17" fmla="*/ 0 h 32"/>
                <a:gd name="T18" fmla="*/ 12 w 22"/>
                <a:gd name="T19" fmla="*/ 0 h 32"/>
                <a:gd name="T20" fmla="*/ 0 w 22"/>
                <a:gd name="T21" fmla="*/ 13 h 32"/>
                <a:gd name="T22" fmla="*/ 12 w 22"/>
                <a:gd name="T23" fmla="*/ 32 h 32"/>
                <a:gd name="T24" fmla="*/ 18 w 22"/>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32">
                  <a:moveTo>
                    <a:pt x="18" y="32"/>
                  </a:moveTo>
                  <a:cubicBezTo>
                    <a:pt x="18" y="32"/>
                    <a:pt x="18" y="32"/>
                    <a:pt x="18" y="31"/>
                  </a:cubicBezTo>
                  <a:cubicBezTo>
                    <a:pt x="21" y="14"/>
                    <a:pt x="21" y="14"/>
                    <a:pt x="21" y="14"/>
                  </a:cubicBezTo>
                  <a:cubicBezTo>
                    <a:pt x="22" y="14"/>
                    <a:pt x="21" y="13"/>
                    <a:pt x="21" y="13"/>
                  </a:cubicBezTo>
                  <a:cubicBezTo>
                    <a:pt x="20" y="12"/>
                    <a:pt x="19" y="11"/>
                    <a:pt x="19" y="9"/>
                  </a:cubicBezTo>
                  <a:cubicBezTo>
                    <a:pt x="19" y="8"/>
                    <a:pt x="20" y="6"/>
                    <a:pt x="21" y="5"/>
                  </a:cubicBezTo>
                  <a:cubicBezTo>
                    <a:pt x="21" y="5"/>
                    <a:pt x="21" y="5"/>
                    <a:pt x="21" y="4"/>
                  </a:cubicBezTo>
                  <a:cubicBezTo>
                    <a:pt x="21" y="4"/>
                    <a:pt x="21" y="4"/>
                    <a:pt x="21" y="4"/>
                  </a:cubicBezTo>
                  <a:cubicBezTo>
                    <a:pt x="18" y="3"/>
                    <a:pt x="15" y="2"/>
                    <a:pt x="13" y="0"/>
                  </a:cubicBezTo>
                  <a:cubicBezTo>
                    <a:pt x="13" y="0"/>
                    <a:pt x="12" y="0"/>
                    <a:pt x="12" y="0"/>
                  </a:cubicBezTo>
                  <a:cubicBezTo>
                    <a:pt x="7" y="3"/>
                    <a:pt x="3" y="7"/>
                    <a:pt x="0" y="13"/>
                  </a:cubicBezTo>
                  <a:cubicBezTo>
                    <a:pt x="5" y="18"/>
                    <a:pt x="10" y="24"/>
                    <a:pt x="12" y="32"/>
                  </a:cubicBezTo>
                  <a:lnTo>
                    <a:pt x="18" y="3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p:cNvSpPr>
            <p:nvPr/>
          </p:nvSpPr>
          <p:spPr bwMode="auto">
            <a:xfrm>
              <a:off x="3962" y="2101"/>
              <a:ext cx="60" cy="77"/>
            </a:xfrm>
            <a:custGeom>
              <a:avLst/>
              <a:gdLst>
                <a:gd name="T0" fmla="*/ 8 w 25"/>
                <a:gd name="T1" fmla="*/ 0 h 32"/>
                <a:gd name="T2" fmla="*/ 1 w 25"/>
                <a:gd name="T3" fmla="*/ 4 h 32"/>
                <a:gd name="T4" fmla="*/ 0 w 25"/>
                <a:gd name="T5" fmla="*/ 4 h 32"/>
                <a:gd name="T6" fmla="*/ 0 w 25"/>
                <a:gd name="T7" fmla="*/ 5 h 32"/>
                <a:gd name="T8" fmla="*/ 2 w 25"/>
                <a:gd name="T9" fmla="*/ 9 h 32"/>
                <a:gd name="T10" fmla="*/ 0 w 25"/>
                <a:gd name="T11" fmla="*/ 13 h 32"/>
                <a:gd name="T12" fmla="*/ 0 w 25"/>
                <a:gd name="T13" fmla="*/ 14 h 32"/>
                <a:gd name="T14" fmla="*/ 3 w 25"/>
                <a:gd name="T15" fmla="*/ 31 h 32"/>
                <a:gd name="T16" fmla="*/ 3 w 25"/>
                <a:gd name="T17" fmla="*/ 32 h 32"/>
                <a:gd name="T18" fmla="*/ 25 w 25"/>
                <a:gd name="T19" fmla="*/ 32 h 32"/>
                <a:gd name="T20" fmla="*/ 25 w 25"/>
                <a:gd name="T21" fmla="*/ 32 h 32"/>
                <a:gd name="T22" fmla="*/ 25 w 25"/>
                <a:gd name="T23" fmla="*/ 31 h 32"/>
                <a:gd name="T24" fmla="*/ 9 w 25"/>
                <a:gd name="T25" fmla="*/ 0 h 32"/>
                <a:gd name="T26" fmla="*/ 8 w 25"/>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2">
                  <a:moveTo>
                    <a:pt x="8" y="0"/>
                  </a:moveTo>
                  <a:cubicBezTo>
                    <a:pt x="6" y="2"/>
                    <a:pt x="3" y="3"/>
                    <a:pt x="1" y="4"/>
                  </a:cubicBezTo>
                  <a:cubicBezTo>
                    <a:pt x="0" y="4"/>
                    <a:pt x="0" y="4"/>
                    <a:pt x="0" y="4"/>
                  </a:cubicBezTo>
                  <a:cubicBezTo>
                    <a:pt x="0" y="5"/>
                    <a:pt x="0" y="5"/>
                    <a:pt x="0" y="5"/>
                  </a:cubicBezTo>
                  <a:cubicBezTo>
                    <a:pt x="1" y="6"/>
                    <a:pt x="2" y="8"/>
                    <a:pt x="2" y="9"/>
                  </a:cubicBezTo>
                  <a:cubicBezTo>
                    <a:pt x="2" y="11"/>
                    <a:pt x="1" y="12"/>
                    <a:pt x="0" y="13"/>
                  </a:cubicBezTo>
                  <a:cubicBezTo>
                    <a:pt x="0" y="13"/>
                    <a:pt x="0" y="14"/>
                    <a:pt x="0" y="14"/>
                  </a:cubicBezTo>
                  <a:cubicBezTo>
                    <a:pt x="3" y="31"/>
                    <a:pt x="3" y="31"/>
                    <a:pt x="3" y="31"/>
                  </a:cubicBezTo>
                  <a:cubicBezTo>
                    <a:pt x="3" y="32"/>
                    <a:pt x="3" y="32"/>
                    <a:pt x="3" y="32"/>
                  </a:cubicBezTo>
                  <a:cubicBezTo>
                    <a:pt x="25" y="32"/>
                    <a:pt x="25" y="32"/>
                    <a:pt x="25" y="32"/>
                  </a:cubicBezTo>
                  <a:cubicBezTo>
                    <a:pt x="25" y="32"/>
                    <a:pt x="25" y="32"/>
                    <a:pt x="25" y="32"/>
                  </a:cubicBezTo>
                  <a:cubicBezTo>
                    <a:pt x="25" y="32"/>
                    <a:pt x="25" y="31"/>
                    <a:pt x="25" y="31"/>
                  </a:cubicBezTo>
                  <a:cubicBezTo>
                    <a:pt x="25" y="17"/>
                    <a:pt x="19" y="5"/>
                    <a:pt x="9" y="0"/>
                  </a:cubicBezTo>
                  <a:cubicBezTo>
                    <a:pt x="9" y="0"/>
                    <a:pt x="8" y="0"/>
                    <a:pt x="8"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
            <p:cNvSpPr>
              <a:spLocks noEditPoints="1"/>
            </p:cNvSpPr>
            <p:nvPr/>
          </p:nvSpPr>
          <p:spPr bwMode="auto">
            <a:xfrm>
              <a:off x="3917" y="2019"/>
              <a:ext cx="79" cy="82"/>
            </a:xfrm>
            <a:custGeom>
              <a:avLst/>
              <a:gdLst>
                <a:gd name="T0" fmla="*/ 16 w 33"/>
                <a:gd name="T1" fmla="*/ 34 h 34"/>
                <a:gd name="T2" fmla="*/ 33 w 33"/>
                <a:gd name="T3" fmla="*/ 17 h 34"/>
                <a:gd name="T4" fmla="*/ 16 w 33"/>
                <a:gd name="T5" fmla="*/ 0 h 34"/>
                <a:gd name="T6" fmla="*/ 3 w 33"/>
                <a:gd name="T7" fmla="*/ 7 h 34"/>
                <a:gd name="T8" fmla="*/ 3 w 33"/>
                <a:gd name="T9" fmla="*/ 7 h 34"/>
                <a:gd name="T10" fmla="*/ 3 w 33"/>
                <a:gd name="T11" fmla="*/ 7 h 34"/>
                <a:gd name="T12" fmla="*/ 0 w 33"/>
                <a:gd name="T13" fmla="*/ 17 h 34"/>
                <a:gd name="T14" fmla="*/ 16 w 33"/>
                <a:gd name="T15" fmla="*/ 34 h 34"/>
                <a:gd name="T16" fmla="*/ 16 w 33"/>
                <a:gd name="T17" fmla="*/ 4 h 34"/>
                <a:gd name="T18" fmla="*/ 23 w 33"/>
                <a:gd name="T19" fmla="*/ 6 h 34"/>
                <a:gd name="T20" fmla="*/ 16 w 33"/>
                <a:gd name="T21" fmla="*/ 9 h 34"/>
                <a:gd name="T22" fmla="*/ 7 w 33"/>
                <a:gd name="T23" fmla="*/ 8 h 34"/>
                <a:gd name="T24" fmla="*/ 16 w 33"/>
                <a:gd name="T25" fmla="*/ 4 h 34"/>
                <a:gd name="T26" fmla="*/ 5 w 33"/>
                <a:gd name="T27" fmla="*/ 10 h 34"/>
                <a:gd name="T28" fmla="*/ 12 w 33"/>
                <a:gd name="T29" fmla="*/ 13 h 34"/>
                <a:gd name="T30" fmla="*/ 17 w 33"/>
                <a:gd name="T31" fmla="*/ 11 h 34"/>
                <a:gd name="T32" fmla="*/ 26 w 33"/>
                <a:gd name="T33" fmla="*/ 9 h 34"/>
                <a:gd name="T34" fmla="*/ 27 w 33"/>
                <a:gd name="T35" fmla="*/ 9 h 34"/>
                <a:gd name="T36" fmla="*/ 29 w 33"/>
                <a:gd name="T37" fmla="*/ 17 h 34"/>
                <a:gd name="T38" fmla="*/ 16 w 33"/>
                <a:gd name="T39" fmla="*/ 30 h 34"/>
                <a:gd name="T40" fmla="*/ 3 w 33"/>
                <a:gd name="T41" fmla="*/ 17 h 34"/>
                <a:gd name="T42" fmla="*/ 5 w 33"/>
                <a:gd name="T4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34">
                  <a:moveTo>
                    <a:pt x="16" y="34"/>
                  </a:moveTo>
                  <a:cubicBezTo>
                    <a:pt x="25" y="34"/>
                    <a:pt x="33" y="26"/>
                    <a:pt x="33" y="17"/>
                  </a:cubicBezTo>
                  <a:cubicBezTo>
                    <a:pt x="33" y="8"/>
                    <a:pt x="25" y="0"/>
                    <a:pt x="16" y="0"/>
                  </a:cubicBezTo>
                  <a:cubicBezTo>
                    <a:pt x="11" y="0"/>
                    <a:pt x="6" y="3"/>
                    <a:pt x="3" y="7"/>
                  </a:cubicBezTo>
                  <a:cubicBezTo>
                    <a:pt x="3" y="7"/>
                    <a:pt x="3" y="7"/>
                    <a:pt x="3" y="7"/>
                  </a:cubicBezTo>
                  <a:cubicBezTo>
                    <a:pt x="3" y="7"/>
                    <a:pt x="3" y="7"/>
                    <a:pt x="3" y="7"/>
                  </a:cubicBezTo>
                  <a:cubicBezTo>
                    <a:pt x="1" y="10"/>
                    <a:pt x="0" y="13"/>
                    <a:pt x="0" y="17"/>
                  </a:cubicBezTo>
                  <a:cubicBezTo>
                    <a:pt x="0" y="26"/>
                    <a:pt x="7" y="34"/>
                    <a:pt x="16" y="34"/>
                  </a:cubicBezTo>
                  <a:close/>
                  <a:moveTo>
                    <a:pt x="16" y="4"/>
                  </a:moveTo>
                  <a:cubicBezTo>
                    <a:pt x="19" y="4"/>
                    <a:pt x="21" y="5"/>
                    <a:pt x="23" y="6"/>
                  </a:cubicBezTo>
                  <a:cubicBezTo>
                    <a:pt x="21" y="6"/>
                    <a:pt x="19" y="7"/>
                    <a:pt x="16" y="9"/>
                  </a:cubicBezTo>
                  <a:cubicBezTo>
                    <a:pt x="12" y="11"/>
                    <a:pt x="9" y="9"/>
                    <a:pt x="7" y="8"/>
                  </a:cubicBezTo>
                  <a:cubicBezTo>
                    <a:pt x="9" y="5"/>
                    <a:pt x="12" y="4"/>
                    <a:pt x="16" y="4"/>
                  </a:cubicBezTo>
                  <a:close/>
                  <a:moveTo>
                    <a:pt x="5" y="10"/>
                  </a:moveTo>
                  <a:cubicBezTo>
                    <a:pt x="7" y="11"/>
                    <a:pt x="9" y="13"/>
                    <a:pt x="12" y="13"/>
                  </a:cubicBezTo>
                  <a:cubicBezTo>
                    <a:pt x="14" y="13"/>
                    <a:pt x="15" y="12"/>
                    <a:pt x="17" y="11"/>
                  </a:cubicBezTo>
                  <a:cubicBezTo>
                    <a:pt x="23" y="8"/>
                    <a:pt x="24" y="8"/>
                    <a:pt x="26" y="9"/>
                  </a:cubicBezTo>
                  <a:cubicBezTo>
                    <a:pt x="26" y="9"/>
                    <a:pt x="27" y="9"/>
                    <a:pt x="27" y="9"/>
                  </a:cubicBezTo>
                  <a:cubicBezTo>
                    <a:pt x="28" y="12"/>
                    <a:pt x="29" y="14"/>
                    <a:pt x="29" y="17"/>
                  </a:cubicBezTo>
                  <a:cubicBezTo>
                    <a:pt x="29" y="24"/>
                    <a:pt x="23" y="30"/>
                    <a:pt x="16" y="30"/>
                  </a:cubicBezTo>
                  <a:cubicBezTo>
                    <a:pt x="9" y="30"/>
                    <a:pt x="3" y="24"/>
                    <a:pt x="3" y="17"/>
                  </a:cubicBezTo>
                  <a:cubicBezTo>
                    <a:pt x="3" y="15"/>
                    <a:pt x="4" y="12"/>
                    <a:pt x="5" y="1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
            <p:cNvSpPr>
              <a:spLocks/>
            </p:cNvSpPr>
            <p:nvPr/>
          </p:nvSpPr>
          <p:spPr bwMode="auto">
            <a:xfrm>
              <a:off x="3660" y="2101"/>
              <a:ext cx="63" cy="77"/>
            </a:xfrm>
            <a:custGeom>
              <a:avLst/>
              <a:gdLst>
                <a:gd name="T0" fmla="*/ 1 w 26"/>
                <a:gd name="T1" fmla="*/ 32 h 32"/>
                <a:gd name="T2" fmla="*/ 22 w 26"/>
                <a:gd name="T3" fmla="*/ 32 h 32"/>
                <a:gd name="T4" fmla="*/ 23 w 26"/>
                <a:gd name="T5" fmla="*/ 31 h 32"/>
                <a:gd name="T6" fmla="*/ 26 w 26"/>
                <a:gd name="T7" fmla="*/ 14 h 32"/>
                <a:gd name="T8" fmla="*/ 26 w 26"/>
                <a:gd name="T9" fmla="*/ 13 h 32"/>
                <a:gd name="T10" fmla="*/ 24 w 26"/>
                <a:gd name="T11" fmla="*/ 9 h 32"/>
                <a:gd name="T12" fmla="*/ 25 w 26"/>
                <a:gd name="T13" fmla="*/ 5 h 32"/>
                <a:gd name="T14" fmla="*/ 26 w 26"/>
                <a:gd name="T15" fmla="*/ 4 h 32"/>
                <a:gd name="T16" fmla="*/ 25 w 26"/>
                <a:gd name="T17" fmla="*/ 4 h 32"/>
                <a:gd name="T18" fmla="*/ 17 w 26"/>
                <a:gd name="T19" fmla="*/ 0 h 32"/>
                <a:gd name="T20" fmla="*/ 17 w 26"/>
                <a:gd name="T21" fmla="*/ 0 h 32"/>
                <a:gd name="T22" fmla="*/ 0 w 26"/>
                <a:gd name="T23" fmla="*/ 31 h 32"/>
                <a:gd name="T24" fmla="*/ 1 w 26"/>
                <a:gd name="T25" fmla="*/ 32 h 32"/>
                <a:gd name="T26" fmla="*/ 1 w 26"/>
                <a:gd name="T2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2">
                  <a:moveTo>
                    <a:pt x="1" y="32"/>
                  </a:moveTo>
                  <a:cubicBezTo>
                    <a:pt x="22" y="32"/>
                    <a:pt x="22" y="32"/>
                    <a:pt x="22" y="32"/>
                  </a:cubicBezTo>
                  <a:cubicBezTo>
                    <a:pt x="23" y="32"/>
                    <a:pt x="23" y="32"/>
                    <a:pt x="23" y="31"/>
                  </a:cubicBezTo>
                  <a:cubicBezTo>
                    <a:pt x="26" y="14"/>
                    <a:pt x="26" y="14"/>
                    <a:pt x="26" y="14"/>
                  </a:cubicBezTo>
                  <a:cubicBezTo>
                    <a:pt x="26" y="14"/>
                    <a:pt x="26" y="13"/>
                    <a:pt x="26" y="13"/>
                  </a:cubicBezTo>
                  <a:cubicBezTo>
                    <a:pt x="24" y="12"/>
                    <a:pt x="24" y="11"/>
                    <a:pt x="24" y="9"/>
                  </a:cubicBezTo>
                  <a:cubicBezTo>
                    <a:pt x="24" y="8"/>
                    <a:pt x="24" y="6"/>
                    <a:pt x="25" y="5"/>
                  </a:cubicBezTo>
                  <a:cubicBezTo>
                    <a:pt x="26" y="5"/>
                    <a:pt x="26" y="5"/>
                    <a:pt x="26" y="4"/>
                  </a:cubicBezTo>
                  <a:cubicBezTo>
                    <a:pt x="26" y="4"/>
                    <a:pt x="25" y="4"/>
                    <a:pt x="25" y="4"/>
                  </a:cubicBezTo>
                  <a:cubicBezTo>
                    <a:pt x="22" y="3"/>
                    <a:pt x="20" y="2"/>
                    <a:pt x="17" y="0"/>
                  </a:cubicBezTo>
                  <a:cubicBezTo>
                    <a:pt x="17" y="0"/>
                    <a:pt x="17" y="0"/>
                    <a:pt x="17" y="0"/>
                  </a:cubicBezTo>
                  <a:cubicBezTo>
                    <a:pt x="7" y="5"/>
                    <a:pt x="1" y="17"/>
                    <a:pt x="0" y="31"/>
                  </a:cubicBezTo>
                  <a:cubicBezTo>
                    <a:pt x="0" y="31"/>
                    <a:pt x="0" y="32"/>
                    <a:pt x="1" y="32"/>
                  </a:cubicBezTo>
                  <a:cubicBezTo>
                    <a:pt x="1" y="32"/>
                    <a:pt x="1" y="32"/>
                    <a:pt x="1" y="3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2"/>
            <p:cNvSpPr>
              <a:spLocks/>
            </p:cNvSpPr>
            <p:nvPr/>
          </p:nvSpPr>
          <p:spPr bwMode="auto">
            <a:xfrm>
              <a:off x="3735" y="2101"/>
              <a:ext cx="50" cy="77"/>
            </a:xfrm>
            <a:custGeom>
              <a:avLst/>
              <a:gdLst>
                <a:gd name="T0" fmla="*/ 9 w 21"/>
                <a:gd name="T1" fmla="*/ 0 h 32"/>
                <a:gd name="T2" fmla="*/ 1 w 21"/>
                <a:gd name="T3" fmla="*/ 4 h 32"/>
                <a:gd name="T4" fmla="*/ 1 w 21"/>
                <a:gd name="T5" fmla="*/ 4 h 32"/>
                <a:gd name="T6" fmla="*/ 1 w 21"/>
                <a:gd name="T7" fmla="*/ 5 h 32"/>
                <a:gd name="T8" fmla="*/ 3 w 21"/>
                <a:gd name="T9" fmla="*/ 9 h 32"/>
                <a:gd name="T10" fmla="*/ 1 w 21"/>
                <a:gd name="T11" fmla="*/ 13 h 32"/>
                <a:gd name="T12" fmla="*/ 0 w 21"/>
                <a:gd name="T13" fmla="*/ 14 h 32"/>
                <a:gd name="T14" fmla="*/ 3 w 21"/>
                <a:gd name="T15" fmla="*/ 31 h 32"/>
                <a:gd name="T16" fmla="*/ 4 w 21"/>
                <a:gd name="T17" fmla="*/ 32 h 32"/>
                <a:gd name="T18" fmla="*/ 6 w 21"/>
                <a:gd name="T19" fmla="*/ 32 h 32"/>
                <a:gd name="T20" fmla="*/ 21 w 21"/>
                <a:gd name="T21" fmla="*/ 11 h 32"/>
                <a:gd name="T22" fmla="*/ 10 w 21"/>
                <a:gd name="T23" fmla="*/ 0 h 32"/>
                <a:gd name="T24" fmla="*/ 9 w 21"/>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9" y="0"/>
                  </a:moveTo>
                  <a:cubicBezTo>
                    <a:pt x="7" y="2"/>
                    <a:pt x="4" y="3"/>
                    <a:pt x="1" y="4"/>
                  </a:cubicBezTo>
                  <a:cubicBezTo>
                    <a:pt x="1" y="4"/>
                    <a:pt x="1" y="4"/>
                    <a:pt x="1" y="4"/>
                  </a:cubicBezTo>
                  <a:cubicBezTo>
                    <a:pt x="0" y="5"/>
                    <a:pt x="1" y="5"/>
                    <a:pt x="1" y="5"/>
                  </a:cubicBezTo>
                  <a:cubicBezTo>
                    <a:pt x="2" y="6"/>
                    <a:pt x="3" y="8"/>
                    <a:pt x="3" y="9"/>
                  </a:cubicBezTo>
                  <a:cubicBezTo>
                    <a:pt x="3" y="11"/>
                    <a:pt x="2" y="12"/>
                    <a:pt x="1" y="13"/>
                  </a:cubicBezTo>
                  <a:cubicBezTo>
                    <a:pt x="0" y="13"/>
                    <a:pt x="0" y="14"/>
                    <a:pt x="0" y="14"/>
                  </a:cubicBezTo>
                  <a:cubicBezTo>
                    <a:pt x="3" y="31"/>
                    <a:pt x="3" y="31"/>
                    <a:pt x="3" y="31"/>
                  </a:cubicBezTo>
                  <a:cubicBezTo>
                    <a:pt x="3" y="32"/>
                    <a:pt x="4" y="32"/>
                    <a:pt x="4" y="32"/>
                  </a:cubicBezTo>
                  <a:cubicBezTo>
                    <a:pt x="6" y="32"/>
                    <a:pt x="6" y="32"/>
                    <a:pt x="6" y="32"/>
                  </a:cubicBezTo>
                  <a:cubicBezTo>
                    <a:pt x="9" y="23"/>
                    <a:pt x="14" y="16"/>
                    <a:pt x="21" y="11"/>
                  </a:cubicBezTo>
                  <a:cubicBezTo>
                    <a:pt x="18" y="6"/>
                    <a:pt x="14" y="2"/>
                    <a:pt x="10" y="0"/>
                  </a:cubicBezTo>
                  <a:cubicBezTo>
                    <a:pt x="9" y="0"/>
                    <a:pt x="9" y="0"/>
                    <a:pt x="9"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
            <p:cNvSpPr>
              <a:spLocks noEditPoints="1"/>
            </p:cNvSpPr>
            <p:nvPr/>
          </p:nvSpPr>
          <p:spPr bwMode="auto">
            <a:xfrm>
              <a:off x="3689" y="2019"/>
              <a:ext cx="79" cy="82"/>
            </a:xfrm>
            <a:custGeom>
              <a:avLst/>
              <a:gdLst>
                <a:gd name="T0" fmla="*/ 17 w 33"/>
                <a:gd name="T1" fmla="*/ 34 h 34"/>
                <a:gd name="T2" fmla="*/ 33 w 33"/>
                <a:gd name="T3" fmla="*/ 17 h 34"/>
                <a:gd name="T4" fmla="*/ 17 w 33"/>
                <a:gd name="T5" fmla="*/ 0 h 34"/>
                <a:gd name="T6" fmla="*/ 4 w 33"/>
                <a:gd name="T7" fmla="*/ 7 h 34"/>
                <a:gd name="T8" fmla="*/ 3 w 33"/>
                <a:gd name="T9" fmla="*/ 7 h 34"/>
                <a:gd name="T10" fmla="*/ 3 w 33"/>
                <a:gd name="T11" fmla="*/ 7 h 34"/>
                <a:gd name="T12" fmla="*/ 0 w 33"/>
                <a:gd name="T13" fmla="*/ 17 h 34"/>
                <a:gd name="T14" fmla="*/ 17 w 33"/>
                <a:gd name="T15" fmla="*/ 34 h 34"/>
                <a:gd name="T16" fmla="*/ 17 w 33"/>
                <a:gd name="T17" fmla="*/ 4 h 34"/>
                <a:gd name="T18" fmla="*/ 24 w 33"/>
                <a:gd name="T19" fmla="*/ 6 h 34"/>
                <a:gd name="T20" fmla="*/ 16 w 33"/>
                <a:gd name="T21" fmla="*/ 9 h 34"/>
                <a:gd name="T22" fmla="*/ 7 w 33"/>
                <a:gd name="T23" fmla="*/ 8 h 34"/>
                <a:gd name="T24" fmla="*/ 17 w 33"/>
                <a:gd name="T25" fmla="*/ 4 h 34"/>
                <a:gd name="T26" fmla="*/ 6 w 33"/>
                <a:gd name="T27" fmla="*/ 10 h 34"/>
                <a:gd name="T28" fmla="*/ 13 w 33"/>
                <a:gd name="T29" fmla="*/ 13 h 34"/>
                <a:gd name="T30" fmla="*/ 17 w 33"/>
                <a:gd name="T31" fmla="*/ 11 h 34"/>
                <a:gd name="T32" fmla="*/ 27 w 33"/>
                <a:gd name="T33" fmla="*/ 9 h 34"/>
                <a:gd name="T34" fmla="*/ 27 w 33"/>
                <a:gd name="T35" fmla="*/ 9 h 34"/>
                <a:gd name="T36" fmla="*/ 29 w 33"/>
                <a:gd name="T37" fmla="*/ 17 h 34"/>
                <a:gd name="T38" fmla="*/ 17 w 33"/>
                <a:gd name="T39" fmla="*/ 30 h 34"/>
                <a:gd name="T40" fmla="*/ 4 w 33"/>
                <a:gd name="T41" fmla="*/ 17 h 34"/>
                <a:gd name="T42" fmla="*/ 6 w 33"/>
                <a:gd name="T4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34">
                  <a:moveTo>
                    <a:pt x="17" y="34"/>
                  </a:moveTo>
                  <a:cubicBezTo>
                    <a:pt x="26" y="34"/>
                    <a:pt x="33" y="26"/>
                    <a:pt x="33" y="17"/>
                  </a:cubicBezTo>
                  <a:cubicBezTo>
                    <a:pt x="33" y="8"/>
                    <a:pt x="26" y="0"/>
                    <a:pt x="17" y="0"/>
                  </a:cubicBezTo>
                  <a:cubicBezTo>
                    <a:pt x="11" y="0"/>
                    <a:pt x="7" y="3"/>
                    <a:pt x="4" y="7"/>
                  </a:cubicBezTo>
                  <a:cubicBezTo>
                    <a:pt x="4" y="7"/>
                    <a:pt x="3" y="7"/>
                    <a:pt x="3" y="7"/>
                  </a:cubicBezTo>
                  <a:cubicBezTo>
                    <a:pt x="3" y="7"/>
                    <a:pt x="3" y="7"/>
                    <a:pt x="3" y="7"/>
                  </a:cubicBezTo>
                  <a:cubicBezTo>
                    <a:pt x="1" y="10"/>
                    <a:pt x="0" y="13"/>
                    <a:pt x="0" y="17"/>
                  </a:cubicBezTo>
                  <a:cubicBezTo>
                    <a:pt x="0" y="26"/>
                    <a:pt x="8" y="34"/>
                    <a:pt x="17" y="34"/>
                  </a:cubicBezTo>
                  <a:close/>
                  <a:moveTo>
                    <a:pt x="17" y="4"/>
                  </a:moveTo>
                  <a:cubicBezTo>
                    <a:pt x="19" y="4"/>
                    <a:pt x="22" y="5"/>
                    <a:pt x="24" y="6"/>
                  </a:cubicBezTo>
                  <a:cubicBezTo>
                    <a:pt x="22" y="6"/>
                    <a:pt x="20" y="7"/>
                    <a:pt x="16" y="9"/>
                  </a:cubicBezTo>
                  <a:cubicBezTo>
                    <a:pt x="13" y="11"/>
                    <a:pt x="9" y="9"/>
                    <a:pt x="7" y="8"/>
                  </a:cubicBezTo>
                  <a:cubicBezTo>
                    <a:pt x="10" y="5"/>
                    <a:pt x="13" y="4"/>
                    <a:pt x="17" y="4"/>
                  </a:cubicBezTo>
                  <a:close/>
                  <a:moveTo>
                    <a:pt x="6" y="10"/>
                  </a:moveTo>
                  <a:cubicBezTo>
                    <a:pt x="7" y="11"/>
                    <a:pt x="10" y="13"/>
                    <a:pt x="13" y="13"/>
                  </a:cubicBezTo>
                  <a:cubicBezTo>
                    <a:pt x="14" y="13"/>
                    <a:pt x="16" y="12"/>
                    <a:pt x="17" y="11"/>
                  </a:cubicBezTo>
                  <a:cubicBezTo>
                    <a:pt x="23" y="8"/>
                    <a:pt x="25" y="8"/>
                    <a:pt x="27" y="9"/>
                  </a:cubicBezTo>
                  <a:cubicBezTo>
                    <a:pt x="27" y="9"/>
                    <a:pt x="27" y="9"/>
                    <a:pt x="27" y="9"/>
                  </a:cubicBezTo>
                  <a:cubicBezTo>
                    <a:pt x="29" y="12"/>
                    <a:pt x="29" y="14"/>
                    <a:pt x="29" y="17"/>
                  </a:cubicBezTo>
                  <a:cubicBezTo>
                    <a:pt x="29" y="24"/>
                    <a:pt x="24" y="30"/>
                    <a:pt x="17" y="30"/>
                  </a:cubicBezTo>
                  <a:cubicBezTo>
                    <a:pt x="10" y="30"/>
                    <a:pt x="4" y="24"/>
                    <a:pt x="4" y="17"/>
                  </a:cubicBezTo>
                  <a:cubicBezTo>
                    <a:pt x="4" y="15"/>
                    <a:pt x="4" y="12"/>
                    <a:pt x="6" y="1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
            <p:cNvSpPr>
              <a:spLocks/>
            </p:cNvSpPr>
            <p:nvPr/>
          </p:nvSpPr>
          <p:spPr bwMode="auto">
            <a:xfrm>
              <a:off x="3751" y="2128"/>
              <a:ext cx="79" cy="98"/>
            </a:xfrm>
            <a:custGeom>
              <a:avLst/>
              <a:gdLst>
                <a:gd name="T0" fmla="*/ 30 w 33"/>
                <a:gd name="T1" fmla="*/ 12 h 41"/>
                <a:gd name="T2" fmla="*/ 32 w 33"/>
                <a:gd name="T3" fmla="*/ 7 h 41"/>
                <a:gd name="T4" fmla="*/ 33 w 33"/>
                <a:gd name="T5" fmla="*/ 6 h 41"/>
                <a:gd name="T6" fmla="*/ 32 w 33"/>
                <a:gd name="T7" fmla="*/ 5 h 41"/>
                <a:gd name="T8" fmla="*/ 22 w 33"/>
                <a:gd name="T9" fmla="*/ 0 h 41"/>
                <a:gd name="T10" fmla="*/ 21 w 33"/>
                <a:gd name="T11" fmla="*/ 0 h 41"/>
                <a:gd name="T12" fmla="*/ 0 w 33"/>
                <a:gd name="T13" fmla="*/ 40 h 41"/>
                <a:gd name="T14" fmla="*/ 0 w 33"/>
                <a:gd name="T15" fmla="*/ 41 h 41"/>
                <a:gd name="T16" fmla="*/ 1 w 33"/>
                <a:gd name="T17" fmla="*/ 41 h 41"/>
                <a:gd name="T18" fmla="*/ 28 w 33"/>
                <a:gd name="T19" fmla="*/ 41 h 41"/>
                <a:gd name="T20" fmla="*/ 29 w 33"/>
                <a:gd name="T21" fmla="*/ 40 h 41"/>
                <a:gd name="T22" fmla="*/ 33 w 33"/>
                <a:gd name="T23" fmla="*/ 18 h 41"/>
                <a:gd name="T24" fmla="*/ 33 w 33"/>
                <a:gd name="T25" fmla="*/ 17 h 41"/>
                <a:gd name="T26" fmla="*/ 30 w 33"/>
                <a:gd name="T27"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30" y="12"/>
                  </a:moveTo>
                  <a:cubicBezTo>
                    <a:pt x="30" y="10"/>
                    <a:pt x="31" y="8"/>
                    <a:pt x="32" y="7"/>
                  </a:cubicBezTo>
                  <a:cubicBezTo>
                    <a:pt x="33" y="6"/>
                    <a:pt x="33" y="6"/>
                    <a:pt x="33" y="6"/>
                  </a:cubicBezTo>
                  <a:cubicBezTo>
                    <a:pt x="32" y="5"/>
                    <a:pt x="32" y="5"/>
                    <a:pt x="32" y="5"/>
                  </a:cubicBezTo>
                  <a:cubicBezTo>
                    <a:pt x="28" y="4"/>
                    <a:pt x="25" y="2"/>
                    <a:pt x="22" y="0"/>
                  </a:cubicBezTo>
                  <a:cubicBezTo>
                    <a:pt x="22" y="0"/>
                    <a:pt x="21" y="0"/>
                    <a:pt x="21" y="0"/>
                  </a:cubicBezTo>
                  <a:cubicBezTo>
                    <a:pt x="8" y="7"/>
                    <a:pt x="0" y="22"/>
                    <a:pt x="0" y="40"/>
                  </a:cubicBezTo>
                  <a:cubicBezTo>
                    <a:pt x="0" y="40"/>
                    <a:pt x="0" y="41"/>
                    <a:pt x="0" y="41"/>
                  </a:cubicBezTo>
                  <a:cubicBezTo>
                    <a:pt x="1" y="41"/>
                    <a:pt x="1" y="41"/>
                    <a:pt x="1" y="41"/>
                  </a:cubicBezTo>
                  <a:cubicBezTo>
                    <a:pt x="28" y="41"/>
                    <a:pt x="28" y="41"/>
                    <a:pt x="28" y="41"/>
                  </a:cubicBezTo>
                  <a:cubicBezTo>
                    <a:pt x="29" y="41"/>
                    <a:pt x="29" y="41"/>
                    <a:pt x="29" y="40"/>
                  </a:cubicBezTo>
                  <a:cubicBezTo>
                    <a:pt x="33" y="18"/>
                    <a:pt x="33" y="18"/>
                    <a:pt x="33" y="18"/>
                  </a:cubicBezTo>
                  <a:cubicBezTo>
                    <a:pt x="33" y="18"/>
                    <a:pt x="33" y="17"/>
                    <a:pt x="33" y="17"/>
                  </a:cubicBezTo>
                  <a:cubicBezTo>
                    <a:pt x="31" y="16"/>
                    <a:pt x="30" y="14"/>
                    <a:pt x="30"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5"/>
            <p:cNvSpPr>
              <a:spLocks/>
            </p:cNvSpPr>
            <p:nvPr/>
          </p:nvSpPr>
          <p:spPr bwMode="auto">
            <a:xfrm>
              <a:off x="3847" y="2128"/>
              <a:ext cx="77" cy="98"/>
            </a:xfrm>
            <a:custGeom>
              <a:avLst/>
              <a:gdLst>
                <a:gd name="T0" fmla="*/ 11 w 32"/>
                <a:gd name="T1" fmla="*/ 0 h 41"/>
                <a:gd name="T2" fmla="*/ 1 w 32"/>
                <a:gd name="T3" fmla="*/ 5 h 41"/>
                <a:gd name="T4" fmla="*/ 0 w 32"/>
                <a:gd name="T5" fmla="*/ 6 h 41"/>
                <a:gd name="T6" fmla="*/ 0 w 32"/>
                <a:gd name="T7" fmla="*/ 7 h 41"/>
                <a:gd name="T8" fmla="*/ 3 w 32"/>
                <a:gd name="T9" fmla="*/ 12 h 41"/>
                <a:gd name="T10" fmla="*/ 0 w 32"/>
                <a:gd name="T11" fmla="*/ 17 h 41"/>
                <a:gd name="T12" fmla="*/ 0 w 32"/>
                <a:gd name="T13" fmla="*/ 18 h 41"/>
                <a:gd name="T14" fmla="*/ 4 w 32"/>
                <a:gd name="T15" fmla="*/ 40 h 41"/>
                <a:gd name="T16" fmla="*/ 4 w 32"/>
                <a:gd name="T17" fmla="*/ 41 h 41"/>
                <a:gd name="T18" fmla="*/ 32 w 32"/>
                <a:gd name="T19" fmla="*/ 41 h 41"/>
                <a:gd name="T20" fmla="*/ 32 w 32"/>
                <a:gd name="T21" fmla="*/ 41 h 41"/>
                <a:gd name="T22" fmla="*/ 32 w 32"/>
                <a:gd name="T23" fmla="*/ 40 h 41"/>
                <a:gd name="T24" fmla="*/ 12 w 32"/>
                <a:gd name="T25" fmla="*/ 0 h 41"/>
                <a:gd name="T26" fmla="*/ 11 w 32"/>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1">
                  <a:moveTo>
                    <a:pt x="11" y="0"/>
                  </a:moveTo>
                  <a:cubicBezTo>
                    <a:pt x="8" y="2"/>
                    <a:pt x="4" y="4"/>
                    <a:pt x="1" y="5"/>
                  </a:cubicBezTo>
                  <a:cubicBezTo>
                    <a:pt x="0" y="5"/>
                    <a:pt x="0" y="5"/>
                    <a:pt x="0" y="6"/>
                  </a:cubicBezTo>
                  <a:cubicBezTo>
                    <a:pt x="0" y="6"/>
                    <a:pt x="0" y="6"/>
                    <a:pt x="0" y="7"/>
                  </a:cubicBezTo>
                  <a:cubicBezTo>
                    <a:pt x="2" y="8"/>
                    <a:pt x="3" y="10"/>
                    <a:pt x="3" y="12"/>
                  </a:cubicBezTo>
                  <a:cubicBezTo>
                    <a:pt x="3" y="14"/>
                    <a:pt x="2" y="16"/>
                    <a:pt x="0" y="17"/>
                  </a:cubicBezTo>
                  <a:cubicBezTo>
                    <a:pt x="0" y="17"/>
                    <a:pt x="0" y="18"/>
                    <a:pt x="0" y="18"/>
                  </a:cubicBezTo>
                  <a:cubicBezTo>
                    <a:pt x="4" y="40"/>
                    <a:pt x="4" y="40"/>
                    <a:pt x="4" y="40"/>
                  </a:cubicBezTo>
                  <a:cubicBezTo>
                    <a:pt x="4" y="41"/>
                    <a:pt x="4" y="41"/>
                    <a:pt x="4" y="41"/>
                  </a:cubicBezTo>
                  <a:cubicBezTo>
                    <a:pt x="32" y="41"/>
                    <a:pt x="32" y="41"/>
                    <a:pt x="32" y="41"/>
                  </a:cubicBezTo>
                  <a:cubicBezTo>
                    <a:pt x="32" y="41"/>
                    <a:pt x="32" y="41"/>
                    <a:pt x="32" y="41"/>
                  </a:cubicBezTo>
                  <a:cubicBezTo>
                    <a:pt x="32" y="41"/>
                    <a:pt x="32" y="40"/>
                    <a:pt x="32" y="40"/>
                  </a:cubicBezTo>
                  <a:cubicBezTo>
                    <a:pt x="32" y="22"/>
                    <a:pt x="24" y="7"/>
                    <a:pt x="12" y="0"/>
                  </a:cubicBezTo>
                  <a:cubicBezTo>
                    <a:pt x="11" y="0"/>
                    <a:pt x="11" y="0"/>
                    <a:pt x="11"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Group 18"/>
          <p:cNvGrpSpPr>
            <a:grpSpLocks noChangeAspect="1"/>
          </p:cNvGrpSpPr>
          <p:nvPr/>
        </p:nvGrpSpPr>
        <p:grpSpPr bwMode="auto">
          <a:xfrm>
            <a:off x="10014374" y="5410653"/>
            <a:ext cx="423776" cy="243672"/>
            <a:chOff x="3601" y="2020"/>
            <a:chExt cx="480" cy="276"/>
          </a:xfrm>
          <a:solidFill>
            <a:schemeClr val="bg1"/>
          </a:solidFill>
        </p:grpSpPr>
        <p:sp>
          <p:nvSpPr>
            <p:cNvPr id="44" name="Freeform 19"/>
            <p:cNvSpPr>
              <a:spLocks noEditPoints="1"/>
            </p:cNvSpPr>
            <p:nvPr/>
          </p:nvSpPr>
          <p:spPr bwMode="auto">
            <a:xfrm>
              <a:off x="3772" y="2034"/>
              <a:ext cx="129" cy="133"/>
            </a:xfrm>
            <a:custGeom>
              <a:avLst/>
              <a:gdLst>
                <a:gd name="T0" fmla="*/ 54 w 54"/>
                <a:gd name="T1" fmla="*/ 28 h 55"/>
                <a:gd name="T2" fmla="*/ 27 w 54"/>
                <a:gd name="T3" fmla="*/ 0 h 55"/>
                <a:gd name="T4" fmla="*/ 6 w 54"/>
                <a:gd name="T5" fmla="*/ 11 h 55"/>
                <a:gd name="T6" fmla="*/ 5 w 54"/>
                <a:gd name="T7" fmla="*/ 11 h 55"/>
                <a:gd name="T8" fmla="*/ 5 w 54"/>
                <a:gd name="T9" fmla="*/ 12 h 55"/>
                <a:gd name="T10" fmla="*/ 0 w 54"/>
                <a:gd name="T11" fmla="*/ 28 h 55"/>
                <a:gd name="T12" fmla="*/ 27 w 54"/>
                <a:gd name="T13" fmla="*/ 55 h 55"/>
                <a:gd name="T14" fmla="*/ 54 w 54"/>
                <a:gd name="T15" fmla="*/ 28 h 55"/>
                <a:gd name="T16" fmla="*/ 27 w 54"/>
                <a:gd name="T17" fmla="*/ 6 h 55"/>
                <a:gd name="T18" fmla="*/ 38 w 54"/>
                <a:gd name="T19" fmla="*/ 10 h 55"/>
                <a:gd name="T20" fmla="*/ 26 w 54"/>
                <a:gd name="T21" fmla="*/ 14 h 55"/>
                <a:gd name="T22" fmla="*/ 12 w 54"/>
                <a:gd name="T23" fmla="*/ 13 h 55"/>
                <a:gd name="T24" fmla="*/ 27 w 54"/>
                <a:gd name="T25" fmla="*/ 6 h 55"/>
                <a:gd name="T26" fmla="*/ 27 w 54"/>
                <a:gd name="T27" fmla="*/ 49 h 55"/>
                <a:gd name="T28" fmla="*/ 6 w 54"/>
                <a:gd name="T29" fmla="*/ 28 h 55"/>
                <a:gd name="T30" fmla="*/ 9 w 54"/>
                <a:gd name="T31" fmla="*/ 17 h 55"/>
                <a:gd name="T32" fmla="*/ 21 w 54"/>
                <a:gd name="T33" fmla="*/ 21 h 55"/>
                <a:gd name="T34" fmla="*/ 28 w 54"/>
                <a:gd name="T35" fmla="*/ 19 h 55"/>
                <a:gd name="T36" fmla="*/ 44 w 54"/>
                <a:gd name="T37" fmla="*/ 15 h 55"/>
                <a:gd name="T38" fmla="*/ 44 w 54"/>
                <a:gd name="T39" fmla="*/ 15 h 55"/>
                <a:gd name="T40" fmla="*/ 48 w 54"/>
                <a:gd name="T41" fmla="*/ 28 h 55"/>
                <a:gd name="T42" fmla="*/ 27 w 54"/>
                <a:gd name="T4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5">
                  <a:moveTo>
                    <a:pt x="54" y="28"/>
                  </a:moveTo>
                  <a:cubicBezTo>
                    <a:pt x="54" y="13"/>
                    <a:pt x="42" y="0"/>
                    <a:pt x="27" y="0"/>
                  </a:cubicBezTo>
                  <a:cubicBezTo>
                    <a:pt x="18" y="0"/>
                    <a:pt x="11" y="5"/>
                    <a:pt x="6" y="11"/>
                  </a:cubicBezTo>
                  <a:cubicBezTo>
                    <a:pt x="6" y="11"/>
                    <a:pt x="5" y="11"/>
                    <a:pt x="5" y="11"/>
                  </a:cubicBezTo>
                  <a:cubicBezTo>
                    <a:pt x="5" y="12"/>
                    <a:pt x="5" y="12"/>
                    <a:pt x="5" y="12"/>
                  </a:cubicBezTo>
                  <a:cubicBezTo>
                    <a:pt x="2" y="17"/>
                    <a:pt x="0" y="22"/>
                    <a:pt x="0" y="28"/>
                  </a:cubicBezTo>
                  <a:cubicBezTo>
                    <a:pt x="0" y="43"/>
                    <a:pt x="12" y="55"/>
                    <a:pt x="27" y="55"/>
                  </a:cubicBezTo>
                  <a:cubicBezTo>
                    <a:pt x="42" y="55"/>
                    <a:pt x="54" y="43"/>
                    <a:pt x="54" y="28"/>
                  </a:cubicBezTo>
                  <a:close/>
                  <a:moveTo>
                    <a:pt x="27" y="6"/>
                  </a:moveTo>
                  <a:cubicBezTo>
                    <a:pt x="31" y="6"/>
                    <a:pt x="35" y="7"/>
                    <a:pt x="38" y="10"/>
                  </a:cubicBezTo>
                  <a:cubicBezTo>
                    <a:pt x="35" y="10"/>
                    <a:pt x="32" y="11"/>
                    <a:pt x="26" y="14"/>
                  </a:cubicBezTo>
                  <a:cubicBezTo>
                    <a:pt x="21" y="17"/>
                    <a:pt x="15" y="15"/>
                    <a:pt x="12" y="13"/>
                  </a:cubicBezTo>
                  <a:cubicBezTo>
                    <a:pt x="15" y="9"/>
                    <a:pt x="21" y="6"/>
                    <a:pt x="27" y="6"/>
                  </a:cubicBezTo>
                  <a:close/>
                  <a:moveTo>
                    <a:pt x="27" y="49"/>
                  </a:moveTo>
                  <a:cubicBezTo>
                    <a:pt x="15" y="49"/>
                    <a:pt x="6" y="40"/>
                    <a:pt x="6" y="28"/>
                  </a:cubicBezTo>
                  <a:cubicBezTo>
                    <a:pt x="6" y="24"/>
                    <a:pt x="7" y="20"/>
                    <a:pt x="9" y="17"/>
                  </a:cubicBezTo>
                  <a:cubicBezTo>
                    <a:pt x="12" y="19"/>
                    <a:pt x="16" y="21"/>
                    <a:pt x="21" y="21"/>
                  </a:cubicBezTo>
                  <a:cubicBezTo>
                    <a:pt x="23" y="21"/>
                    <a:pt x="26" y="20"/>
                    <a:pt x="28" y="19"/>
                  </a:cubicBezTo>
                  <a:cubicBezTo>
                    <a:pt x="38" y="13"/>
                    <a:pt x="40" y="14"/>
                    <a:pt x="44" y="15"/>
                  </a:cubicBezTo>
                  <a:cubicBezTo>
                    <a:pt x="44" y="15"/>
                    <a:pt x="44" y="15"/>
                    <a:pt x="44" y="15"/>
                  </a:cubicBezTo>
                  <a:cubicBezTo>
                    <a:pt x="47" y="19"/>
                    <a:pt x="48" y="23"/>
                    <a:pt x="48" y="28"/>
                  </a:cubicBezTo>
                  <a:cubicBezTo>
                    <a:pt x="48" y="40"/>
                    <a:pt x="38" y="49"/>
                    <a:pt x="27" y="4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0"/>
            <p:cNvSpPr>
              <a:spLocks/>
            </p:cNvSpPr>
            <p:nvPr/>
          </p:nvSpPr>
          <p:spPr bwMode="auto">
            <a:xfrm>
              <a:off x="3920" y="2124"/>
              <a:ext cx="67" cy="99"/>
            </a:xfrm>
            <a:custGeom>
              <a:avLst/>
              <a:gdLst>
                <a:gd name="T0" fmla="*/ 24 w 28"/>
                <a:gd name="T1" fmla="*/ 12 h 41"/>
                <a:gd name="T2" fmla="*/ 27 w 28"/>
                <a:gd name="T3" fmla="*/ 7 h 41"/>
                <a:gd name="T4" fmla="*/ 27 w 28"/>
                <a:gd name="T5" fmla="*/ 6 h 41"/>
                <a:gd name="T6" fmla="*/ 27 w 28"/>
                <a:gd name="T7" fmla="*/ 5 h 41"/>
                <a:gd name="T8" fmla="*/ 17 w 28"/>
                <a:gd name="T9" fmla="*/ 0 h 41"/>
                <a:gd name="T10" fmla="*/ 16 w 28"/>
                <a:gd name="T11" fmla="*/ 0 h 41"/>
                <a:gd name="T12" fmla="*/ 0 w 28"/>
                <a:gd name="T13" fmla="*/ 18 h 41"/>
                <a:gd name="T14" fmla="*/ 15 w 28"/>
                <a:gd name="T15" fmla="*/ 41 h 41"/>
                <a:gd name="T16" fmla="*/ 23 w 28"/>
                <a:gd name="T17" fmla="*/ 41 h 41"/>
                <a:gd name="T18" fmla="*/ 24 w 28"/>
                <a:gd name="T19" fmla="*/ 40 h 41"/>
                <a:gd name="T20" fmla="*/ 28 w 28"/>
                <a:gd name="T21" fmla="*/ 18 h 41"/>
                <a:gd name="T22" fmla="*/ 27 w 28"/>
                <a:gd name="T23" fmla="*/ 17 h 41"/>
                <a:gd name="T24" fmla="*/ 24 w 28"/>
                <a:gd name="T25"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1">
                  <a:moveTo>
                    <a:pt x="24" y="12"/>
                  </a:moveTo>
                  <a:cubicBezTo>
                    <a:pt x="24" y="10"/>
                    <a:pt x="25" y="8"/>
                    <a:pt x="27" y="7"/>
                  </a:cubicBezTo>
                  <a:cubicBezTo>
                    <a:pt x="27" y="7"/>
                    <a:pt x="27" y="6"/>
                    <a:pt x="27" y="6"/>
                  </a:cubicBezTo>
                  <a:cubicBezTo>
                    <a:pt x="27" y="6"/>
                    <a:pt x="27" y="5"/>
                    <a:pt x="27" y="5"/>
                  </a:cubicBezTo>
                  <a:cubicBezTo>
                    <a:pt x="23" y="5"/>
                    <a:pt x="20" y="3"/>
                    <a:pt x="17" y="0"/>
                  </a:cubicBezTo>
                  <a:cubicBezTo>
                    <a:pt x="17" y="0"/>
                    <a:pt x="16" y="0"/>
                    <a:pt x="16" y="0"/>
                  </a:cubicBezTo>
                  <a:cubicBezTo>
                    <a:pt x="9" y="4"/>
                    <a:pt x="4" y="10"/>
                    <a:pt x="0" y="18"/>
                  </a:cubicBezTo>
                  <a:cubicBezTo>
                    <a:pt x="6" y="24"/>
                    <a:pt x="11" y="32"/>
                    <a:pt x="15" y="41"/>
                  </a:cubicBezTo>
                  <a:cubicBezTo>
                    <a:pt x="23" y="41"/>
                    <a:pt x="23" y="41"/>
                    <a:pt x="23" y="41"/>
                  </a:cubicBezTo>
                  <a:cubicBezTo>
                    <a:pt x="23" y="41"/>
                    <a:pt x="24" y="41"/>
                    <a:pt x="24" y="40"/>
                  </a:cubicBezTo>
                  <a:cubicBezTo>
                    <a:pt x="28" y="18"/>
                    <a:pt x="28" y="18"/>
                    <a:pt x="28" y="18"/>
                  </a:cubicBezTo>
                  <a:cubicBezTo>
                    <a:pt x="28" y="18"/>
                    <a:pt x="28" y="18"/>
                    <a:pt x="27" y="17"/>
                  </a:cubicBezTo>
                  <a:cubicBezTo>
                    <a:pt x="26" y="16"/>
                    <a:pt x="24" y="14"/>
                    <a:pt x="24"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1"/>
            <p:cNvSpPr>
              <a:spLocks/>
            </p:cNvSpPr>
            <p:nvPr/>
          </p:nvSpPr>
          <p:spPr bwMode="auto">
            <a:xfrm>
              <a:off x="4002" y="2124"/>
              <a:ext cx="79" cy="99"/>
            </a:xfrm>
            <a:custGeom>
              <a:avLst/>
              <a:gdLst>
                <a:gd name="T0" fmla="*/ 12 w 33"/>
                <a:gd name="T1" fmla="*/ 0 h 41"/>
                <a:gd name="T2" fmla="*/ 11 w 33"/>
                <a:gd name="T3" fmla="*/ 0 h 41"/>
                <a:gd name="T4" fmla="*/ 1 w 33"/>
                <a:gd name="T5" fmla="*/ 5 h 41"/>
                <a:gd name="T6" fmla="*/ 1 w 33"/>
                <a:gd name="T7" fmla="*/ 6 h 41"/>
                <a:gd name="T8" fmla="*/ 1 w 33"/>
                <a:gd name="T9" fmla="*/ 7 h 41"/>
                <a:gd name="T10" fmla="*/ 4 w 33"/>
                <a:gd name="T11" fmla="*/ 12 h 41"/>
                <a:gd name="T12" fmla="*/ 1 w 33"/>
                <a:gd name="T13" fmla="*/ 17 h 41"/>
                <a:gd name="T14" fmla="*/ 0 w 33"/>
                <a:gd name="T15" fmla="*/ 18 h 41"/>
                <a:gd name="T16" fmla="*/ 4 w 33"/>
                <a:gd name="T17" fmla="*/ 40 h 41"/>
                <a:gd name="T18" fmla="*/ 5 w 33"/>
                <a:gd name="T19" fmla="*/ 41 h 41"/>
                <a:gd name="T20" fmla="*/ 32 w 33"/>
                <a:gd name="T21" fmla="*/ 41 h 41"/>
                <a:gd name="T22" fmla="*/ 33 w 33"/>
                <a:gd name="T23" fmla="*/ 41 h 41"/>
                <a:gd name="T24" fmla="*/ 33 w 33"/>
                <a:gd name="T25" fmla="*/ 40 h 41"/>
                <a:gd name="T26" fmla="*/ 12 w 33"/>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12" y="0"/>
                  </a:moveTo>
                  <a:cubicBezTo>
                    <a:pt x="12" y="0"/>
                    <a:pt x="11" y="0"/>
                    <a:pt x="11" y="0"/>
                  </a:cubicBezTo>
                  <a:cubicBezTo>
                    <a:pt x="8" y="3"/>
                    <a:pt x="5" y="5"/>
                    <a:pt x="1" y="5"/>
                  </a:cubicBezTo>
                  <a:cubicBezTo>
                    <a:pt x="1" y="5"/>
                    <a:pt x="1" y="6"/>
                    <a:pt x="1" y="6"/>
                  </a:cubicBezTo>
                  <a:cubicBezTo>
                    <a:pt x="1" y="6"/>
                    <a:pt x="1" y="7"/>
                    <a:pt x="1" y="7"/>
                  </a:cubicBezTo>
                  <a:cubicBezTo>
                    <a:pt x="3" y="8"/>
                    <a:pt x="4" y="10"/>
                    <a:pt x="4" y="12"/>
                  </a:cubicBezTo>
                  <a:cubicBezTo>
                    <a:pt x="4" y="14"/>
                    <a:pt x="2" y="16"/>
                    <a:pt x="1" y="17"/>
                  </a:cubicBezTo>
                  <a:cubicBezTo>
                    <a:pt x="0" y="18"/>
                    <a:pt x="0" y="18"/>
                    <a:pt x="0" y="18"/>
                  </a:cubicBezTo>
                  <a:cubicBezTo>
                    <a:pt x="4" y="40"/>
                    <a:pt x="4" y="40"/>
                    <a:pt x="4" y="40"/>
                  </a:cubicBezTo>
                  <a:cubicBezTo>
                    <a:pt x="4" y="41"/>
                    <a:pt x="5" y="41"/>
                    <a:pt x="5" y="41"/>
                  </a:cubicBezTo>
                  <a:cubicBezTo>
                    <a:pt x="32" y="41"/>
                    <a:pt x="32" y="41"/>
                    <a:pt x="32" y="41"/>
                  </a:cubicBezTo>
                  <a:cubicBezTo>
                    <a:pt x="32" y="41"/>
                    <a:pt x="33" y="41"/>
                    <a:pt x="33" y="41"/>
                  </a:cubicBezTo>
                  <a:cubicBezTo>
                    <a:pt x="33" y="41"/>
                    <a:pt x="33" y="40"/>
                    <a:pt x="33" y="40"/>
                  </a:cubicBezTo>
                  <a:cubicBezTo>
                    <a:pt x="33" y="22"/>
                    <a:pt x="25" y="7"/>
                    <a:pt x="12"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
            <p:cNvSpPr>
              <a:spLocks noEditPoints="1"/>
            </p:cNvSpPr>
            <p:nvPr/>
          </p:nvSpPr>
          <p:spPr bwMode="auto">
            <a:xfrm>
              <a:off x="3944" y="2020"/>
              <a:ext cx="101" cy="104"/>
            </a:xfrm>
            <a:custGeom>
              <a:avLst/>
              <a:gdLst>
                <a:gd name="T0" fmla="*/ 42 w 42"/>
                <a:gd name="T1" fmla="*/ 22 h 43"/>
                <a:gd name="T2" fmla="*/ 21 w 42"/>
                <a:gd name="T3" fmla="*/ 0 h 43"/>
                <a:gd name="T4" fmla="*/ 4 w 42"/>
                <a:gd name="T5" fmla="*/ 9 h 43"/>
                <a:gd name="T6" fmla="*/ 4 w 42"/>
                <a:gd name="T7" fmla="*/ 9 h 43"/>
                <a:gd name="T8" fmla="*/ 4 w 42"/>
                <a:gd name="T9" fmla="*/ 10 h 43"/>
                <a:gd name="T10" fmla="*/ 0 w 42"/>
                <a:gd name="T11" fmla="*/ 22 h 43"/>
                <a:gd name="T12" fmla="*/ 21 w 42"/>
                <a:gd name="T13" fmla="*/ 43 h 43"/>
                <a:gd name="T14" fmla="*/ 42 w 42"/>
                <a:gd name="T15" fmla="*/ 22 h 43"/>
                <a:gd name="T16" fmla="*/ 21 w 42"/>
                <a:gd name="T17" fmla="*/ 5 h 43"/>
                <a:gd name="T18" fmla="*/ 30 w 42"/>
                <a:gd name="T19" fmla="*/ 8 h 43"/>
                <a:gd name="T20" fmla="*/ 20 w 42"/>
                <a:gd name="T21" fmla="*/ 11 h 43"/>
                <a:gd name="T22" fmla="*/ 9 w 42"/>
                <a:gd name="T23" fmla="*/ 10 h 43"/>
                <a:gd name="T24" fmla="*/ 21 w 42"/>
                <a:gd name="T25" fmla="*/ 5 h 43"/>
                <a:gd name="T26" fmla="*/ 21 w 42"/>
                <a:gd name="T27" fmla="*/ 39 h 43"/>
                <a:gd name="T28" fmla="*/ 5 w 42"/>
                <a:gd name="T29" fmla="*/ 22 h 43"/>
                <a:gd name="T30" fmla="*/ 7 w 42"/>
                <a:gd name="T31" fmla="*/ 13 h 43"/>
                <a:gd name="T32" fmla="*/ 16 w 42"/>
                <a:gd name="T33" fmla="*/ 16 h 43"/>
                <a:gd name="T34" fmla="*/ 22 w 42"/>
                <a:gd name="T35" fmla="*/ 15 h 43"/>
                <a:gd name="T36" fmla="*/ 34 w 42"/>
                <a:gd name="T37" fmla="*/ 12 h 43"/>
                <a:gd name="T38" fmla="*/ 34 w 42"/>
                <a:gd name="T39" fmla="*/ 12 h 43"/>
                <a:gd name="T40" fmla="*/ 37 w 42"/>
                <a:gd name="T41" fmla="*/ 22 h 43"/>
                <a:gd name="T42" fmla="*/ 21 w 42"/>
                <a:gd name="T43"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42" y="22"/>
                  </a:moveTo>
                  <a:cubicBezTo>
                    <a:pt x="42" y="10"/>
                    <a:pt x="33" y="0"/>
                    <a:pt x="21" y="0"/>
                  </a:cubicBezTo>
                  <a:cubicBezTo>
                    <a:pt x="14" y="0"/>
                    <a:pt x="8" y="4"/>
                    <a:pt x="4" y="9"/>
                  </a:cubicBezTo>
                  <a:cubicBezTo>
                    <a:pt x="4" y="9"/>
                    <a:pt x="4" y="9"/>
                    <a:pt x="4" y="9"/>
                  </a:cubicBezTo>
                  <a:cubicBezTo>
                    <a:pt x="4" y="9"/>
                    <a:pt x="4" y="9"/>
                    <a:pt x="4" y="10"/>
                  </a:cubicBezTo>
                  <a:cubicBezTo>
                    <a:pt x="1" y="13"/>
                    <a:pt x="0" y="17"/>
                    <a:pt x="0" y="22"/>
                  </a:cubicBezTo>
                  <a:cubicBezTo>
                    <a:pt x="0" y="34"/>
                    <a:pt x="9" y="43"/>
                    <a:pt x="21" y="43"/>
                  </a:cubicBezTo>
                  <a:cubicBezTo>
                    <a:pt x="33" y="43"/>
                    <a:pt x="42" y="34"/>
                    <a:pt x="42" y="22"/>
                  </a:cubicBezTo>
                  <a:close/>
                  <a:moveTo>
                    <a:pt x="21" y="5"/>
                  </a:moveTo>
                  <a:cubicBezTo>
                    <a:pt x="24" y="5"/>
                    <a:pt x="27" y="6"/>
                    <a:pt x="30" y="8"/>
                  </a:cubicBezTo>
                  <a:cubicBezTo>
                    <a:pt x="28" y="8"/>
                    <a:pt x="25" y="9"/>
                    <a:pt x="20" y="11"/>
                  </a:cubicBezTo>
                  <a:cubicBezTo>
                    <a:pt x="16" y="14"/>
                    <a:pt x="12" y="12"/>
                    <a:pt x="9" y="10"/>
                  </a:cubicBezTo>
                  <a:cubicBezTo>
                    <a:pt x="12" y="7"/>
                    <a:pt x="16" y="5"/>
                    <a:pt x="21" y="5"/>
                  </a:cubicBezTo>
                  <a:close/>
                  <a:moveTo>
                    <a:pt x="21" y="39"/>
                  </a:moveTo>
                  <a:cubicBezTo>
                    <a:pt x="12" y="39"/>
                    <a:pt x="5" y="31"/>
                    <a:pt x="5" y="22"/>
                  </a:cubicBezTo>
                  <a:cubicBezTo>
                    <a:pt x="5" y="19"/>
                    <a:pt x="5" y="16"/>
                    <a:pt x="7" y="13"/>
                  </a:cubicBezTo>
                  <a:cubicBezTo>
                    <a:pt x="9" y="15"/>
                    <a:pt x="12" y="16"/>
                    <a:pt x="16" y="16"/>
                  </a:cubicBezTo>
                  <a:cubicBezTo>
                    <a:pt x="18" y="16"/>
                    <a:pt x="20" y="16"/>
                    <a:pt x="22" y="15"/>
                  </a:cubicBezTo>
                  <a:cubicBezTo>
                    <a:pt x="29" y="11"/>
                    <a:pt x="31" y="11"/>
                    <a:pt x="34" y="12"/>
                  </a:cubicBezTo>
                  <a:cubicBezTo>
                    <a:pt x="34" y="12"/>
                    <a:pt x="34" y="12"/>
                    <a:pt x="34" y="12"/>
                  </a:cubicBezTo>
                  <a:cubicBezTo>
                    <a:pt x="36" y="15"/>
                    <a:pt x="37" y="18"/>
                    <a:pt x="37" y="22"/>
                  </a:cubicBezTo>
                  <a:cubicBezTo>
                    <a:pt x="37" y="31"/>
                    <a:pt x="30" y="39"/>
                    <a:pt x="21" y="3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
            <p:cNvSpPr>
              <a:spLocks/>
            </p:cNvSpPr>
            <p:nvPr/>
          </p:nvSpPr>
          <p:spPr bwMode="auto">
            <a:xfrm>
              <a:off x="3601" y="2124"/>
              <a:ext cx="80" cy="99"/>
            </a:xfrm>
            <a:custGeom>
              <a:avLst/>
              <a:gdLst>
                <a:gd name="T0" fmla="*/ 29 w 33"/>
                <a:gd name="T1" fmla="*/ 12 h 41"/>
                <a:gd name="T2" fmla="*/ 32 w 33"/>
                <a:gd name="T3" fmla="*/ 7 h 41"/>
                <a:gd name="T4" fmla="*/ 32 w 33"/>
                <a:gd name="T5" fmla="*/ 6 h 41"/>
                <a:gd name="T6" fmla="*/ 31 w 33"/>
                <a:gd name="T7" fmla="*/ 5 h 41"/>
                <a:gd name="T8" fmla="*/ 22 w 33"/>
                <a:gd name="T9" fmla="*/ 0 h 41"/>
                <a:gd name="T10" fmla="*/ 21 w 33"/>
                <a:gd name="T11" fmla="*/ 0 h 41"/>
                <a:gd name="T12" fmla="*/ 0 w 33"/>
                <a:gd name="T13" fmla="*/ 40 h 41"/>
                <a:gd name="T14" fmla="*/ 0 w 33"/>
                <a:gd name="T15" fmla="*/ 41 h 41"/>
                <a:gd name="T16" fmla="*/ 1 w 33"/>
                <a:gd name="T17" fmla="*/ 41 h 41"/>
                <a:gd name="T18" fmla="*/ 28 w 33"/>
                <a:gd name="T19" fmla="*/ 41 h 41"/>
                <a:gd name="T20" fmla="*/ 29 w 33"/>
                <a:gd name="T21" fmla="*/ 40 h 41"/>
                <a:gd name="T22" fmla="*/ 33 w 33"/>
                <a:gd name="T23" fmla="*/ 18 h 41"/>
                <a:gd name="T24" fmla="*/ 32 w 33"/>
                <a:gd name="T25" fmla="*/ 17 h 41"/>
                <a:gd name="T26" fmla="*/ 29 w 33"/>
                <a:gd name="T27"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29" y="12"/>
                  </a:moveTo>
                  <a:cubicBezTo>
                    <a:pt x="29" y="10"/>
                    <a:pt x="30" y="8"/>
                    <a:pt x="32" y="7"/>
                  </a:cubicBezTo>
                  <a:cubicBezTo>
                    <a:pt x="32" y="7"/>
                    <a:pt x="32" y="6"/>
                    <a:pt x="32" y="6"/>
                  </a:cubicBezTo>
                  <a:cubicBezTo>
                    <a:pt x="32" y="6"/>
                    <a:pt x="32" y="5"/>
                    <a:pt x="31" y="5"/>
                  </a:cubicBezTo>
                  <a:cubicBezTo>
                    <a:pt x="28" y="5"/>
                    <a:pt x="25" y="3"/>
                    <a:pt x="22" y="0"/>
                  </a:cubicBezTo>
                  <a:cubicBezTo>
                    <a:pt x="21" y="0"/>
                    <a:pt x="21" y="0"/>
                    <a:pt x="21" y="0"/>
                  </a:cubicBezTo>
                  <a:cubicBezTo>
                    <a:pt x="8" y="7"/>
                    <a:pt x="0" y="22"/>
                    <a:pt x="0" y="40"/>
                  </a:cubicBezTo>
                  <a:cubicBezTo>
                    <a:pt x="0" y="40"/>
                    <a:pt x="0" y="41"/>
                    <a:pt x="0" y="41"/>
                  </a:cubicBezTo>
                  <a:cubicBezTo>
                    <a:pt x="0" y="41"/>
                    <a:pt x="1" y="41"/>
                    <a:pt x="1" y="41"/>
                  </a:cubicBezTo>
                  <a:cubicBezTo>
                    <a:pt x="28" y="41"/>
                    <a:pt x="28" y="41"/>
                    <a:pt x="28" y="41"/>
                  </a:cubicBezTo>
                  <a:cubicBezTo>
                    <a:pt x="28" y="41"/>
                    <a:pt x="29" y="41"/>
                    <a:pt x="29" y="40"/>
                  </a:cubicBezTo>
                  <a:cubicBezTo>
                    <a:pt x="33" y="18"/>
                    <a:pt x="33" y="18"/>
                    <a:pt x="33" y="18"/>
                  </a:cubicBezTo>
                  <a:cubicBezTo>
                    <a:pt x="33" y="18"/>
                    <a:pt x="32" y="18"/>
                    <a:pt x="32" y="17"/>
                  </a:cubicBezTo>
                  <a:cubicBezTo>
                    <a:pt x="30" y="16"/>
                    <a:pt x="29" y="14"/>
                    <a:pt x="29"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4"/>
            <p:cNvSpPr>
              <a:spLocks/>
            </p:cNvSpPr>
            <p:nvPr/>
          </p:nvSpPr>
          <p:spPr bwMode="auto">
            <a:xfrm>
              <a:off x="3695" y="2124"/>
              <a:ext cx="65" cy="99"/>
            </a:xfrm>
            <a:custGeom>
              <a:avLst/>
              <a:gdLst>
                <a:gd name="T0" fmla="*/ 27 w 27"/>
                <a:gd name="T1" fmla="*/ 15 h 41"/>
                <a:gd name="T2" fmla="*/ 12 w 27"/>
                <a:gd name="T3" fmla="*/ 0 h 41"/>
                <a:gd name="T4" fmla="*/ 11 w 27"/>
                <a:gd name="T5" fmla="*/ 0 h 41"/>
                <a:gd name="T6" fmla="*/ 1 w 27"/>
                <a:gd name="T7" fmla="*/ 5 h 41"/>
                <a:gd name="T8" fmla="*/ 1 w 27"/>
                <a:gd name="T9" fmla="*/ 6 h 41"/>
                <a:gd name="T10" fmla="*/ 1 w 27"/>
                <a:gd name="T11" fmla="*/ 7 h 41"/>
                <a:gd name="T12" fmla="*/ 3 w 27"/>
                <a:gd name="T13" fmla="*/ 12 h 41"/>
                <a:gd name="T14" fmla="*/ 1 w 27"/>
                <a:gd name="T15" fmla="*/ 17 h 41"/>
                <a:gd name="T16" fmla="*/ 0 w 27"/>
                <a:gd name="T17" fmla="*/ 18 h 41"/>
                <a:gd name="T18" fmla="*/ 4 w 27"/>
                <a:gd name="T19" fmla="*/ 40 h 41"/>
                <a:gd name="T20" fmla="*/ 5 w 27"/>
                <a:gd name="T21" fmla="*/ 41 h 41"/>
                <a:gd name="T22" fmla="*/ 9 w 27"/>
                <a:gd name="T23" fmla="*/ 41 h 41"/>
                <a:gd name="T24" fmla="*/ 27 w 27"/>
                <a:gd name="T25"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1">
                  <a:moveTo>
                    <a:pt x="27" y="15"/>
                  </a:moveTo>
                  <a:cubicBezTo>
                    <a:pt x="23" y="9"/>
                    <a:pt x="18" y="4"/>
                    <a:pt x="12" y="0"/>
                  </a:cubicBezTo>
                  <a:cubicBezTo>
                    <a:pt x="12" y="0"/>
                    <a:pt x="11" y="0"/>
                    <a:pt x="11" y="0"/>
                  </a:cubicBezTo>
                  <a:cubicBezTo>
                    <a:pt x="8" y="3"/>
                    <a:pt x="5" y="5"/>
                    <a:pt x="1" y="5"/>
                  </a:cubicBezTo>
                  <a:cubicBezTo>
                    <a:pt x="1" y="5"/>
                    <a:pt x="1" y="6"/>
                    <a:pt x="1" y="6"/>
                  </a:cubicBezTo>
                  <a:cubicBezTo>
                    <a:pt x="0" y="6"/>
                    <a:pt x="1" y="7"/>
                    <a:pt x="1" y="7"/>
                  </a:cubicBezTo>
                  <a:cubicBezTo>
                    <a:pt x="2" y="8"/>
                    <a:pt x="3" y="10"/>
                    <a:pt x="3" y="12"/>
                  </a:cubicBezTo>
                  <a:cubicBezTo>
                    <a:pt x="3" y="14"/>
                    <a:pt x="2" y="16"/>
                    <a:pt x="1" y="17"/>
                  </a:cubicBezTo>
                  <a:cubicBezTo>
                    <a:pt x="0" y="18"/>
                    <a:pt x="0" y="18"/>
                    <a:pt x="0" y="18"/>
                  </a:cubicBezTo>
                  <a:cubicBezTo>
                    <a:pt x="4" y="40"/>
                    <a:pt x="4" y="40"/>
                    <a:pt x="4" y="40"/>
                  </a:cubicBezTo>
                  <a:cubicBezTo>
                    <a:pt x="4" y="41"/>
                    <a:pt x="5" y="41"/>
                    <a:pt x="5" y="41"/>
                  </a:cubicBezTo>
                  <a:cubicBezTo>
                    <a:pt x="9" y="41"/>
                    <a:pt x="9" y="41"/>
                    <a:pt x="9" y="41"/>
                  </a:cubicBezTo>
                  <a:cubicBezTo>
                    <a:pt x="13" y="30"/>
                    <a:pt x="19" y="22"/>
                    <a:pt x="27" y="1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5"/>
            <p:cNvSpPr>
              <a:spLocks noEditPoints="1"/>
            </p:cNvSpPr>
            <p:nvPr/>
          </p:nvSpPr>
          <p:spPr bwMode="auto">
            <a:xfrm>
              <a:off x="3637" y="2020"/>
              <a:ext cx="101" cy="104"/>
            </a:xfrm>
            <a:custGeom>
              <a:avLst/>
              <a:gdLst>
                <a:gd name="T0" fmla="*/ 42 w 42"/>
                <a:gd name="T1" fmla="*/ 22 h 43"/>
                <a:gd name="T2" fmla="*/ 21 w 42"/>
                <a:gd name="T3" fmla="*/ 0 h 43"/>
                <a:gd name="T4" fmla="*/ 4 w 42"/>
                <a:gd name="T5" fmla="*/ 9 h 43"/>
                <a:gd name="T6" fmla="*/ 4 w 42"/>
                <a:gd name="T7" fmla="*/ 9 h 43"/>
                <a:gd name="T8" fmla="*/ 4 w 42"/>
                <a:gd name="T9" fmla="*/ 10 h 43"/>
                <a:gd name="T10" fmla="*/ 0 w 42"/>
                <a:gd name="T11" fmla="*/ 22 h 43"/>
                <a:gd name="T12" fmla="*/ 21 w 42"/>
                <a:gd name="T13" fmla="*/ 43 h 43"/>
                <a:gd name="T14" fmla="*/ 42 w 42"/>
                <a:gd name="T15" fmla="*/ 22 h 43"/>
                <a:gd name="T16" fmla="*/ 21 w 42"/>
                <a:gd name="T17" fmla="*/ 5 h 43"/>
                <a:gd name="T18" fmla="*/ 30 w 42"/>
                <a:gd name="T19" fmla="*/ 8 h 43"/>
                <a:gd name="T20" fmla="*/ 20 w 42"/>
                <a:gd name="T21" fmla="*/ 11 h 43"/>
                <a:gd name="T22" fmla="*/ 9 w 42"/>
                <a:gd name="T23" fmla="*/ 10 h 43"/>
                <a:gd name="T24" fmla="*/ 21 w 42"/>
                <a:gd name="T25" fmla="*/ 5 h 43"/>
                <a:gd name="T26" fmla="*/ 21 w 42"/>
                <a:gd name="T27" fmla="*/ 39 h 43"/>
                <a:gd name="T28" fmla="*/ 4 w 42"/>
                <a:gd name="T29" fmla="*/ 22 h 43"/>
                <a:gd name="T30" fmla="*/ 7 w 42"/>
                <a:gd name="T31" fmla="*/ 13 h 43"/>
                <a:gd name="T32" fmla="*/ 16 w 42"/>
                <a:gd name="T33" fmla="*/ 16 h 43"/>
                <a:gd name="T34" fmla="*/ 22 w 42"/>
                <a:gd name="T35" fmla="*/ 15 h 43"/>
                <a:gd name="T36" fmla="*/ 34 w 42"/>
                <a:gd name="T37" fmla="*/ 12 h 43"/>
                <a:gd name="T38" fmla="*/ 34 w 42"/>
                <a:gd name="T39" fmla="*/ 12 h 43"/>
                <a:gd name="T40" fmla="*/ 37 w 42"/>
                <a:gd name="T41" fmla="*/ 22 h 43"/>
                <a:gd name="T42" fmla="*/ 21 w 42"/>
                <a:gd name="T43"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42" y="22"/>
                  </a:moveTo>
                  <a:cubicBezTo>
                    <a:pt x="42" y="10"/>
                    <a:pt x="32" y="0"/>
                    <a:pt x="21" y="0"/>
                  </a:cubicBezTo>
                  <a:cubicBezTo>
                    <a:pt x="14" y="0"/>
                    <a:pt x="8" y="4"/>
                    <a:pt x="4" y="9"/>
                  </a:cubicBezTo>
                  <a:cubicBezTo>
                    <a:pt x="4" y="9"/>
                    <a:pt x="4" y="9"/>
                    <a:pt x="4" y="9"/>
                  </a:cubicBezTo>
                  <a:cubicBezTo>
                    <a:pt x="4" y="9"/>
                    <a:pt x="4" y="9"/>
                    <a:pt x="4" y="10"/>
                  </a:cubicBezTo>
                  <a:cubicBezTo>
                    <a:pt x="1" y="13"/>
                    <a:pt x="0" y="17"/>
                    <a:pt x="0" y="22"/>
                  </a:cubicBezTo>
                  <a:cubicBezTo>
                    <a:pt x="0" y="34"/>
                    <a:pt x="9" y="43"/>
                    <a:pt x="21" y="43"/>
                  </a:cubicBezTo>
                  <a:cubicBezTo>
                    <a:pt x="32" y="43"/>
                    <a:pt x="42" y="34"/>
                    <a:pt x="42" y="22"/>
                  </a:cubicBezTo>
                  <a:close/>
                  <a:moveTo>
                    <a:pt x="21" y="5"/>
                  </a:moveTo>
                  <a:cubicBezTo>
                    <a:pt x="24" y="5"/>
                    <a:pt x="27" y="6"/>
                    <a:pt x="30" y="8"/>
                  </a:cubicBezTo>
                  <a:cubicBezTo>
                    <a:pt x="27" y="8"/>
                    <a:pt x="25" y="9"/>
                    <a:pt x="20" y="11"/>
                  </a:cubicBezTo>
                  <a:cubicBezTo>
                    <a:pt x="16" y="14"/>
                    <a:pt x="12" y="12"/>
                    <a:pt x="9" y="10"/>
                  </a:cubicBezTo>
                  <a:cubicBezTo>
                    <a:pt x="12" y="7"/>
                    <a:pt x="16" y="5"/>
                    <a:pt x="21" y="5"/>
                  </a:cubicBezTo>
                  <a:close/>
                  <a:moveTo>
                    <a:pt x="21" y="39"/>
                  </a:moveTo>
                  <a:cubicBezTo>
                    <a:pt x="12" y="39"/>
                    <a:pt x="4" y="31"/>
                    <a:pt x="4" y="22"/>
                  </a:cubicBezTo>
                  <a:cubicBezTo>
                    <a:pt x="4" y="19"/>
                    <a:pt x="5" y="16"/>
                    <a:pt x="7" y="13"/>
                  </a:cubicBezTo>
                  <a:cubicBezTo>
                    <a:pt x="9" y="15"/>
                    <a:pt x="12" y="16"/>
                    <a:pt x="16" y="16"/>
                  </a:cubicBezTo>
                  <a:cubicBezTo>
                    <a:pt x="18" y="16"/>
                    <a:pt x="20" y="16"/>
                    <a:pt x="22" y="15"/>
                  </a:cubicBezTo>
                  <a:cubicBezTo>
                    <a:pt x="29" y="11"/>
                    <a:pt x="31" y="11"/>
                    <a:pt x="34" y="12"/>
                  </a:cubicBezTo>
                  <a:cubicBezTo>
                    <a:pt x="34" y="12"/>
                    <a:pt x="34" y="12"/>
                    <a:pt x="34" y="12"/>
                  </a:cubicBezTo>
                  <a:cubicBezTo>
                    <a:pt x="36" y="15"/>
                    <a:pt x="37" y="18"/>
                    <a:pt x="37" y="22"/>
                  </a:cubicBezTo>
                  <a:cubicBezTo>
                    <a:pt x="37" y="31"/>
                    <a:pt x="30" y="39"/>
                    <a:pt x="21" y="3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6"/>
            <p:cNvSpPr>
              <a:spLocks/>
            </p:cNvSpPr>
            <p:nvPr/>
          </p:nvSpPr>
          <p:spPr bwMode="auto">
            <a:xfrm>
              <a:off x="3726" y="2167"/>
              <a:ext cx="101" cy="129"/>
            </a:xfrm>
            <a:custGeom>
              <a:avLst/>
              <a:gdLst>
                <a:gd name="T0" fmla="*/ 38 w 42"/>
                <a:gd name="T1" fmla="*/ 15 h 53"/>
                <a:gd name="T2" fmla="*/ 41 w 42"/>
                <a:gd name="T3" fmla="*/ 9 h 53"/>
                <a:gd name="T4" fmla="*/ 41 w 42"/>
                <a:gd name="T5" fmla="*/ 7 h 53"/>
                <a:gd name="T6" fmla="*/ 40 w 42"/>
                <a:gd name="T7" fmla="*/ 7 h 53"/>
                <a:gd name="T8" fmla="*/ 28 w 42"/>
                <a:gd name="T9" fmla="*/ 0 h 53"/>
                <a:gd name="T10" fmla="*/ 26 w 42"/>
                <a:gd name="T11" fmla="*/ 0 h 53"/>
                <a:gd name="T12" fmla="*/ 0 w 42"/>
                <a:gd name="T13" fmla="*/ 51 h 53"/>
                <a:gd name="T14" fmla="*/ 0 w 42"/>
                <a:gd name="T15" fmla="*/ 52 h 53"/>
                <a:gd name="T16" fmla="*/ 1 w 42"/>
                <a:gd name="T17" fmla="*/ 53 h 53"/>
                <a:gd name="T18" fmla="*/ 36 w 42"/>
                <a:gd name="T19" fmla="*/ 53 h 53"/>
                <a:gd name="T20" fmla="*/ 37 w 42"/>
                <a:gd name="T21" fmla="*/ 52 h 53"/>
                <a:gd name="T22" fmla="*/ 42 w 42"/>
                <a:gd name="T23" fmla="*/ 23 h 53"/>
                <a:gd name="T24" fmla="*/ 41 w 42"/>
                <a:gd name="T25" fmla="*/ 22 h 53"/>
                <a:gd name="T26" fmla="*/ 38 w 42"/>
                <a:gd name="T27"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3">
                  <a:moveTo>
                    <a:pt x="38" y="15"/>
                  </a:moveTo>
                  <a:cubicBezTo>
                    <a:pt x="38" y="13"/>
                    <a:pt x="39" y="10"/>
                    <a:pt x="41" y="9"/>
                  </a:cubicBezTo>
                  <a:cubicBezTo>
                    <a:pt x="41" y="8"/>
                    <a:pt x="41" y="8"/>
                    <a:pt x="41" y="7"/>
                  </a:cubicBezTo>
                  <a:cubicBezTo>
                    <a:pt x="41" y="7"/>
                    <a:pt x="41" y="7"/>
                    <a:pt x="40" y="7"/>
                  </a:cubicBezTo>
                  <a:cubicBezTo>
                    <a:pt x="36" y="6"/>
                    <a:pt x="31" y="3"/>
                    <a:pt x="28" y="0"/>
                  </a:cubicBezTo>
                  <a:cubicBezTo>
                    <a:pt x="27" y="0"/>
                    <a:pt x="27" y="0"/>
                    <a:pt x="26" y="0"/>
                  </a:cubicBezTo>
                  <a:cubicBezTo>
                    <a:pt x="10" y="9"/>
                    <a:pt x="0" y="28"/>
                    <a:pt x="0" y="51"/>
                  </a:cubicBezTo>
                  <a:cubicBezTo>
                    <a:pt x="0" y="52"/>
                    <a:pt x="0" y="52"/>
                    <a:pt x="0" y="52"/>
                  </a:cubicBezTo>
                  <a:cubicBezTo>
                    <a:pt x="0" y="52"/>
                    <a:pt x="1" y="53"/>
                    <a:pt x="1" y="53"/>
                  </a:cubicBezTo>
                  <a:cubicBezTo>
                    <a:pt x="36" y="53"/>
                    <a:pt x="36" y="53"/>
                    <a:pt x="36" y="53"/>
                  </a:cubicBezTo>
                  <a:cubicBezTo>
                    <a:pt x="36" y="53"/>
                    <a:pt x="37" y="52"/>
                    <a:pt x="37" y="52"/>
                  </a:cubicBezTo>
                  <a:cubicBezTo>
                    <a:pt x="42" y="23"/>
                    <a:pt x="42" y="23"/>
                    <a:pt x="42" y="23"/>
                  </a:cubicBezTo>
                  <a:cubicBezTo>
                    <a:pt x="42" y="23"/>
                    <a:pt x="42" y="22"/>
                    <a:pt x="41" y="22"/>
                  </a:cubicBezTo>
                  <a:cubicBezTo>
                    <a:pt x="39" y="20"/>
                    <a:pt x="38" y="18"/>
                    <a:pt x="38" y="1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7"/>
            <p:cNvSpPr>
              <a:spLocks/>
            </p:cNvSpPr>
            <p:nvPr/>
          </p:nvSpPr>
          <p:spPr bwMode="auto">
            <a:xfrm>
              <a:off x="3846" y="2167"/>
              <a:ext cx="101" cy="129"/>
            </a:xfrm>
            <a:custGeom>
              <a:avLst/>
              <a:gdLst>
                <a:gd name="T0" fmla="*/ 15 w 42"/>
                <a:gd name="T1" fmla="*/ 0 h 53"/>
                <a:gd name="T2" fmla="*/ 14 w 42"/>
                <a:gd name="T3" fmla="*/ 0 h 53"/>
                <a:gd name="T4" fmla="*/ 2 w 42"/>
                <a:gd name="T5" fmla="*/ 7 h 53"/>
                <a:gd name="T6" fmla="*/ 1 w 42"/>
                <a:gd name="T7" fmla="*/ 7 h 53"/>
                <a:gd name="T8" fmla="*/ 1 w 42"/>
                <a:gd name="T9" fmla="*/ 9 h 53"/>
                <a:gd name="T10" fmla="*/ 4 w 42"/>
                <a:gd name="T11" fmla="*/ 15 h 53"/>
                <a:gd name="T12" fmla="*/ 1 w 42"/>
                <a:gd name="T13" fmla="*/ 22 h 53"/>
                <a:gd name="T14" fmla="*/ 0 w 42"/>
                <a:gd name="T15" fmla="*/ 23 h 53"/>
                <a:gd name="T16" fmla="*/ 5 w 42"/>
                <a:gd name="T17" fmla="*/ 52 h 53"/>
                <a:gd name="T18" fmla="*/ 6 w 42"/>
                <a:gd name="T19" fmla="*/ 53 h 53"/>
                <a:gd name="T20" fmla="*/ 41 w 42"/>
                <a:gd name="T21" fmla="*/ 53 h 53"/>
                <a:gd name="T22" fmla="*/ 42 w 42"/>
                <a:gd name="T23" fmla="*/ 52 h 53"/>
                <a:gd name="T24" fmla="*/ 42 w 42"/>
                <a:gd name="T25" fmla="*/ 51 h 53"/>
                <a:gd name="T26" fmla="*/ 15 w 42"/>
                <a:gd name="T2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3">
                  <a:moveTo>
                    <a:pt x="15" y="0"/>
                  </a:moveTo>
                  <a:cubicBezTo>
                    <a:pt x="15" y="0"/>
                    <a:pt x="14" y="0"/>
                    <a:pt x="14" y="0"/>
                  </a:cubicBezTo>
                  <a:cubicBezTo>
                    <a:pt x="10" y="3"/>
                    <a:pt x="6" y="6"/>
                    <a:pt x="2" y="7"/>
                  </a:cubicBezTo>
                  <a:cubicBezTo>
                    <a:pt x="1" y="7"/>
                    <a:pt x="1" y="7"/>
                    <a:pt x="1" y="7"/>
                  </a:cubicBezTo>
                  <a:cubicBezTo>
                    <a:pt x="1" y="8"/>
                    <a:pt x="1" y="8"/>
                    <a:pt x="1" y="9"/>
                  </a:cubicBezTo>
                  <a:cubicBezTo>
                    <a:pt x="3" y="10"/>
                    <a:pt x="4" y="13"/>
                    <a:pt x="4" y="15"/>
                  </a:cubicBezTo>
                  <a:cubicBezTo>
                    <a:pt x="4" y="18"/>
                    <a:pt x="3" y="20"/>
                    <a:pt x="1" y="22"/>
                  </a:cubicBezTo>
                  <a:cubicBezTo>
                    <a:pt x="0" y="22"/>
                    <a:pt x="0" y="23"/>
                    <a:pt x="0" y="23"/>
                  </a:cubicBezTo>
                  <a:cubicBezTo>
                    <a:pt x="5" y="52"/>
                    <a:pt x="5" y="52"/>
                    <a:pt x="5" y="52"/>
                  </a:cubicBezTo>
                  <a:cubicBezTo>
                    <a:pt x="5" y="52"/>
                    <a:pt x="6" y="53"/>
                    <a:pt x="6" y="53"/>
                  </a:cubicBezTo>
                  <a:cubicBezTo>
                    <a:pt x="41" y="53"/>
                    <a:pt x="41" y="53"/>
                    <a:pt x="41" y="53"/>
                  </a:cubicBezTo>
                  <a:cubicBezTo>
                    <a:pt x="41" y="53"/>
                    <a:pt x="41" y="52"/>
                    <a:pt x="42" y="52"/>
                  </a:cubicBezTo>
                  <a:cubicBezTo>
                    <a:pt x="42" y="52"/>
                    <a:pt x="42" y="52"/>
                    <a:pt x="42" y="51"/>
                  </a:cubicBezTo>
                  <a:cubicBezTo>
                    <a:pt x="41" y="28"/>
                    <a:pt x="32" y="9"/>
                    <a:pt x="15"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等腰三角形 21"/>
          <p:cNvSpPr/>
          <p:nvPr/>
        </p:nvSpPr>
        <p:spPr>
          <a:xfrm rot="3600000">
            <a:off x="2708305" y="3612176"/>
            <a:ext cx="236589" cy="20395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3600000">
            <a:off x="5009409" y="4551480"/>
            <a:ext cx="236589" cy="20395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3600000">
            <a:off x="7589322" y="1203234"/>
            <a:ext cx="236589" cy="20395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3600000">
            <a:off x="9039817" y="1856756"/>
            <a:ext cx="236589" cy="20395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3600000">
            <a:off x="9561001" y="3964845"/>
            <a:ext cx="236589" cy="20395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3600000">
            <a:off x="6718466" y="2572740"/>
            <a:ext cx="236589" cy="20395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2887290" y="3558063"/>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58" name="矩形 57"/>
          <p:cNvSpPr/>
          <p:nvPr/>
        </p:nvSpPr>
        <p:spPr>
          <a:xfrm>
            <a:off x="5275166" y="4468791"/>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59" name="矩形 58"/>
          <p:cNvSpPr/>
          <p:nvPr/>
        </p:nvSpPr>
        <p:spPr>
          <a:xfrm>
            <a:off x="6988120" y="2490051"/>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0" name="矩形 59"/>
          <p:cNvSpPr/>
          <p:nvPr/>
        </p:nvSpPr>
        <p:spPr>
          <a:xfrm>
            <a:off x="6452158" y="1115753"/>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1" name="矩形 60"/>
          <p:cNvSpPr/>
          <p:nvPr/>
        </p:nvSpPr>
        <p:spPr>
          <a:xfrm>
            <a:off x="9262102" y="1820882"/>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2" name="矩形 61"/>
          <p:cNvSpPr/>
          <p:nvPr/>
        </p:nvSpPr>
        <p:spPr>
          <a:xfrm>
            <a:off x="9771586" y="3879410"/>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5" name="文本框 64"/>
          <p:cNvSpPr txBox="1"/>
          <p:nvPr/>
        </p:nvSpPr>
        <p:spPr>
          <a:xfrm>
            <a:off x="379789" y="5586477"/>
            <a:ext cx="6763390" cy="418961"/>
          </a:xfrm>
          <a:prstGeom prst="rect">
            <a:avLst/>
          </a:prstGeom>
          <a:noFill/>
        </p:spPr>
        <p:txBody>
          <a:bodyPr wrap="none" rtlCol="0">
            <a:spAutoFit/>
          </a:bodyPr>
          <a:lstStyle/>
          <a:p>
            <a:pPr>
              <a:lnSpc>
                <a:spcPct val="130000"/>
              </a:lnSpc>
            </a:pPr>
            <a:r>
              <a:rPr lang="zh-CN" altLang="en-US" dirty="0">
                <a:solidFill>
                  <a:schemeClr val="bg1"/>
                </a:solidFill>
                <a:latin typeface="腾祥沁圆简-W1" panose="01010104010101010101" pitchFamily="2" charset="-122"/>
                <a:ea typeface="腾祥沁圆简-W1" panose="01010104010101010101" pitchFamily="2" charset="-122"/>
              </a:rPr>
              <a:t> </a:t>
            </a:r>
            <a:r>
              <a:rPr lang="zh-CN" altLang="en-US" sz="1400" dirty="0">
                <a:solidFill>
                  <a:schemeClr val="bg1"/>
                </a:solidFill>
                <a:latin typeface="造字工房悦黑体验版纤细体" pitchFamily="50" charset="-122"/>
                <a:ea typeface="造字工房悦黑体验版纤细体" pitchFamily="50" charset="-122"/>
              </a:rPr>
              <a:t>专业在于让更多的人专业起来凝练多年的 专业在于让更多的人专业起来凝练多年的</a:t>
            </a:r>
            <a:endParaRPr lang="en-US" altLang="zh-CN" sz="1400" dirty="0">
              <a:solidFill>
                <a:schemeClr val="bg1"/>
              </a:solidFill>
              <a:latin typeface="造字工房悦黑体验版纤细体" pitchFamily="50" charset="-122"/>
              <a:ea typeface="造字工房悦黑体验版纤细体" pitchFamily="50" charset="-122"/>
            </a:endParaRPr>
          </a:p>
        </p:txBody>
      </p:sp>
      <p:sp>
        <p:nvSpPr>
          <p:cNvPr id="66" name="矩形 65"/>
          <p:cNvSpPr/>
          <p:nvPr/>
        </p:nvSpPr>
        <p:spPr>
          <a:xfrm>
            <a:off x="379789" y="5127049"/>
            <a:ext cx="3315331" cy="461665"/>
          </a:xfrm>
          <a:prstGeom prst="rect">
            <a:avLst/>
          </a:prstGeom>
        </p:spPr>
        <p:txBody>
          <a:bodyPr wrap="none">
            <a:spAutoFit/>
          </a:bodyPr>
          <a:lstStyle/>
          <a:p>
            <a:r>
              <a:rPr lang="zh-CN" altLang="en-US" sz="2400" dirty="0">
                <a:solidFill>
                  <a:schemeClr val="bg1"/>
                </a:solidFill>
                <a:latin typeface="腾祥沁圆简-W1" panose="01010104010101010101" pitchFamily="2" charset="-122"/>
                <a:ea typeface="腾祥沁圆简-W1" panose="01010104010101010101" pitchFamily="2" charset="-122"/>
              </a:rPr>
              <a:t>点击添加标题</a:t>
            </a:r>
            <a:r>
              <a:rPr lang="zh-CN" altLang="en-US" sz="1600" dirty="0">
                <a:solidFill>
                  <a:srgbClr val="FF0000"/>
                </a:solidFill>
                <a:latin typeface="腾祥沁圆简-W1" panose="01010104010101010101" pitchFamily="2" charset="-122"/>
                <a:ea typeface="腾祥沁圆简-W1" panose="01010104010101010101" pitchFamily="2" charset="-122"/>
              </a:rPr>
              <a:t>（</a:t>
            </a:r>
            <a:r>
              <a:rPr lang="en-US" altLang="zh-CN" sz="1600" dirty="0">
                <a:solidFill>
                  <a:srgbClr val="FF0000"/>
                </a:solidFill>
                <a:latin typeface="腾祥沁圆简-W1" panose="01010104010101010101" pitchFamily="2" charset="-122"/>
                <a:ea typeface="腾祥沁圆简-W1" panose="01010104010101010101" pitchFamily="2" charset="-122"/>
              </a:rPr>
              <a:t>Headline</a:t>
            </a:r>
            <a:r>
              <a:rPr lang="zh-CN" altLang="en-US" sz="1600" dirty="0">
                <a:solidFill>
                  <a:srgbClr val="FF0000"/>
                </a:solidFill>
                <a:latin typeface="腾祥沁圆简-W1" panose="01010104010101010101" pitchFamily="2" charset="-122"/>
                <a:ea typeface="腾祥沁圆简-W1" panose="01010104010101010101" pitchFamily="2" charset="-122"/>
              </a:rPr>
              <a:t>）</a:t>
            </a:r>
          </a:p>
        </p:txBody>
      </p:sp>
      <p:sp>
        <p:nvSpPr>
          <p:cNvPr id="73" name="Freeform 31"/>
          <p:cNvSpPr>
            <a:spLocks/>
          </p:cNvSpPr>
          <p:nvPr/>
        </p:nvSpPr>
        <p:spPr bwMode="auto">
          <a:xfrm>
            <a:off x="602349" y="4316756"/>
            <a:ext cx="755650" cy="773113"/>
          </a:xfrm>
          <a:custGeom>
            <a:avLst/>
            <a:gdLst>
              <a:gd name="T0" fmla="*/ 195 w 199"/>
              <a:gd name="T1" fmla="*/ 8 h 203"/>
              <a:gd name="T2" fmla="*/ 154 w 199"/>
              <a:gd name="T3" fmla="*/ 19 h 203"/>
              <a:gd name="T4" fmla="*/ 144 w 199"/>
              <a:gd name="T5" fmla="*/ 28 h 203"/>
              <a:gd name="T6" fmla="*/ 28 w 199"/>
              <a:gd name="T7" fmla="*/ 19 h 203"/>
              <a:gd name="T8" fmla="*/ 7 w 199"/>
              <a:gd name="T9" fmla="*/ 23 h 203"/>
              <a:gd name="T10" fmla="*/ 0 w 199"/>
              <a:gd name="T11" fmla="*/ 30 h 203"/>
              <a:gd name="T12" fmla="*/ 107 w 199"/>
              <a:gd name="T13" fmla="*/ 69 h 203"/>
              <a:gd name="T14" fmla="*/ 63 w 199"/>
              <a:gd name="T15" fmla="*/ 120 h 203"/>
              <a:gd name="T16" fmla="*/ 24 w 199"/>
              <a:gd name="T17" fmla="*/ 118 h 203"/>
              <a:gd name="T18" fmla="*/ 10 w 199"/>
              <a:gd name="T19" fmla="*/ 132 h 203"/>
              <a:gd name="T20" fmla="*/ 58 w 199"/>
              <a:gd name="T21" fmla="*/ 142 h 203"/>
              <a:gd name="T22" fmla="*/ 70 w 199"/>
              <a:gd name="T23" fmla="*/ 193 h 203"/>
              <a:gd name="T24" fmla="*/ 85 w 199"/>
              <a:gd name="T25" fmla="*/ 178 h 203"/>
              <a:gd name="T26" fmla="*/ 82 w 199"/>
              <a:gd name="T27" fmla="*/ 139 h 203"/>
              <a:gd name="T28" fmla="*/ 133 w 199"/>
              <a:gd name="T29" fmla="*/ 96 h 203"/>
              <a:gd name="T30" fmla="*/ 172 w 199"/>
              <a:gd name="T31" fmla="*/ 203 h 203"/>
              <a:gd name="T32" fmla="*/ 180 w 199"/>
              <a:gd name="T33" fmla="*/ 195 h 203"/>
              <a:gd name="T34" fmla="*/ 184 w 199"/>
              <a:gd name="T35" fmla="*/ 175 h 203"/>
              <a:gd name="T36" fmla="*/ 175 w 199"/>
              <a:gd name="T37" fmla="*/ 58 h 203"/>
              <a:gd name="T38" fmla="*/ 183 w 199"/>
              <a:gd name="T39" fmla="*/ 48 h 203"/>
              <a:gd name="T40" fmla="*/ 188 w 199"/>
              <a:gd name="T41" fmla="*/ 42 h 203"/>
              <a:gd name="T42" fmla="*/ 194 w 199"/>
              <a:gd name="T43" fmla="*/ 33 h 203"/>
              <a:gd name="T44" fmla="*/ 198 w 199"/>
              <a:gd name="T45" fmla="*/ 20 h 203"/>
              <a:gd name="T46" fmla="*/ 195 w 199"/>
              <a:gd name="T47" fmla="*/ 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03">
                <a:moveTo>
                  <a:pt x="195" y="8"/>
                </a:moveTo>
                <a:cubicBezTo>
                  <a:pt x="187" y="0"/>
                  <a:pt x="173" y="4"/>
                  <a:pt x="154" y="19"/>
                </a:cubicBezTo>
                <a:cubicBezTo>
                  <a:pt x="144" y="28"/>
                  <a:pt x="144" y="28"/>
                  <a:pt x="144" y="28"/>
                </a:cubicBezTo>
                <a:cubicBezTo>
                  <a:pt x="28" y="19"/>
                  <a:pt x="28" y="19"/>
                  <a:pt x="28" y="19"/>
                </a:cubicBezTo>
                <a:cubicBezTo>
                  <a:pt x="18" y="18"/>
                  <a:pt x="11" y="19"/>
                  <a:pt x="7" y="23"/>
                </a:cubicBezTo>
                <a:cubicBezTo>
                  <a:pt x="0" y="30"/>
                  <a:pt x="0" y="30"/>
                  <a:pt x="0" y="30"/>
                </a:cubicBezTo>
                <a:cubicBezTo>
                  <a:pt x="107" y="69"/>
                  <a:pt x="107" y="69"/>
                  <a:pt x="107" y="69"/>
                </a:cubicBezTo>
                <a:cubicBezTo>
                  <a:pt x="63" y="120"/>
                  <a:pt x="63" y="120"/>
                  <a:pt x="63" y="120"/>
                </a:cubicBezTo>
                <a:cubicBezTo>
                  <a:pt x="24" y="118"/>
                  <a:pt x="24" y="118"/>
                  <a:pt x="24" y="118"/>
                </a:cubicBezTo>
                <a:cubicBezTo>
                  <a:pt x="10" y="132"/>
                  <a:pt x="10" y="132"/>
                  <a:pt x="10" y="132"/>
                </a:cubicBezTo>
                <a:cubicBezTo>
                  <a:pt x="58" y="142"/>
                  <a:pt x="58" y="142"/>
                  <a:pt x="58" y="142"/>
                </a:cubicBezTo>
                <a:cubicBezTo>
                  <a:pt x="70" y="193"/>
                  <a:pt x="70" y="193"/>
                  <a:pt x="70" y="193"/>
                </a:cubicBezTo>
                <a:cubicBezTo>
                  <a:pt x="85" y="178"/>
                  <a:pt x="85" y="178"/>
                  <a:pt x="85" y="178"/>
                </a:cubicBezTo>
                <a:cubicBezTo>
                  <a:pt x="82" y="139"/>
                  <a:pt x="82" y="139"/>
                  <a:pt x="82" y="139"/>
                </a:cubicBezTo>
                <a:cubicBezTo>
                  <a:pt x="133" y="96"/>
                  <a:pt x="133" y="96"/>
                  <a:pt x="133" y="96"/>
                </a:cubicBezTo>
                <a:cubicBezTo>
                  <a:pt x="172" y="203"/>
                  <a:pt x="172" y="203"/>
                  <a:pt x="172" y="203"/>
                </a:cubicBezTo>
                <a:cubicBezTo>
                  <a:pt x="180" y="195"/>
                  <a:pt x="180" y="195"/>
                  <a:pt x="180" y="195"/>
                </a:cubicBezTo>
                <a:cubicBezTo>
                  <a:pt x="184" y="191"/>
                  <a:pt x="185" y="184"/>
                  <a:pt x="184" y="175"/>
                </a:cubicBezTo>
                <a:cubicBezTo>
                  <a:pt x="175" y="58"/>
                  <a:pt x="175" y="58"/>
                  <a:pt x="175" y="58"/>
                </a:cubicBezTo>
                <a:cubicBezTo>
                  <a:pt x="183" y="48"/>
                  <a:pt x="183" y="48"/>
                  <a:pt x="183" y="48"/>
                </a:cubicBezTo>
                <a:cubicBezTo>
                  <a:pt x="185" y="46"/>
                  <a:pt x="187" y="44"/>
                  <a:pt x="188" y="42"/>
                </a:cubicBezTo>
                <a:cubicBezTo>
                  <a:pt x="190" y="40"/>
                  <a:pt x="192" y="37"/>
                  <a:pt x="194" y="33"/>
                </a:cubicBezTo>
                <a:cubicBezTo>
                  <a:pt x="196" y="29"/>
                  <a:pt x="198" y="25"/>
                  <a:pt x="198" y="20"/>
                </a:cubicBezTo>
                <a:cubicBezTo>
                  <a:pt x="199" y="15"/>
                  <a:pt x="198" y="11"/>
                  <a:pt x="195"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39680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2" presetClass="entr" presetSubtype="3" decel="100000" fill="hold" grpId="0" nodeType="withEffect">
                                  <p:stCondLst>
                                    <p:cond delay="3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par>
                                <p:cTn id="24" presetID="2" presetClass="entr" presetSubtype="9" decel="100000" fill="hold" grpId="0" nodeType="withEffect">
                                  <p:stCondLst>
                                    <p:cond delay="30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par>
                                <p:cTn id="32" presetID="53" presetClass="entr" presetSubtype="16" fill="hold" nodeType="withEffect">
                                  <p:stCondLst>
                                    <p:cond delay="80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1300"/>
                            </p:stCondLst>
                            <p:childTnLst>
                              <p:par>
                                <p:cTn id="38" presetID="22" presetClass="entr" presetSubtype="8"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par>
                          <p:cTn id="41" fill="hold">
                            <p:stCondLst>
                              <p:cond delay="1800"/>
                            </p:stCondLst>
                            <p:childTnLst>
                              <p:par>
                                <p:cTn id="42" presetID="45"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ppt_w</p:attrName>
                                        </p:attrNameLst>
                                      </p:cBhvr>
                                      <p:tavLst>
                                        <p:tav tm="0" fmla="#ppt_w*sin(2.5*pi*$)">
                                          <p:val>
                                            <p:fltVal val="0"/>
                                          </p:val>
                                        </p:tav>
                                        <p:tav tm="100000">
                                          <p:val>
                                            <p:fltVal val="1"/>
                                          </p:val>
                                        </p:tav>
                                      </p:tavLst>
                                    </p:anim>
                                    <p:anim calcmode="lin" valueType="num">
                                      <p:cBhvr>
                                        <p:cTn id="46" dur="500" fill="hold"/>
                                        <p:tgtEl>
                                          <p:spTgt spid="22"/>
                                        </p:tgtEl>
                                        <p:attrNameLst>
                                          <p:attrName>ppt_h</p:attrName>
                                        </p:attrNameLst>
                                      </p:cBhvr>
                                      <p:tavLst>
                                        <p:tav tm="0">
                                          <p:val>
                                            <p:strVal val="#ppt_h"/>
                                          </p:val>
                                        </p:tav>
                                        <p:tav tm="100000">
                                          <p:val>
                                            <p:strVal val="#ppt_h"/>
                                          </p:val>
                                        </p:tav>
                                      </p:tavLst>
                                    </p:anim>
                                  </p:childTnLst>
                                </p:cTn>
                              </p:par>
                              <p:par>
                                <p:cTn id="47" presetID="49" presetClass="entr" presetSubtype="0" decel="100000" fill="hold" grpId="1"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 calcmode="lin" valueType="num">
                                      <p:cBhvr>
                                        <p:cTn id="51" dur="500" fill="hold"/>
                                        <p:tgtEl>
                                          <p:spTgt spid="22"/>
                                        </p:tgtEl>
                                        <p:attrNameLst>
                                          <p:attrName>style.rotation</p:attrName>
                                        </p:attrNameLst>
                                      </p:cBhvr>
                                      <p:tavLst>
                                        <p:tav tm="0">
                                          <p:val>
                                            <p:fltVal val="360"/>
                                          </p:val>
                                        </p:tav>
                                        <p:tav tm="100000">
                                          <p:val>
                                            <p:fltVal val="0"/>
                                          </p:val>
                                        </p:tav>
                                      </p:tavLst>
                                    </p:anim>
                                    <p:animEffect transition="in" filter="fade">
                                      <p:cBhvr>
                                        <p:cTn id="52" dur="500"/>
                                        <p:tgtEl>
                                          <p:spTgt spid="22"/>
                                        </p:tgtEl>
                                      </p:cBhvr>
                                    </p:animEffect>
                                  </p:childTnLst>
                                </p:cTn>
                              </p:par>
                            </p:childTnLst>
                          </p:cTn>
                        </p:par>
                        <p:par>
                          <p:cTn id="53" fill="hold">
                            <p:stCondLst>
                              <p:cond delay="2300"/>
                            </p:stCondLst>
                            <p:childTnLst>
                              <p:par>
                                <p:cTn id="54" presetID="22" presetClass="entr" presetSubtype="8"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left)">
                                      <p:cBhvr>
                                        <p:cTn id="56" dur="500"/>
                                        <p:tgtEl>
                                          <p:spTgt spid="5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left)">
                                      <p:cBhvr>
                                        <p:cTn id="59" dur="500"/>
                                        <p:tgtEl>
                                          <p:spTgt spid="56"/>
                                        </p:tgtEl>
                                      </p:cBhvr>
                                    </p:animEffect>
                                  </p:childTnLst>
                                </p:cTn>
                              </p:par>
                            </p:childTnLst>
                          </p:cTn>
                        </p:par>
                        <p:par>
                          <p:cTn id="60" fill="hold">
                            <p:stCondLst>
                              <p:cond delay="2800"/>
                            </p:stCondLst>
                            <p:childTnLst>
                              <p:par>
                                <p:cTn id="61" presetID="45"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anim calcmode="lin" valueType="num">
                                      <p:cBhvr>
                                        <p:cTn id="64" dur="500" fill="hold"/>
                                        <p:tgtEl>
                                          <p:spTgt spid="23"/>
                                        </p:tgtEl>
                                        <p:attrNameLst>
                                          <p:attrName>ppt_w</p:attrName>
                                        </p:attrNameLst>
                                      </p:cBhvr>
                                      <p:tavLst>
                                        <p:tav tm="0" fmla="#ppt_w*sin(2.5*pi*$)">
                                          <p:val>
                                            <p:fltVal val="0"/>
                                          </p:val>
                                        </p:tav>
                                        <p:tav tm="100000">
                                          <p:val>
                                            <p:fltVal val="1"/>
                                          </p:val>
                                        </p:tav>
                                      </p:tavLst>
                                    </p:anim>
                                    <p:anim calcmode="lin" valueType="num">
                                      <p:cBhvr>
                                        <p:cTn id="65" dur="500" fill="hold"/>
                                        <p:tgtEl>
                                          <p:spTgt spid="23"/>
                                        </p:tgtEl>
                                        <p:attrNameLst>
                                          <p:attrName>ppt_h</p:attrName>
                                        </p:attrNameLst>
                                      </p:cBhvr>
                                      <p:tavLst>
                                        <p:tav tm="0">
                                          <p:val>
                                            <p:strVal val="#ppt_h"/>
                                          </p:val>
                                        </p:tav>
                                        <p:tav tm="100000">
                                          <p:val>
                                            <p:strVal val="#ppt_h"/>
                                          </p:val>
                                        </p:tav>
                                      </p:tavLst>
                                    </p:anim>
                                  </p:childTnLst>
                                </p:cTn>
                              </p:par>
                              <p:par>
                                <p:cTn id="66" presetID="49" presetClass="entr" presetSubtype="0" decel="100000" fill="hold" grpId="1" nodeType="with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 calcmode="lin" valueType="num">
                                      <p:cBhvr>
                                        <p:cTn id="70" dur="500" fill="hold"/>
                                        <p:tgtEl>
                                          <p:spTgt spid="23"/>
                                        </p:tgtEl>
                                        <p:attrNameLst>
                                          <p:attrName>style.rotation</p:attrName>
                                        </p:attrNameLst>
                                      </p:cBhvr>
                                      <p:tavLst>
                                        <p:tav tm="0">
                                          <p:val>
                                            <p:fltVal val="360"/>
                                          </p:val>
                                        </p:tav>
                                        <p:tav tm="100000">
                                          <p:val>
                                            <p:fltVal val="0"/>
                                          </p:val>
                                        </p:tav>
                                      </p:tavLst>
                                    </p:anim>
                                    <p:animEffect transition="in" filter="fade">
                                      <p:cBhvr>
                                        <p:cTn id="71" dur="500"/>
                                        <p:tgtEl>
                                          <p:spTgt spid="23"/>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64"/>
                                        </p:tgtEl>
                                        <p:attrNameLst>
                                          <p:attrName>style.visibility</p:attrName>
                                        </p:attrNameLst>
                                      </p:cBhvr>
                                      <p:to>
                                        <p:strVal val="visible"/>
                                      </p:to>
                                    </p:set>
                                    <p:animEffect transition="in" filter="wipe(left)">
                                      <p:cBhvr>
                                        <p:cTn id="78" dur="500"/>
                                        <p:tgtEl>
                                          <p:spTgt spid="64"/>
                                        </p:tgtEl>
                                      </p:cBhvr>
                                    </p:animEffect>
                                  </p:childTnLst>
                                </p:cTn>
                              </p:par>
                            </p:childTnLst>
                          </p:cTn>
                        </p:par>
                        <p:par>
                          <p:cTn id="79" fill="hold">
                            <p:stCondLst>
                              <p:cond delay="3800"/>
                            </p:stCondLst>
                            <p:childTnLst>
                              <p:par>
                                <p:cTn id="80" presetID="45" presetClass="entr" presetSubtype="0" fill="hold" grpId="0"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anim calcmode="lin" valueType="num">
                                      <p:cBhvr>
                                        <p:cTn id="83" dur="500" fill="hold"/>
                                        <p:tgtEl>
                                          <p:spTgt spid="54"/>
                                        </p:tgtEl>
                                        <p:attrNameLst>
                                          <p:attrName>ppt_w</p:attrName>
                                        </p:attrNameLst>
                                      </p:cBhvr>
                                      <p:tavLst>
                                        <p:tav tm="0" fmla="#ppt_w*sin(2.5*pi*$)">
                                          <p:val>
                                            <p:fltVal val="0"/>
                                          </p:val>
                                        </p:tav>
                                        <p:tav tm="100000">
                                          <p:val>
                                            <p:fltVal val="1"/>
                                          </p:val>
                                        </p:tav>
                                      </p:tavLst>
                                    </p:anim>
                                    <p:anim calcmode="lin" valueType="num">
                                      <p:cBhvr>
                                        <p:cTn id="84" dur="500" fill="hold"/>
                                        <p:tgtEl>
                                          <p:spTgt spid="54"/>
                                        </p:tgtEl>
                                        <p:attrNameLst>
                                          <p:attrName>ppt_h</p:attrName>
                                        </p:attrNameLst>
                                      </p:cBhvr>
                                      <p:tavLst>
                                        <p:tav tm="0">
                                          <p:val>
                                            <p:strVal val="#ppt_h"/>
                                          </p:val>
                                        </p:tav>
                                        <p:tav tm="100000">
                                          <p:val>
                                            <p:strVal val="#ppt_h"/>
                                          </p:val>
                                        </p:tav>
                                      </p:tavLst>
                                    </p:anim>
                                  </p:childTnLst>
                                </p:cTn>
                              </p:par>
                              <p:par>
                                <p:cTn id="85" presetID="49" presetClass="entr" presetSubtype="0" decel="100000" fill="hold" grpId="1"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style.rotation</p:attrName>
                                        </p:attrNameLst>
                                      </p:cBhvr>
                                      <p:tavLst>
                                        <p:tav tm="0">
                                          <p:val>
                                            <p:fltVal val="360"/>
                                          </p:val>
                                        </p:tav>
                                        <p:tav tm="100000">
                                          <p:val>
                                            <p:fltVal val="0"/>
                                          </p:val>
                                        </p:tav>
                                      </p:tavLst>
                                    </p:anim>
                                    <p:animEffect transition="in" filter="fade">
                                      <p:cBhvr>
                                        <p:cTn id="90" dur="500"/>
                                        <p:tgtEl>
                                          <p:spTgt spid="54"/>
                                        </p:tgtEl>
                                      </p:cBhvr>
                                    </p:animEffect>
                                  </p:childTnLst>
                                </p:cTn>
                              </p:par>
                            </p:childTnLst>
                          </p:cTn>
                        </p:par>
                        <p:par>
                          <p:cTn id="91" fill="hold">
                            <p:stCondLst>
                              <p:cond delay="4300"/>
                            </p:stCondLst>
                            <p:childTnLst>
                              <p:par>
                                <p:cTn id="92" presetID="22" presetClass="entr" presetSubtype="8" fill="hold" grpId="0" nodeType="afterEffect">
                                  <p:stCondLst>
                                    <p:cond delay="0"/>
                                  </p:stCondLst>
                                  <p:childTnLst>
                                    <p:set>
                                      <p:cBhvr>
                                        <p:cTn id="93" dur="1" fill="hold">
                                          <p:stCondLst>
                                            <p:cond delay="0"/>
                                          </p:stCondLst>
                                        </p:cTn>
                                        <p:tgtEl>
                                          <p:spTgt spid="59"/>
                                        </p:tgtEl>
                                        <p:attrNameLst>
                                          <p:attrName>style.visibility</p:attrName>
                                        </p:attrNameLst>
                                      </p:cBhvr>
                                      <p:to>
                                        <p:strVal val="visible"/>
                                      </p:to>
                                    </p:set>
                                    <p:animEffect transition="in" filter="wipe(left)">
                                      <p:cBhvr>
                                        <p:cTn id="94" dur="500"/>
                                        <p:tgtEl>
                                          <p:spTgt spid="59"/>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4800"/>
                            </p:stCondLst>
                            <p:childTnLst>
                              <p:par>
                                <p:cTn id="99" presetID="45"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anim calcmode="lin" valueType="num">
                                      <p:cBhvr>
                                        <p:cTn id="102" dur="500" fill="hold"/>
                                        <p:tgtEl>
                                          <p:spTgt spid="24"/>
                                        </p:tgtEl>
                                        <p:attrNameLst>
                                          <p:attrName>ppt_w</p:attrName>
                                        </p:attrNameLst>
                                      </p:cBhvr>
                                      <p:tavLst>
                                        <p:tav tm="0" fmla="#ppt_w*sin(2.5*pi*$)">
                                          <p:val>
                                            <p:fltVal val="0"/>
                                          </p:val>
                                        </p:tav>
                                        <p:tav tm="100000">
                                          <p:val>
                                            <p:fltVal val="1"/>
                                          </p:val>
                                        </p:tav>
                                      </p:tavLst>
                                    </p:anim>
                                    <p:anim calcmode="lin" valueType="num">
                                      <p:cBhvr>
                                        <p:cTn id="103" dur="500" fill="hold"/>
                                        <p:tgtEl>
                                          <p:spTgt spid="24"/>
                                        </p:tgtEl>
                                        <p:attrNameLst>
                                          <p:attrName>ppt_h</p:attrName>
                                        </p:attrNameLst>
                                      </p:cBhvr>
                                      <p:tavLst>
                                        <p:tav tm="0">
                                          <p:val>
                                            <p:strVal val="#ppt_h"/>
                                          </p:val>
                                        </p:tav>
                                        <p:tav tm="100000">
                                          <p:val>
                                            <p:strVal val="#ppt_h"/>
                                          </p:val>
                                        </p:tav>
                                      </p:tavLst>
                                    </p:anim>
                                  </p:childTnLst>
                                </p:cTn>
                              </p:par>
                              <p:par>
                                <p:cTn id="104" presetID="49" presetClass="entr" presetSubtype="0" decel="100000" fill="hold" grpId="1"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p:cTn id="106" dur="500" fill="hold"/>
                                        <p:tgtEl>
                                          <p:spTgt spid="24"/>
                                        </p:tgtEl>
                                        <p:attrNameLst>
                                          <p:attrName>ppt_w</p:attrName>
                                        </p:attrNameLst>
                                      </p:cBhvr>
                                      <p:tavLst>
                                        <p:tav tm="0">
                                          <p:val>
                                            <p:fltVal val="0"/>
                                          </p:val>
                                        </p:tav>
                                        <p:tav tm="100000">
                                          <p:val>
                                            <p:strVal val="#ppt_w"/>
                                          </p:val>
                                        </p:tav>
                                      </p:tavLst>
                                    </p:anim>
                                    <p:anim calcmode="lin" valueType="num">
                                      <p:cBhvr>
                                        <p:cTn id="107" dur="500" fill="hold"/>
                                        <p:tgtEl>
                                          <p:spTgt spid="24"/>
                                        </p:tgtEl>
                                        <p:attrNameLst>
                                          <p:attrName>ppt_h</p:attrName>
                                        </p:attrNameLst>
                                      </p:cBhvr>
                                      <p:tavLst>
                                        <p:tav tm="0">
                                          <p:val>
                                            <p:fltVal val="0"/>
                                          </p:val>
                                        </p:tav>
                                        <p:tav tm="100000">
                                          <p:val>
                                            <p:strVal val="#ppt_h"/>
                                          </p:val>
                                        </p:tav>
                                      </p:tavLst>
                                    </p:anim>
                                    <p:anim calcmode="lin" valueType="num">
                                      <p:cBhvr>
                                        <p:cTn id="108" dur="500" fill="hold"/>
                                        <p:tgtEl>
                                          <p:spTgt spid="24"/>
                                        </p:tgtEl>
                                        <p:attrNameLst>
                                          <p:attrName>style.rotation</p:attrName>
                                        </p:attrNameLst>
                                      </p:cBhvr>
                                      <p:tavLst>
                                        <p:tav tm="0">
                                          <p:val>
                                            <p:fltVal val="360"/>
                                          </p:val>
                                        </p:tav>
                                        <p:tav tm="100000">
                                          <p:val>
                                            <p:fltVal val="0"/>
                                          </p:val>
                                        </p:tav>
                                      </p:tavLst>
                                    </p:anim>
                                    <p:animEffect transition="in" filter="fade">
                                      <p:cBhvr>
                                        <p:cTn id="109" dur="500"/>
                                        <p:tgtEl>
                                          <p:spTgt spid="24"/>
                                        </p:tgtEl>
                                      </p:cBhvr>
                                    </p:animEffect>
                                  </p:childTnLst>
                                </p:cTn>
                              </p:par>
                            </p:childTnLst>
                          </p:cTn>
                        </p:par>
                        <p:par>
                          <p:cTn id="110" fill="hold">
                            <p:stCondLst>
                              <p:cond delay="5300"/>
                            </p:stCondLst>
                            <p:childTnLst>
                              <p:par>
                                <p:cTn id="111" presetID="22" presetClass="entr" presetSubtype="2" fill="hold" grpId="0" nodeType="afterEffect">
                                  <p:stCondLst>
                                    <p:cond delay="0"/>
                                  </p:stCondLst>
                                  <p:childTnLst>
                                    <p:set>
                                      <p:cBhvr>
                                        <p:cTn id="112" dur="1" fill="hold">
                                          <p:stCondLst>
                                            <p:cond delay="0"/>
                                          </p:stCondLst>
                                        </p:cTn>
                                        <p:tgtEl>
                                          <p:spTgt spid="60"/>
                                        </p:tgtEl>
                                        <p:attrNameLst>
                                          <p:attrName>style.visibility</p:attrName>
                                        </p:attrNameLst>
                                      </p:cBhvr>
                                      <p:to>
                                        <p:strVal val="visible"/>
                                      </p:to>
                                    </p:set>
                                    <p:animEffect transition="in" filter="wipe(right)">
                                      <p:cBhvr>
                                        <p:cTn id="113" dur="500"/>
                                        <p:tgtEl>
                                          <p:spTgt spid="60"/>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500"/>
                                        <p:tgtEl>
                                          <p:spTgt spid="71"/>
                                        </p:tgtEl>
                                      </p:cBhvr>
                                    </p:animEffect>
                                  </p:childTnLst>
                                </p:cTn>
                              </p:par>
                            </p:childTnLst>
                          </p:cTn>
                        </p:par>
                        <p:par>
                          <p:cTn id="117" fill="hold">
                            <p:stCondLst>
                              <p:cond delay="5800"/>
                            </p:stCondLst>
                            <p:childTnLst>
                              <p:par>
                                <p:cTn id="118" presetID="45" presetClass="entr" presetSubtype="0" fill="hold" grpId="0" nodeType="after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500"/>
                                        <p:tgtEl>
                                          <p:spTgt spid="25"/>
                                        </p:tgtEl>
                                      </p:cBhvr>
                                    </p:animEffect>
                                    <p:anim calcmode="lin" valueType="num">
                                      <p:cBhvr>
                                        <p:cTn id="121" dur="500" fill="hold"/>
                                        <p:tgtEl>
                                          <p:spTgt spid="25"/>
                                        </p:tgtEl>
                                        <p:attrNameLst>
                                          <p:attrName>ppt_w</p:attrName>
                                        </p:attrNameLst>
                                      </p:cBhvr>
                                      <p:tavLst>
                                        <p:tav tm="0" fmla="#ppt_w*sin(2.5*pi*$)">
                                          <p:val>
                                            <p:fltVal val="0"/>
                                          </p:val>
                                        </p:tav>
                                        <p:tav tm="100000">
                                          <p:val>
                                            <p:fltVal val="1"/>
                                          </p:val>
                                        </p:tav>
                                      </p:tavLst>
                                    </p:anim>
                                    <p:anim calcmode="lin" valueType="num">
                                      <p:cBhvr>
                                        <p:cTn id="122" dur="500" fill="hold"/>
                                        <p:tgtEl>
                                          <p:spTgt spid="25"/>
                                        </p:tgtEl>
                                        <p:attrNameLst>
                                          <p:attrName>ppt_h</p:attrName>
                                        </p:attrNameLst>
                                      </p:cBhvr>
                                      <p:tavLst>
                                        <p:tav tm="0">
                                          <p:val>
                                            <p:strVal val="#ppt_h"/>
                                          </p:val>
                                        </p:tav>
                                        <p:tav tm="100000">
                                          <p:val>
                                            <p:strVal val="#ppt_h"/>
                                          </p:val>
                                        </p:tav>
                                      </p:tavLst>
                                    </p:anim>
                                  </p:childTnLst>
                                </p:cTn>
                              </p:par>
                              <p:par>
                                <p:cTn id="123" presetID="49" presetClass="entr" presetSubtype="0" decel="100000" fill="hold" grpId="1" nodeType="with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p:cTn id="125" dur="500" fill="hold"/>
                                        <p:tgtEl>
                                          <p:spTgt spid="25"/>
                                        </p:tgtEl>
                                        <p:attrNameLst>
                                          <p:attrName>ppt_w</p:attrName>
                                        </p:attrNameLst>
                                      </p:cBhvr>
                                      <p:tavLst>
                                        <p:tav tm="0">
                                          <p:val>
                                            <p:fltVal val="0"/>
                                          </p:val>
                                        </p:tav>
                                        <p:tav tm="100000">
                                          <p:val>
                                            <p:strVal val="#ppt_w"/>
                                          </p:val>
                                        </p:tav>
                                      </p:tavLst>
                                    </p:anim>
                                    <p:anim calcmode="lin" valueType="num">
                                      <p:cBhvr>
                                        <p:cTn id="126" dur="500" fill="hold"/>
                                        <p:tgtEl>
                                          <p:spTgt spid="25"/>
                                        </p:tgtEl>
                                        <p:attrNameLst>
                                          <p:attrName>ppt_h</p:attrName>
                                        </p:attrNameLst>
                                      </p:cBhvr>
                                      <p:tavLst>
                                        <p:tav tm="0">
                                          <p:val>
                                            <p:fltVal val="0"/>
                                          </p:val>
                                        </p:tav>
                                        <p:tav tm="100000">
                                          <p:val>
                                            <p:strVal val="#ppt_h"/>
                                          </p:val>
                                        </p:tav>
                                      </p:tavLst>
                                    </p:anim>
                                    <p:anim calcmode="lin" valueType="num">
                                      <p:cBhvr>
                                        <p:cTn id="127" dur="500" fill="hold"/>
                                        <p:tgtEl>
                                          <p:spTgt spid="25"/>
                                        </p:tgtEl>
                                        <p:attrNameLst>
                                          <p:attrName>style.rotation</p:attrName>
                                        </p:attrNameLst>
                                      </p:cBhvr>
                                      <p:tavLst>
                                        <p:tav tm="0">
                                          <p:val>
                                            <p:fltVal val="360"/>
                                          </p:val>
                                        </p:tav>
                                        <p:tav tm="100000">
                                          <p:val>
                                            <p:fltVal val="0"/>
                                          </p:val>
                                        </p:tav>
                                      </p:tavLst>
                                    </p:anim>
                                    <p:animEffect transition="in" filter="fade">
                                      <p:cBhvr>
                                        <p:cTn id="128" dur="500"/>
                                        <p:tgtEl>
                                          <p:spTgt spid="25"/>
                                        </p:tgtEl>
                                      </p:cBhvr>
                                    </p:animEffect>
                                  </p:childTnLst>
                                </p:cTn>
                              </p:par>
                            </p:childTnLst>
                          </p:cTn>
                        </p:par>
                        <p:par>
                          <p:cTn id="129" fill="hold">
                            <p:stCondLst>
                              <p:cond delay="6300"/>
                            </p:stCondLst>
                            <p:childTnLst>
                              <p:par>
                                <p:cTn id="130" presetID="22" presetClass="entr" presetSubtype="8" fill="hold" grpId="0" nodeType="after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wipe(left)">
                                      <p:cBhvr>
                                        <p:cTn id="132" dur="500"/>
                                        <p:tgtEl>
                                          <p:spTgt spid="61"/>
                                        </p:tgtEl>
                                      </p:cBhvr>
                                    </p:animEffect>
                                  </p:childTnLst>
                                </p:cTn>
                              </p:par>
                              <p:par>
                                <p:cTn id="133" presetID="22" presetClass="entr" presetSubtype="8" fill="hold" grpId="0" nodeType="with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left)">
                                      <p:cBhvr>
                                        <p:cTn id="135" dur="500"/>
                                        <p:tgtEl>
                                          <p:spTgt spid="72"/>
                                        </p:tgtEl>
                                      </p:cBhvr>
                                    </p:animEffect>
                                  </p:childTnLst>
                                </p:cTn>
                              </p:par>
                            </p:childTnLst>
                          </p:cTn>
                        </p:par>
                        <p:par>
                          <p:cTn id="136" fill="hold">
                            <p:stCondLst>
                              <p:cond delay="6800"/>
                            </p:stCondLst>
                            <p:childTnLst>
                              <p:par>
                                <p:cTn id="137" presetID="45" presetClass="entr" presetSubtype="0" fill="hold" grpId="0" nodeType="afterEffect">
                                  <p:stCondLst>
                                    <p:cond delay="0"/>
                                  </p:stCondLst>
                                  <p:childTnLst>
                                    <p:set>
                                      <p:cBhvr>
                                        <p:cTn id="138" dur="1" fill="hold">
                                          <p:stCondLst>
                                            <p:cond delay="0"/>
                                          </p:stCondLst>
                                        </p:cTn>
                                        <p:tgtEl>
                                          <p:spTgt spid="26"/>
                                        </p:tgtEl>
                                        <p:attrNameLst>
                                          <p:attrName>style.visibility</p:attrName>
                                        </p:attrNameLst>
                                      </p:cBhvr>
                                      <p:to>
                                        <p:strVal val="visible"/>
                                      </p:to>
                                    </p:set>
                                    <p:animEffect transition="in" filter="fade">
                                      <p:cBhvr>
                                        <p:cTn id="139" dur="500"/>
                                        <p:tgtEl>
                                          <p:spTgt spid="26"/>
                                        </p:tgtEl>
                                      </p:cBhvr>
                                    </p:animEffect>
                                    <p:anim calcmode="lin" valueType="num">
                                      <p:cBhvr>
                                        <p:cTn id="140" dur="500" fill="hold"/>
                                        <p:tgtEl>
                                          <p:spTgt spid="26"/>
                                        </p:tgtEl>
                                        <p:attrNameLst>
                                          <p:attrName>ppt_w</p:attrName>
                                        </p:attrNameLst>
                                      </p:cBhvr>
                                      <p:tavLst>
                                        <p:tav tm="0" fmla="#ppt_w*sin(2.5*pi*$)">
                                          <p:val>
                                            <p:fltVal val="0"/>
                                          </p:val>
                                        </p:tav>
                                        <p:tav tm="100000">
                                          <p:val>
                                            <p:fltVal val="1"/>
                                          </p:val>
                                        </p:tav>
                                      </p:tavLst>
                                    </p:anim>
                                    <p:anim calcmode="lin" valueType="num">
                                      <p:cBhvr>
                                        <p:cTn id="141" dur="500" fill="hold"/>
                                        <p:tgtEl>
                                          <p:spTgt spid="26"/>
                                        </p:tgtEl>
                                        <p:attrNameLst>
                                          <p:attrName>ppt_h</p:attrName>
                                        </p:attrNameLst>
                                      </p:cBhvr>
                                      <p:tavLst>
                                        <p:tav tm="0">
                                          <p:val>
                                            <p:strVal val="#ppt_h"/>
                                          </p:val>
                                        </p:tav>
                                        <p:tav tm="100000">
                                          <p:val>
                                            <p:strVal val="#ppt_h"/>
                                          </p:val>
                                        </p:tav>
                                      </p:tavLst>
                                    </p:anim>
                                  </p:childTnLst>
                                </p:cTn>
                              </p:par>
                              <p:par>
                                <p:cTn id="142" presetID="49" presetClass="entr" presetSubtype="0" decel="100000" fill="hold" grpId="1" nodeType="withEffect">
                                  <p:stCondLst>
                                    <p:cond delay="0"/>
                                  </p:stCondLst>
                                  <p:childTnLst>
                                    <p:set>
                                      <p:cBhvr>
                                        <p:cTn id="143" dur="1" fill="hold">
                                          <p:stCondLst>
                                            <p:cond delay="0"/>
                                          </p:stCondLst>
                                        </p:cTn>
                                        <p:tgtEl>
                                          <p:spTgt spid="26"/>
                                        </p:tgtEl>
                                        <p:attrNameLst>
                                          <p:attrName>style.visibility</p:attrName>
                                        </p:attrNameLst>
                                      </p:cBhvr>
                                      <p:to>
                                        <p:strVal val="visible"/>
                                      </p:to>
                                    </p:set>
                                    <p:anim calcmode="lin" valueType="num">
                                      <p:cBhvr>
                                        <p:cTn id="144" dur="500" fill="hold"/>
                                        <p:tgtEl>
                                          <p:spTgt spid="26"/>
                                        </p:tgtEl>
                                        <p:attrNameLst>
                                          <p:attrName>ppt_w</p:attrName>
                                        </p:attrNameLst>
                                      </p:cBhvr>
                                      <p:tavLst>
                                        <p:tav tm="0">
                                          <p:val>
                                            <p:fltVal val="0"/>
                                          </p:val>
                                        </p:tav>
                                        <p:tav tm="100000">
                                          <p:val>
                                            <p:strVal val="#ppt_w"/>
                                          </p:val>
                                        </p:tav>
                                      </p:tavLst>
                                    </p:anim>
                                    <p:anim calcmode="lin" valueType="num">
                                      <p:cBhvr>
                                        <p:cTn id="145" dur="500" fill="hold"/>
                                        <p:tgtEl>
                                          <p:spTgt spid="26"/>
                                        </p:tgtEl>
                                        <p:attrNameLst>
                                          <p:attrName>ppt_h</p:attrName>
                                        </p:attrNameLst>
                                      </p:cBhvr>
                                      <p:tavLst>
                                        <p:tav tm="0">
                                          <p:val>
                                            <p:fltVal val="0"/>
                                          </p:val>
                                        </p:tav>
                                        <p:tav tm="100000">
                                          <p:val>
                                            <p:strVal val="#ppt_h"/>
                                          </p:val>
                                        </p:tav>
                                      </p:tavLst>
                                    </p:anim>
                                    <p:anim calcmode="lin" valueType="num">
                                      <p:cBhvr>
                                        <p:cTn id="146" dur="500" fill="hold"/>
                                        <p:tgtEl>
                                          <p:spTgt spid="26"/>
                                        </p:tgtEl>
                                        <p:attrNameLst>
                                          <p:attrName>style.rotation</p:attrName>
                                        </p:attrNameLst>
                                      </p:cBhvr>
                                      <p:tavLst>
                                        <p:tav tm="0">
                                          <p:val>
                                            <p:fltVal val="360"/>
                                          </p:val>
                                        </p:tav>
                                        <p:tav tm="100000">
                                          <p:val>
                                            <p:fltVal val="0"/>
                                          </p:val>
                                        </p:tav>
                                      </p:tavLst>
                                    </p:anim>
                                    <p:animEffect transition="in" filter="fade">
                                      <p:cBhvr>
                                        <p:cTn id="147" dur="500"/>
                                        <p:tgtEl>
                                          <p:spTgt spid="26"/>
                                        </p:tgtEl>
                                      </p:cBhvr>
                                    </p:animEffect>
                                  </p:childTnLst>
                                </p:cTn>
                              </p:par>
                            </p:childTnLst>
                          </p:cTn>
                        </p:par>
                        <p:par>
                          <p:cTn id="148" fill="hold">
                            <p:stCondLst>
                              <p:cond delay="7300"/>
                            </p:stCondLst>
                            <p:childTnLst>
                              <p:par>
                                <p:cTn id="149" presetID="22" presetClass="entr" presetSubtype="8" fill="hold" grpId="0" nodeType="afterEffect">
                                  <p:stCondLst>
                                    <p:cond delay="0"/>
                                  </p:stCondLst>
                                  <p:childTnLst>
                                    <p:set>
                                      <p:cBhvr>
                                        <p:cTn id="150" dur="1" fill="hold">
                                          <p:stCondLst>
                                            <p:cond delay="0"/>
                                          </p:stCondLst>
                                        </p:cTn>
                                        <p:tgtEl>
                                          <p:spTgt spid="62"/>
                                        </p:tgtEl>
                                        <p:attrNameLst>
                                          <p:attrName>style.visibility</p:attrName>
                                        </p:attrNameLst>
                                      </p:cBhvr>
                                      <p:to>
                                        <p:strVal val="visible"/>
                                      </p:to>
                                    </p:set>
                                    <p:animEffect transition="in" filter="wipe(left)">
                                      <p:cBhvr>
                                        <p:cTn id="151" dur="500"/>
                                        <p:tgtEl>
                                          <p:spTgt spid="62"/>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74"/>
                                        </p:tgtEl>
                                        <p:attrNameLst>
                                          <p:attrName>style.visibility</p:attrName>
                                        </p:attrNameLst>
                                      </p:cBhvr>
                                      <p:to>
                                        <p:strVal val="visible"/>
                                      </p:to>
                                    </p:set>
                                    <p:animEffect transition="in" filter="wipe(left)">
                                      <p:cBhvr>
                                        <p:cTn id="154" dur="500"/>
                                        <p:tgtEl>
                                          <p:spTgt spid="74"/>
                                        </p:tgtEl>
                                      </p:cBhvr>
                                    </p:animEffect>
                                  </p:childTnLst>
                                </p:cTn>
                              </p:par>
                            </p:childTnLst>
                          </p:cTn>
                        </p:par>
                        <p:par>
                          <p:cTn id="155" fill="hold">
                            <p:stCondLst>
                              <p:cond delay="7800"/>
                            </p:stCondLst>
                            <p:childTnLst>
                              <p:par>
                                <p:cTn id="156" presetID="53" presetClass="entr" presetSubtype="16" fill="hold" grpId="0" nodeType="afterEffect">
                                  <p:stCondLst>
                                    <p:cond delay="0"/>
                                  </p:stCondLst>
                                  <p:childTnLst>
                                    <p:set>
                                      <p:cBhvr>
                                        <p:cTn id="157" dur="1" fill="hold">
                                          <p:stCondLst>
                                            <p:cond delay="0"/>
                                          </p:stCondLst>
                                        </p:cTn>
                                        <p:tgtEl>
                                          <p:spTgt spid="21"/>
                                        </p:tgtEl>
                                        <p:attrNameLst>
                                          <p:attrName>style.visibility</p:attrName>
                                        </p:attrNameLst>
                                      </p:cBhvr>
                                      <p:to>
                                        <p:strVal val="visible"/>
                                      </p:to>
                                    </p:set>
                                    <p:anim calcmode="lin" valueType="num">
                                      <p:cBhvr>
                                        <p:cTn id="158" dur="500" fill="hold"/>
                                        <p:tgtEl>
                                          <p:spTgt spid="21"/>
                                        </p:tgtEl>
                                        <p:attrNameLst>
                                          <p:attrName>ppt_w</p:attrName>
                                        </p:attrNameLst>
                                      </p:cBhvr>
                                      <p:tavLst>
                                        <p:tav tm="0">
                                          <p:val>
                                            <p:fltVal val="0"/>
                                          </p:val>
                                        </p:tav>
                                        <p:tav tm="100000">
                                          <p:val>
                                            <p:strVal val="#ppt_w"/>
                                          </p:val>
                                        </p:tav>
                                      </p:tavLst>
                                    </p:anim>
                                    <p:anim calcmode="lin" valueType="num">
                                      <p:cBhvr>
                                        <p:cTn id="159" dur="500" fill="hold"/>
                                        <p:tgtEl>
                                          <p:spTgt spid="21"/>
                                        </p:tgtEl>
                                        <p:attrNameLst>
                                          <p:attrName>ppt_h</p:attrName>
                                        </p:attrNameLst>
                                      </p:cBhvr>
                                      <p:tavLst>
                                        <p:tav tm="0">
                                          <p:val>
                                            <p:fltVal val="0"/>
                                          </p:val>
                                        </p:tav>
                                        <p:tav tm="100000">
                                          <p:val>
                                            <p:strVal val="#ppt_h"/>
                                          </p:val>
                                        </p:tav>
                                      </p:tavLst>
                                    </p:anim>
                                    <p:animEffect transition="in" filter="fade">
                                      <p:cBhvr>
                                        <p:cTn id="160" dur="500"/>
                                        <p:tgtEl>
                                          <p:spTgt spid="21"/>
                                        </p:tgtEl>
                                      </p:cBhvr>
                                    </p:animEffect>
                                  </p:childTnLst>
                                </p:cTn>
                              </p:par>
                              <p:par>
                                <p:cTn id="161" presetID="53" presetClass="entr" presetSubtype="16" fill="hold" grpId="0" nodeType="withEffect">
                                  <p:stCondLst>
                                    <p:cond delay="100"/>
                                  </p:stCondLst>
                                  <p:childTnLst>
                                    <p:set>
                                      <p:cBhvr>
                                        <p:cTn id="162" dur="1" fill="hold">
                                          <p:stCondLst>
                                            <p:cond delay="0"/>
                                          </p:stCondLst>
                                        </p:cTn>
                                        <p:tgtEl>
                                          <p:spTgt spid="19"/>
                                        </p:tgtEl>
                                        <p:attrNameLst>
                                          <p:attrName>style.visibility</p:attrName>
                                        </p:attrNameLst>
                                      </p:cBhvr>
                                      <p:to>
                                        <p:strVal val="visible"/>
                                      </p:to>
                                    </p:set>
                                    <p:anim calcmode="lin" valueType="num">
                                      <p:cBhvr>
                                        <p:cTn id="163" dur="500" fill="hold"/>
                                        <p:tgtEl>
                                          <p:spTgt spid="19"/>
                                        </p:tgtEl>
                                        <p:attrNameLst>
                                          <p:attrName>ppt_w</p:attrName>
                                        </p:attrNameLst>
                                      </p:cBhvr>
                                      <p:tavLst>
                                        <p:tav tm="0">
                                          <p:val>
                                            <p:fltVal val="0"/>
                                          </p:val>
                                        </p:tav>
                                        <p:tav tm="100000">
                                          <p:val>
                                            <p:strVal val="#ppt_w"/>
                                          </p:val>
                                        </p:tav>
                                      </p:tavLst>
                                    </p:anim>
                                    <p:anim calcmode="lin" valueType="num">
                                      <p:cBhvr>
                                        <p:cTn id="164" dur="500" fill="hold"/>
                                        <p:tgtEl>
                                          <p:spTgt spid="19"/>
                                        </p:tgtEl>
                                        <p:attrNameLst>
                                          <p:attrName>ppt_h</p:attrName>
                                        </p:attrNameLst>
                                      </p:cBhvr>
                                      <p:tavLst>
                                        <p:tav tm="0">
                                          <p:val>
                                            <p:fltVal val="0"/>
                                          </p:val>
                                        </p:tav>
                                        <p:tav tm="100000">
                                          <p:val>
                                            <p:strVal val="#ppt_h"/>
                                          </p:val>
                                        </p:tav>
                                      </p:tavLst>
                                    </p:anim>
                                    <p:animEffect transition="in" filter="fade">
                                      <p:cBhvr>
                                        <p:cTn id="165" dur="500"/>
                                        <p:tgtEl>
                                          <p:spTgt spid="19"/>
                                        </p:tgtEl>
                                      </p:cBhvr>
                                    </p:animEffect>
                                  </p:childTnLst>
                                </p:cTn>
                              </p:par>
                              <p:par>
                                <p:cTn id="166" presetID="53" presetClass="entr" presetSubtype="16" fill="hold" grpId="0" nodeType="withEffect">
                                  <p:stCondLst>
                                    <p:cond delay="200"/>
                                  </p:stCondLst>
                                  <p:childTnLst>
                                    <p:set>
                                      <p:cBhvr>
                                        <p:cTn id="167" dur="1" fill="hold">
                                          <p:stCondLst>
                                            <p:cond delay="0"/>
                                          </p:stCondLst>
                                        </p:cTn>
                                        <p:tgtEl>
                                          <p:spTgt spid="20"/>
                                        </p:tgtEl>
                                        <p:attrNameLst>
                                          <p:attrName>style.visibility</p:attrName>
                                        </p:attrNameLst>
                                      </p:cBhvr>
                                      <p:to>
                                        <p:strVal val="visible"/>
                                      </p:to>
                                    </p:set>
                                    <p:anim calcmode="lin" valueType="num">
                                      <p:cBhvr>
                                        <p:cTn id="168" dur="500" fill="hold"/>
                                        <p:tgtEl>
                                          <p:spTgt spid="20"/>
                                        </p:tgtEl>
                                        <p:attrNameLst>
                                          <p:attrName>ppt_w</p:attrName>
                                        </p:attrNameLst>
                                      </p:cBhvr>
                                      <p:tavLst>
                                        <p:tav tm="0">
                                          <p:val>
                                            <p:fltVal val="0"/>
                                          </p:val>
                                        </p:tav>
                                        <p:tav tm="100000">
                                          <p:val>
                                            <p:strVal val="#ppt_w"/>
                                          </p:val>
                                        </p:tav>
                                      </p:tavLst>
                                    </p:anim>
                                    <p:anim calcmode="lin" valueType="num">
                                      <p:cBhvr>
                                        <p:cTn id="169" dur="500" fill="hold"/>
                                        <p:tgtEl>
                                          <p:spTgt spid="20"/>
                                        </p:tgtEl>
                                        <p:attrNameLst>
                                          <p:attrName>ppt_h</p:attrName>
                                        </p:attrNameLst>
                                      </p:cBhvr>
                                      <p:tavLst>
                                        <p:tav tm="0">
                                          <p:val>
                                            <p:fltVal val="0"/>
                                          </p:val>
                                        </p:tav>
                                        <p:tav tm="100000">
                                          <p:val>
                                            <p:strVal val="#ppt_h"/>
                                          </p:val>
                                        </p:tav>
                                      </p:tavLst>
                                    </p:anim>
                                    <p:animEffect transition="in" filter="fade">
                                      <p:cBhvr>
                                        <p:cTn id="170" dur="500"/>
                                        <p:tgtEl>
                                          <p:spTgt spid="20"/>
                                        </p:tgtEl>
                                      </p:cBhvr>
                                    </p:animEffect>
                                  </p:childTnLst>
                                </p:cTn>
                              </p:par>
                              <p:par>
                                <p:cTn id="171" presetID="2" presetClass="entr" presetSubtype="3" decel="100000" fill="hold" grpId="0" nodeType="withEffect">
                                  <p:stCondLst>
                                    <p:cond delay="300"/>
                                  </p:stCondLst>
                                  <p:childTnLst>
                                    <p:set>
                                      <p:cBhvr>
                                        <p:cTn id="172" dur="1" fill="hold">
                                          <p:stCondLst>
                                            <p:cond delay="0"/>
                                          </p:stCondLst>
                                        </p:cTn>
                                        <p:tgtEl>
                                          <p:spTgt spid="16"/>
                                        </p:tgtEl>
                                        <p:attrNameLst>
                                          <p:attrName>style.visibility</p:attrName>
                                        </p:attrNameLst>
                                      </p:cBhvr>
                                      <p:to>
                                        <p:strVal val="visible"/>
                                      </p:to>
                                    </p:set>
                                    <p:anim calcmode="lin" valueType="num">
                                      <p:cBhvr additive="base">
                                        <p:cTn id="173" dur="500" fill="hold"/>
                                        <p:tgtEl>
                                          <p:spTgt spid="16"/>
                                        </p:tgtEl>
                                        <p:attrNameLst>
                                          <p:attrName>ppt_x</p:attrName>
                                        </p:attrNameLst>
                                      </p:cBhvr>
                                      <p:tavLst>
                                        <p:tav tm="0">
                                          <p:val>
                                            <p:strVal val="1+#ppt_w/2"/>
                                          </p:val>
                                        </p:tav>
                                        <p:tav tm="100000">
                                          <p:val>
                                            <p:strVal val="#ppt_x"/>
                                          </p:val>
                                        </p:tav>
                                      </p:tavLst>
                                    </p:anim>
                                    <p:anim calcmode="lin" valueType="num">
                                      <p:cBhvr additive="base">
                                        <p:cTn id="174" dur="500" fill="hold"/>
                                        <p:tgtEl>
                                          <p:spTgt spid="16"/>
                                        </p:tgtEl>
                                        <p:attrNameLst>
                                          <p:attrName>ppt_y</p:attrName>
                                        </p:attrNameLst>
                                      </p:cBhvr>
                                      <p:tavLst>
                                        <p:tav tm="0">
                                          <p:val>
                                            <p:strVal val="0-#ppt_h/2"/>
                                          </p:val>
                                        </p:tav>
                                        <p:tav tm="100000">
                                          <p:val>
                                            <p:strVal val="#ppt_y"/>
                                          </p:val>
                                        </p:tav>
                                      </p:tavLst>
                                    </p:anim>
                                  </p:childTnLst>
                                </p:cTn>
                              </p:par>
                              <p:par>
                                <p:cTn id="175" presetID="2" presetClass="entr" presetSubtype="9" decel="100000" fill="hold" grpId="0" nodeType="withEffect">
                                  <p:stCondLst>
                                    <p:cond delay="300"/>
                                  </p:stCondLst>
                                  <p:childTnLst>
                                    <p:set>
                                      <p:cBhvr>
                                        <p:cTn id="176" dur="1" fill="hold">
                                          <p:stCondLst>
                                            <p:cond delay="0"/>
                                          </p:stCondLst>
                                        </p:cTn>
                                        <p:tgtEl>
                                          <p:spTgt spid="17"/>
                                        </p:tgtEl>
                                        <p:attrNameLst>
                                          <p:attrName>style.visibility</p:attrName>
                                        </p:attrNameLst>
                                      </p:cBhvr>
                                      <p:to>
                                        <p:strVal val="visible"/>
                                      </p:to>
                                    </p:set>
                                    <p:anim calcmode="lin" valueType="num">
                                      <p:cBhvr additive="base">
                                        <p:cTn id="177" dur="500" fill="hold"/>
                                        <p:tgtEl>
                                          <p:spTgt spid="17"/>
                                        </p:tgtEl>
                                        <p:attrNameLst>
                                          <p:attrName>ppt_x</p:attrName>
                                        </p:attrNameLst>
                                      </p:cBhvr>
                                      <p:tavLst>
                                        <p:tav tm="0">
                                          <p:val>
                                            <p:strVal val="0-#ppt_w/2"/>
                                          </p:val>
                                        </p:tav>
                                        <p:tav tm="100000">
                                          <p:val>
                                            <p:strVal val="#ppt_x"/>
                                          </p:val>
                                        </p:tav>
                                      </p:tavLst>
                                    </p:anim>
                                    <p:anim calcmode="lin" valueType="num">
                                      <p:cBhvr additive="base">
                                        <p:cTn id="178" dur="500" fill="hold"/>
                                        <p:tgtEl>
                                          <p:spTgt spid="17"/>
                                        </p:tgtEl>
                                        <p:attrNameLst>
                                          <p:attrName>ppt_y</p:attrName>
                                        </p:attrNameLst>
                                      </p:cBhvr>
                                      <p:tavLst>
                                        <p:tav tm="0">
                                          <p:val>
                                            <p:strVal val="0-#ppt_h/2"/>
                                          </p:val>
                                        </p:tav>
                                        <p:tav tm="100000">
                                          <p:val>
                                            <p:strVal val="#ppt_y"/>
                                          </p:val>
                                        </p:tav>
                                      </p:tavLst>
                                    </p:anim>
                                  </p:childTnLst>
                                </p:cTn>
                              </p:par>
                              <p:par>
                                <p:cTn id="179" presetID="2" presetClass="entr" presetSubtype="4" decel="100000" fill="hold" grpId="0" nodeType="withEffect">
                                  <p:stCondLst>
                                    <p:cond delay="300"/>
                                  </p:stCondLst>
                                  <p:childTnLst>
                                    <p:set>
                                      <p:cBhvr>
                                        <p:cTn id="180" dur="1" fill="hold">
                                          <p:stCondLst>
                                            <p:cond delay="0"/>
                                          </p:stCondLst>
                                        </p:cTn>
                                        <p:tgtEl>
                                          <p:spTgt spid="18"/>
                                        </p:tgtEl>
                                        <p:attrNameLst>
                                          <p:attrName>style.visibility</p:attrName>
                                        </p:attrNameLst>
                                      </p:cBhvr>
                                      <p:to>
                                        <p:strVal val="visible"/>
                                      </p:to>
                                    </p:set>
                                    <p:anim calcmode="lin" valueType="num">
                                      <p:cBhvr additive="base">
                                        <p:cTn id="181" dur="500" fill="hold"/>
                                        <p:tgtEl>
                                          <p:spTgt spid="18"/>
                                        </p:tgtEl>
                                        <p:attrNameLst>
                                          <p:attrName>ppt_x</p:attrName>
                                        </p:attrNameLst>
                                      </p:cBhvr>
                                      <p:tavLst>
                                        <p:tav tm="0">
                                          <p:val>
                                            <p:strVal val="#ppt_x"/>
                                          </p:val>
                                        </p:tav>
                                        <p:tav tm="100000">
                                          <p:val>
                                            <p:strVal val="#ppt_x"/>
                                          </p:val>
                                        </p:tav>
                                      </p:tavLst>
                                    </p:anim>
                                    <p:anim calcmode="lin" valueType="num">
                                      <p:cBhvr additive="base">
                                        <p:cTn id="182" dur="500" fill="hold"/>
                                        <p:tgtEl>
                                          <p:spTgt spid="18"/>
                                        </p:tgtEl>
                                        <p:attrNameLst>
                                          <p:attrName>ppt_y</p:attrName>
                                        </p:attrNameLst>
                                      </p:cBhvr>
                                      <p:tavLst>
                                        <p:tav tm="0">
                                          <p:val>
                                            <p:strVal val="1+#ppt_h/2"/>
                                          </p:val>
                                        </p:tav>
                                        <p:tav tm="100000">
                                          <p:val>
                                            <p:strVal val="#ppt_y"/>
                                          </p:val>
                                        </p:tav>
                                      </p:tavLst>
                                    </p:anim>
                                  </p:childTnLst>
                                </p:cTn>
                              </p:par>
                            </p:childTnLst>
                          </p:cTn>
                        </p:par>
                        <p:par>
                          <p:cTn id="183" fill="hold">
                            <p:stCondLst>
                              <p:cond delay="8600"/>
                            </p:stCondLst>
                            <p:childTnLst>
                              <p:par>
                                <p:cTn id="184" presetID="53" presetClass="entr" presetSubtype="16" fill="hold" nodeType="afterEffect">
                                  <p:stCondLst>
                                    <p:cond delay="0"/>
                                  </p:stCondLst>
                                  <p:childTnLst>
                                    <p:set>
                                      <p:cBhvr>
                                        <p:cTn id="185" dur="1" fill="hold">
                                          <p:stCondLst>
                                            <p:cond delay="0"/>
                                          </p:stCondLst>
                                        </p:cTn>
                                        <p:tgtEl>
                                          <p:spTgt spid="42"/>
                                        </p:tgtEl>
                                        <p:attrNameLst>
                                          <p:attrName>style.visibility</p:attrName>
                                        </p:attrNameLst>
                                      </p:cBhvr>
                                      <p:to>
                                        <p:strVal val="visible"/>
                                      </p:to>
                                    </p:set>
                                    <p:anim calcmode="lin" valueType="num">
                                      <p:cBhvr>
                                        <p:cTn id="186" dur="500" fill="hold"/>
                                        <p:tgtEl>
                                          <p:spTgt spid="42"/>
                                        </p:tgtEl>
                                        <p:attrNameLst>
                                          <p:attrName>ppt_w</p:attrName>
                                        </p:attrNameLst>
                                      </p:cBhvr>
                                      <p:tavLst>
                                        <p:tav tm="0">
                                          <p:val>
                                            <p:fltVal val="0"/>
                                          </p:val>
                                        </p:tav>
                                        <p:tav tm="100000">
                                          <p:val>
                                            <p:strVal val="#ppt_w"/>
                                          </p:val>
                                        </p:tav>
                                      </p:tavLst>
                                    </p:anim>
                                    <p:anim calcmode="lin" valueType="num">
                                      <p:cBhvr>
                                        <p:cTn id="187" dur="500" fill="hold"/>
                                        <p:tgtEl>
                                          <p:spTgt spid="42"/>
                                        </p:tgtEl>
                                        <p:attrNameLst>
                                          <p:attrName>ppt_h</p:attrName>
                                        </p:attrNameLst>
                                      </p:cBhvr>
                                      <p:tavLst>
                                        <p:tav tm="0">
                                          <p:val>
                                            <p:fltVal val="0"/>
                                          </p:val>
                                        </p:tav>
                                        <p:tav tm="100000">
                                          <p:val>
                                            <p:strVal val="#ppt_h"/>
                                          </p:val>
                                        </p:tav>
                                      </p:tavLst>
                                    </p:anim>
                                    <p:animEffect transition="in" filter="fade">
                                      <p:cBhvr>
                                        <p:cTn id="188" dur="500"/>
                                        <p:tgtEl>
                                          <p:spTgt spid="42"/>
                                        </p:tgtEl>
                                      </p:cBhvr>
                                    </p:animEffect>
                                  </p:childTnLst>
                                </p:cTn>
                              </p:par>
                            </p:childTnLst>
                          </p:cTn>
                        </p:par>
                        <p:par>
                          <p:cTn id="189" fill="hold">
                            <p:stCondLst>
                              <p:cond delay="9100"/>
                            </p:stCondLst>
                            <p:childTnLst>
                              <p:par>
                                <p:cTn id="190" presetID="10" presetClass="entr" presetSubtype="0" fill="hold" grpId="0" nodeType="afterEffect">
                                  <p:stCondLst>
                                    <p:cond delay="0"/>
                                  </p:stCondLst>
                                  <p:childTnLst>
                                    <p:set>
                                      <p:cBhvr>
                                        <p:cTn id="191" dur="1" fill="hold">
                                          <p:stCondLst>
                                            <p:cond delay="0"/>
                                          </p:stCondLst>
                                        </p:cTn>
                                        <p:tgtEl>
                                          <p:spTgt spid="73"/>
                                        </p:tgtEl>
                                        <p:attrNameLst>
                                          <p:attrName>style.visibility</p:attrName>
                                        </p:attrNameLst>
                                      </p:cBhvr>
                                      <p:to>
                                        <p:strVal val="visible"/>
                                      </p:to>
                                    </p:set>
                                    <p:animEffect transition="in" filter="fade">
                                      <p:cBhvr>
                                        <p:cTn id="192" dur="500"/>
                                        <p:tgtEl>
                                          <p:spTgt spid="73"/>
                                        </p:tgtEl>
                                      </p:cBhvr>
                                    </p:animEffect>
                                  </p:childTnLst>
                                </p:cTn>
                              </p:par>
                              <p:par>
                                <p:cTn id="193" presetID="42" presetClass="path" presetSubtype="0" accel="50000" decel="50000" fill="hold" grpId="1" nodeType="withEffect">
                                  <p:stCondLst>
                                    <p:cond delay="0"/>
                                  </p:stCondLst>
                                  <p:childTnLst>
                                    <p:animMotion origin="layout" path="M -0.14102 0.26551 L -8.33333E-7 3.7037E-6 " pathEditMode="relative" rAng="0" ptsTypes="AA">
                                      <p:cBhvr>
                                        <p:cTn id="194" dur="500" fill="hold"/>
                                        <p:tgtEl>
                                          <p:spTgt spid="73"/>
                                        </p:tgtEl>
                                        <p:attrNameLst>
                                          <p:attrName>ppt_x</p:attrName>
                                          <p:attrName>ppt_y</p:attrName>
                                        </p:attrNameLst>
                                      </p:cBhvr>
                                      <p:rCtr x="7435" y="-13681"/>
                                    </p:animMotion>
                                  </p:childTnLst>
                                </p:cTn>
                              </p:par>
                              <p:par>
                                <p:cTn id="195" presetID="53" presetClass="entr" presetSubtype="16" fill="hold" grpId="2" nodeType="withEffect">
                                  <p:stCondLst>
                                    <p:cond delay="0"/>
                                  </p:stCondLst>
                                  <p:childTnLst>
                                    <p:set>
                                      <p:cBhvr>
                                        <p:cTn id="196" dur="1" fill="hold">
                                          <p:stCondLst>
                                            <p:cond delay="0"/>
                                          </p:stCondLst>
                                        </p:cTn>
                                        <p:tgtEl>
                                          <p:spTgt spid="73"/>
                                        </p:tgtEl>
                                        <p:attrNameLst>
                                          <p:attrName>style.visibility</p:attrName>
                                        </p:attrNameLst>
                                      </p:cBhvr>
                                      <p:to>
                                        <p:strVal val="visible"/>
                                      </p:to>
                                    </p:set>
                                    <p:anim calcmode="lin" valueType="num">
                                      <p:cBhvr>
                                        <p:cTn id="197" dur="500" fill="hold"/>
                                        <p:tgtEl>
                                          <p:spTgt spid="73"/>
                                        </p:tgtEl>
                                        <p:attrNameLst>
                                          <p:attrName>ppt_w</p:attrName>
                                        </p:attrNameLst>
                                      </p:cBhvr>
                                      <p:tavLst>
                                        <p:tav tm="0">
                                          <p:val>
                                            <p:fltVal val="0"/>
                                          </p:val>
                                        </p:tav>
                                        <p:tav tm="100000">
                                          <p:val>
                                            <p:strVal val="#ppt_w"/>
                                          </p:val>
                                        </p:tav>
                                      </p:tavLst>
                                    </p:anim>
                                    <p:anim calcmode="lin" valueType="num">
                                      <p:cBhvr>
                                        <p:cTn id="198" dur="500" fill="hold"/>
                                        <p:tgtEl>
                                          <p:spTgt spid="73"/>
                                        </p:tgtEl>
                                        <p:attrNameLst>
                                          <p:attrName>ppt_h</p:attrName>
                                        </p:attrNameLst>
                                      </p:cBhvr>
                                      <p:tavLst>
                                        <p:tav tm="0">
                                          <p:val>
                                            <p:fltVal val="0"/>
                                          </p:val>
                                        </p:tav>
                                        <p:tav tm="100000">
                                          <p:val>
                                            <p:strVal val="#ppt_h"/>
                                          </p:val>
                                        </p:tav>
                                      </p:tavLst>
                                    </p:anim>
                                    <p:animEffect transition="in" filter="fade">
                                      <p:cBhvr>
                                        <p:cTn id="199" dur="500"/>
                                        <p:tgtEl>
                                          <p:spTgt spid="73"/>
                                        </p:tgtEl>
                                      </p:cBhvr>
                                    </p:animEffect>
                                  </p:childTnLst>
                                </p:cTn>
                              </p:par>
                            </p:childTnLst>
                          </p:cTn>
                        </p:par>
                        <p:par>
                          <p:cTn id="200" fill="hold">
                            <p:stCondLst>
                              <p:cond delay="9600"/>
                            </p:stCondLst>
                            <p:childTnLst>
                              <p:par>
                                <p:cTn id="201" presetID="10" presetClass="entr" presetSubtype="0" fill="hold" grpId="0" nodeType="afterEffect">
                                  <p:stCondLst>
                                    <p:cond delay="0"/>
                                  </p:stCondLst>
                                  <p:childTnLst>
                                    <p:set>
                                      <p:cBhvr>
                                        <p:cTn id="202" dur="1" fill="hold">
                                          <p:stCondLst>
                                            <p:cond delay="0"/>
                                          </p:stCondLst>
                                        </p:cTn>
                                        <p:tgtEl>
                                          <p:spTgt spid="66"/>
                                        </p:tgtEl>
                                        <p:attrNameLst>
                                          <p:attrName>style.visibility</p:attrName>
                                        </p:attrNameLst>
                                      </p:cBhvr>
                                      <p:to>
                                        <p:strVal val="visible"/>
                                      </p:to>
                                    </p:set>
                                    <p:animEffect transition="in" filter="fade">
                                      <p:cBhvr>
                                        <p:cTn id="203" dur="500"/>
                                        <p:tgtEl>
                                          <p:spTgt spid="66"/>
                                        </p:tgtEl>
                                      </p:cBhvr>
                                    </p:animEffect>
                                  </p:childTnLst>
                                </p:cTn>
                              </p:par>
                            </p:childTnLst>
                          </p:cTn>
                        </p:par>
                        <p:par>
                          <p:cTn id="204" fill="hold">
                            <p:stCondLst>
                              <p:cond delay="10100"/>
                            </p:stCondLst>
                            <p:childTnLst>
                              <p:par>
                                <p:cTn id="205" presetID="10" presetClass="entr" presetSubtype="0" fill="hold" grpId="0" nodeType="afterEffect">
                                  <p:stCondLst>
                                    <p:cond delay="0"/>
                                  </p:stCondLst>
                                  <p:iterate type="lt">
                                    <p:tmPct val="10000"/>
                                  </p:iterate>
                                  <p:childTnLst>
                                    <p:set>
                                      <p:cBhvr>
                                        <p:cTn id="206" dur="1" fill="hold">
                                          <p:stCondLst>
                                            <p:cond delay="0"/>
                                          </p:stCondLst>
                                        </p:cTn>
                                        <p:tgtEl>
                                          <p:spTgt spid="65"/>
                                        </p:tgtEl>
                                        <p:attrNameLst>
                                          <p:attrName>style.visibility</p:attrName>
                                        </p:attrNameLst>
                                      </p:cBhvr>
                                      <p:to>
                                        <p:strVal val="visible"/>
                                      </p:to>
                                    </p:set>
                                    <p:animEffect transition="in" filter="fade">
                                      <p:cBhvr>
                                        <p:cTn id="20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6" grpId="0" animBg="1"/>
      <p:bldP spid="64" grpId="0" animBg="1"/>
      <p:bldP spid="67" grpId="0" animBg="1"/>
      <p:bldP spid="71" grpId="0" animBg="1"/>
      <p:bldP spid="72" grpId="0" animBg="1"/>
      <p:bldP spid="74" grpId="0" animBg="1"/>
      <p:bldP spid="8" grpId="0" animBg="1"/>
      <p:bldP spid="9" grpId="0" animBg="1"/>
      <p:bldP spid="10" grpId="0" animBg="1"/>
      <p:bldP spid="11" grpId="0" animBg="1"/>
      <p:bldP spid="12" grpId="0" animBg="1"/>
      <p:bldP spid="13" grpId="0" animBg="1"/>
      <p:bldP spid="16" grpId="0" animBg="1"/>
      <p:bldP spid="17" grpId="0" animBg="1"/>
      <p:bldP spid="18" grpId="0" animBg="1"/>
      <p:bldP spid="19" grpId="0" animBg="1"/>
      <p:bldP spid="20" grpId="0" animBg="1"/>
      <p:bldP spid="21" grpId="0"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54" grpId="0" animBg="1"/>
      <p:bldP spid="54" grpId="1" animBg="1"/>
      <p:bldP spid="57" grpId="0"/>
      <p:bldP spid="58" grpId="0"/>
      <p:bldP spid="59" grpId="0"/>
      <p:bldP spid="60" grpId="0"/>
      <p:bldP spid="61" grpId="0"/>
      <p:bldP spid="62" grpId="0"/>
      <p:bldP spid="65" grpId="0"/>
      <p:bldP spid="66" grpId="0"/>
      <p:bldP spid="73" grpId="0" animBg="1"/>
      <p:bldP spid="73" grpId="1" animBg="1"/>
      <p:bldP spid="73"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6831735" y="1428473"/>
            <a:ext cx="892835" cy="897957"/>
          </a:xfrm>
          <a:prstGeom prst="ellipse">
            <a:avLst/>
          </a:prstGeom>
          <a:solidFill>
            <a:srgbClr val="CEB9A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7" name="Oval 6"/>
          <p:cNvSpPr/>
          <p:nvPr/>
        </p:nvSpPr>
        <p:spPr>
          <a:xfrm>
            <a:off x="5651860" y="979491"/>
            <a:ext cx="892835" cy="897957"/>
          </a:xfrm>
          <a:prstGeom prst="ellipse">
            <a:avLst/>
          </a:prstGeom>
          <a:solidFill>
            <a:schemeClr val="bg1">
              <a:lumMod val="6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9" name="Oval 8"/>
          <p:cNvSpPr/>
          <p:nvPr/>
        </p:nvSpPr>
        <p:spPr>
          <a:xfrm>
            <a:off x="4489619" y="3721789"/>
            <a:ext cx="892835" cy="897957"/>
          </a:xfrm>
          <a:prstGeom prst="ellipse">
            <a:avLst/>
          </a:prstGeom>
          <a:solidFill>
            <a:srgbClr val="6C676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0" name="Oval 9"/>
          <p:cNvSpPr/>
          <p:nvPr/>
        </p:nvSpPr>
        <p:spPr>
          <a:xfrm>
            <a:off x="7273601" y="2588215"/>
            <a:ext cx="892835" cy="897957"/>
          </a:xfrm>
          <a:prstGeom prst="ellipse">
            <a:avLst/>
          </a:prstGeom>
          <a:solidFill>
            <a:srgbClr val="6C676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1" name="Oval 10"/>
          <p:cNvSpPr/>
          <p:nvPr/>
        </p:nvSpPr>
        <p:spPr>
          <a:xfrm>
            <a:off x="4025565" y="2588215"/>
            <a:ext cx="892835" cy="897957"/>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2" name="Oval 11"/>
          <p:cNvSpPr/>
          <p:nvPr/>
        </p:nvSpPr>
        <p:spPr>
          <a:xfrm>
            <a:off x="4484388" y="1443013"/>
            <a:ext cx="892835" cy="897957"/>
          </a:xfrm>
          <a:prstGeom prst="ellipse">
            <a:avLst/>
          </a:prstGeom>
          <a:solidFill>
            <a:srgbClr val="6C676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3" name="Oval 12"/>
          <p:cNvSpPr/>
          <p:nvPr/>
        </p:nvSpPr>
        <p:spPr>
          <a:xfrm>
            <a:off x="6787428" y="3721789"/>
            <a:ext cx="892835" cy="897957"/>
          </a:xfrm>
          <a:prstGeom prst="ellipse">
            <a:avLst/>
          </a:prstGeom>
          <a:solidFill>
            <a:schemeClr val="bg1">
              <a:lumMod val="6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grpSp>
        <p:nvGrpSpPr>
          <p:cNvPr id="14" name="Group 13"/>
          <p:cNvGrpSpPr/>
          <p:nvPr/>
        </p:nvGrpSpPr>
        <p:grpSpPr>
          <a:xfrm>
            <a:off x="5398905" y="3650089"/>
            <a:ext cx="1416379" cy="1606975"/>
            <a:chOff x="5078413" y="5448300"/>
            <a:chExt cx="601663" cy="682625"/>
          </a:xfrm>
          <a:gradFill>
            <a:gsLst>
              <a:gs pos="0">
                <a:schemeClr val="bg1">
                  <a:lumMod val="75000"/>
                </a:schemeClr>
              </a:gs>
              <a:gs pos="21000">
                <a:schemeClr val="bg1">
                  <a:lumMod val="65000"/>
                </a:schemeClr>
              </a:gs>
              <a:gs pos="0">
                <a:schemeClr val="bg1">
                  <a:lumMod val="75000"/>
                </a:schemeClr>
              </a:gs>
              <a:gs pos="55000">
                <a:schemeClr val="bg1">
                  <a:lumMod val="75000"/>
                </a:schemeClr>
              </a:gs>
              <a:gs pos="100000">
                <a:schemeClr val="bg1">
                  <a:lumMod val="50000"/>
                </a:schemeClr>
              </a:gs>
            </a:gsLst>
            <a:lin ang="4800000" scaled="0"/>
          </a:gradFill>
          <a:effectLst>
            <a:outerShdw blurRad="76200" dir="18900000" sy="23000" kx="-1200000" algn="bl" rotWithShape="0">
              <a:prstClr val="black">
                <a:alpha val="20000"/>
              </a:prstClr>
            </a:outerShdw>
          </a:effectLst>
        </p:grpSpPr>
        <p:sp>
          <p:nvSpPr>
            <p:cNvPr id="15" name="Freeform 169"/>
            <p:cNvSpPr>
              <a:spLocks/>
            </p:cNvSpPr>
            <p:nvPr/>
          </p:nvSpPr>
          <p:spPr bwMode="auto">
            <a:xfrm>
              <a:off x="5364163" y="5635625"/>
              <a:ext cx="44450" cy="85725"/>
            </a:xfrm>
            <a:custGeom>
              <a:avLst/>
              <a:gdLst>
                <a:gd name="T0" fmla="*/ 6 w 12"/>
                <a:gd name="T1" fmla="*/ 18 h 23"/>
                <a:gd name="T2" fmla="*/ 1 w 12"/>
                <a:gd name="T3" fmla="*/ 10 h 23"/>
                <a:gd name="T4" fmla="*/ 1 w 12"/>
                <a:gd name="T5" fmla="*/ 16 h 23"/>
                <a:gd name="T6" fmla="*/ 2 w 12"/>
                <a:gd name="T7" fmla="*/ 23 h 23"/>
                <a:gd name="T8" fmla="*/ 6 w 12"/>
                <a:gd name="T9" fmla="*/ 18 h 23"/>
              </a:gdLst>
              <a:ahLst/>
              <a:cxnLst>
                <a:cxn ang="0">
                  <a:pos x="T0" y="T1"/>
                </a:cxn>
                <a:cxn ang="0">
                  <a:pos x="T2" y="T3"/>
                </a:cxn>
                <a:cxn ang="0">
                  <a:pos x="T4" y="T5"/>
                </a:cxn>
                <a:cxn ang="0">
                  <a:pos x="T6" y="T7"/>
                </a:cxn>
                <a:cxn ang="0">
                  <a:pos x="T8" y="T9"/>
                </a:cxn>
              </a:cxnLst>
              <a:rect l="0" t="0" r="r" b="b"/>
              <a:pathLst>
                <a:path w="12" h="23">
                  <a:moveTo>
                    <a:pt x="6" y="18"/>
                  </a:moveTo>
                  <a:cubicBezTo>
                    <a:pt x="12" y="5"/>
                    <a:pt x="1" y="0"/>
                    <a:pt x="1" y="10"/>
                  </a:cubicBezTo>
                  <a:cubicBezTo>
                    <a:pt x="0" y="12"/>
                    <a:pt x="0" y="14"/>
                    <a:pt x="1" y="16"/>
                  </a:cubicBezTo>
                  <a:cubicBezTo>
                    <a:pt x="1" y="18"/>
                    <a:pt x="1" y="21"/>
                    <a:pt x="2" y="23"/>
                  </a:cubicBezTo>
                  <a:cubicBezTo>
                    <a:pt x="4" y="22"/>
                    <a:pt x="5" y="20"/>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70"/>
            <p:cNvSpPr>
              <a:spLocks/>
            </p:cNvSpPr>
            <p:nvPr/>
          </p:nvSpPr>
          <p:spPr bwMode="auto">
            <a:xfrm>
              <a:off x="5262563" y="5691188"/>
              <a:ext cx="30163" cy="38100"/>
            </a:xfrm>
            <a:custGeom>
              <a:avLst/>
              <a:gdLst>
                <a:gd name="T0" fmla="*/ 4 w 8"/>
                <a:gd name="T1" fmla="*/ 8 h 10"/>
                <a:gd name="T2" fmla="*/ 8 w 8"/>
                <a:gd name="T3" fmla="*/ 10 h 10"/>
                <a:gd name="T4" fmla="*/ 1 w 8"/>
                <a:gd name="T5" fmla="*/ 0 h 10"/>
                <a:gd name="T6" fmla="*/ 4 w 8"/>
                <a:gd name="T7" fmla="*/ 8 h 10"/>
              </a:gdLst>
              <a:ahLst/>
              <a:cxnLst>
                <a:cxn ang="0">
                  <a:pos x="T0" y="T1"/>
                </a:cxn>
                <a:cxn ang="0">
                  <a:pos x="T2" y="T3"/>
                </a:cxn>
                <a:cxn ang="0">
                  <a:pos x="T4" y="T5"/>
                </a:cxn>
                <a:cxn ang="0">
                  <a:pos x="T6" y="T7"/>
                </a:cxn>
              </a:cxnLst>
              <a:rect l="0" t="0" r="r" b="b"/>
              <a:pathLst>
                <a:path w="8" h="10">
                  <a:moveTo>
                    <a:pt x="4" y="8"/>
                  </a:moveTo>
                  <a:cubicBezTo>
                    <a:pt x="5" y="9"/>
                    <a:pt x="6" y="9"/>
                    <a:pt x="8" y="10"/>
                  </a:cubicBezTo>
                  <a:cubicBezTo>
                    <a:pt x="6" y="6"/>
                    <a:pt x="4" y="2"/>
                    <a:pt x="1" y="0"/>
                  </a:cubicBezTo>
                  <a:cubicBezTo>
                    <a:pt x="0" y="4"/>
                    <a:pt x="1"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71"/>
            <p:cNvSpPr>
              <a:spLocks/>
            </p:cNvSpPr>
            <p:nvPr/>
          </p:nvSpPr>
          <p:spPr bwMode="auto">
            <a:xfrm>
              <a:off x="5432426" y="5740400"/>
              <a:ext cx="71438" cy="52387"/>
            </a:xfrm>
            <a:custGeom>
              <a:avLst/>
              <a:gdLst>
                <a:gd name="T0" fmla="*/ 6 w 19"/>
                <a:gd name="T1" fmla="*/ 14 h 14"/>
                <a:gd name="T2" fmla="*/ 12 w 19"/>
                <a:gd name="T3" fmla="*/ 12 h 14"/>
                <a:gd name="T4" fmla="*/ 13 w 19"/>
                <a:gd name="T5" fmla="*/ 1 h 14"/>
                <a:gd name="T6" fmla="*/ 0 w 19"/>
                <a:gd name="T7" fmla="*/ 13 h 14"/>
                <a:gd name="T8" fmla="*/ 6 w 19"/>
                <a:gd name="T9" fmla="*/ 14 h 14"/>
              </a:gdLst>
              <a:ahLst/>
              <a:cxnLst>
                <a:cxn ang="0">
                  <a:pos x="T0" y="T1"/>
                </a:cxn>
                <a:cxn ang="0">
                  <a:pos x="T2" y="T3"/>
                </a:cxn>
                <a:cxn ang="0">
                  <a:pos x="T4" y="T5"/>
                </a:cxn>
                <a:cxn ang="0">
                  <a:pos x="T6" y="T7"/>
                </a:cxn>
                <a:cxn ang="0">
                  <a:pos x="T8" y="T9"/>
                </a:cxn>
              </a:cxnLst>
              <a:rect l="0" t="0" r="r" b="b"/>
              <a:pathLst>
                <a:path w="19" h="14">
                  <a:moveTo>
                    <a:pt x="6" y="14"/>
                  </a:moveTo>
                  <a:cubicBezTo>
                    <a:pt x="8" y="14"/>
                    <a:pt x="10" y="13"/>
                    <a:pt x="12" y="12"/>
                  </a:cubicBezTo>
                  <a:cubicBezTo>
                    <a:pt x="19" y="8"/>
                    <a:pt x="19" y="4"/>
                    <a:pt x="13" y="1"/>
                  </a:cubicBezTo>
                  <a:cubicBezTo>
                    <a:pt x="8" y="0"/>
                    <a:pt x="3" y="6"/>
                    <a:pt x="0" y="13"/>
                  </a:cubicBezTo>
                  <a:cubicBezTo>
                    <a:pt x="2" y="14"/>
                    <a:pt x="4" y="14"/>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72"/>
            <p:cNvSpPr>
              <a:spLocks/>
            </p:cNvSpPr>
            <p:nvPr/>
          </p:nvSpPr>
          <p:spPr bwMode="auto">
            <a:xfrm>
              <a:off x="5326063" y="5751513"/>
              <a:ext cx="87313" cy="214312"/>
            </a:xfrm>
            <a:custGeom>
              <a:avLst/>
              <a:gdLst>
                <a:gd name="T0" fmla="*/ 23 w 23"/>
                <a:gd name="T1" fmla="*/ 13 h 57"/>
                <a:gd name="T2" fmla="*/ 13 w 23"/>
                <a:gd name="T3" fmla="*/ 7 h 57"/>
                <a:gd name="T4" fmla="*/ 9 w 23"/>
                <a:gd name="T5" fmla="*/ 0 h 57"/>
                <a:gd name="T6" fmla="*/ 0 w 23"/>
                <a:gd name="T7" fmla="*/ 2 h 57"/>
                <a:gd name="T8" fmla="*/ 8 w 23"/>
                <a:gd name="T9" fmla="*/ 55 h 57"/>
                <a:gd name="T10" fmla="*/ 7 w 23"/>
                <a:gd name="T11" fmla="*/ 57 h 57"/>
                <a:gd name="T12" fmla="*/ 14 w 23"/>
                <a:gd name="T13" fmla="*/ 57 h 57"/>
                <a:gd name="T14" fmla="*/ 23 w 23"/>
                <a:gd name="T15" fmla="*/ 57 h 57"/>
                <a:gd name="T16" fmla="*/ 23 w 23"/>
                <a:gd name="T1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7">
                  <a:moveTo>
                    <a:pt x="23" y="13"/>
                  </a:moveTo>
                  <a:cubicBezTo>
                    <a:pt x="19" y="12"/>
                    <a:pt x="15" y="9"/>
                    <a:pt x="13" y="7"/>
                  </a:cubicBezTo>
                  <a:cubicBezTo>
                    <a:pt x="12" y="5"/>
                    <a:pt x="10" y="3"/>
                    <a:pt x="9" y="0"/>
                  </a:cubicBezTo>
                  <a:cubicBezTo>
                    <a:pt x="6" y="1"/>
                    <a:pt x="3" y="2"/>
                    <a:pt x="0" y="2"/>
                  </a:cubicBezTo>
                  <a:cubicBezTo>
                    <a:pt x="5" y="19"/>
                    <a:pt x="6" y="37"/>
                    <a:pt x="8" y="55"/>
                  </a:cubicBezTo>
                  <a:cubicBezTo>
                    <a:pt x="8" y="55"/>
                    <a:pt x="7" y="56"/>
                    <a:pt x="7" y="57"/>
                  </a:cubicBezTo>
                  <a:cubicBezTo>
                    <a:pt x="14" y="57"/>
                    <a:pt x="14" y="57"/>
                    <a:pt x="14" y="57"/>
                  </a:cubicBezTo>
                  <a:cubicBezTo>
                    <a:pt x="23" y="57"/>
                    <a:pt x="23" y="57"/>
                    <a:pt x="23" y="57"/>
                  </a:cubicBezTo>
                  <a:cubicBezTo>
                    <a:pt x="18" y="42"/>
                    <a:pt x="18" y="27"/>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73"/>
            <p:cNvSpPr>
              <a:spLocks/>
            </p:cNvSpPr>
            <p:nvPr/>
          </p:nvSpPr>
          <p:spPr bwMode="auto">
            <a:xfrm>
              <a:off x="5078413" y="5448300"/>
              <a:ext cx="601663" cy="522287"/>
            </a:xfrm>
            <a:custGeom>
              <a:avLst/>
              <a:gdLst>
                <a:gd name="T0" fmla="*/ 121 w 160"/>
                <a:gd name="T1" fmla="*/ 15 h 139"/>
                <a:gd name="T2" fmla="*/ 80 w 160"/>
                <a:gd name="T3" fmla="*/ 0 h 139"/>
                <a:gd name="T4" fmla="*/ 39 w 160"/>
                <a:gd name="T5" fmla="*/ 15 h 139"/>
                <a:gd name="T6" fmla="*/ 32 w 160"/>
                <a:gd name="T7" fmla="*/ 99 h 139"/>
                <a:gd name="T8" fmla="*/ 43 w 160"/>
                <a:gd name="T9" fmla="*/ 128 h 139"/>
                <a:gd name="T10" fmla="*/ 48 w 160"/>
                <a:gd name="T11" fmla="*/ 138 h 139"/>
                <a:gd name="T12" fmla="*/ 68 w 160"/>
                <a:gd name="T13" fmla="*/ 138 h 139"/>
                <a:gd name="T14" fmla="*/ 60 w 160"/>
                <a:gd name="T15" fmla="*/ 84 h 139"/>
                <a:gd name="T16" fmla="*/ 59 w 160"/>
                <a:gd name="T17" fmla="*/ 83 h 139"/>
                <a:gd name="T18" fmla="*/ 51 w 160"/>
                <a:gd name="T19" fmla="*/ 80 h 139"/>
                <a:gd name="T20" fmla="*/ 42 w 160"/>
                <a:gd name="T21" fmla="*/ 66 h 139"/>
                <a:gd name="T22" fmla="*/ 63 w 160"/>
                <a:gd name="T23" fmla="*/ 74 h 139"/>
                <a:gd name="T24" fmla="*/ 64 w 160"/>
                <a:gd name="T25" fmla="*/ 77 h 139"/>
                <a:gd name="T26" fmla="*/ 73 w 160"/>
                <a:gd name="T27" fmla="*/ 76 h 139"/>
                <a:gd name="T28" fmla="*/ 78 w 160"/>
                <a:gd name="T29" fmla="*/ 48 h 139"/>
                <a:gd name="T30" fmla="*/ 89 w 160"/>
                <a:gd name="T31" fmla="*/ 59 h 139"/>
                <a:gd name="T32" fmla="*/ 80 w 160"/>
                <a:gd name="T33" fmla="*/ 77 h 139"/>
                <a:gd name="T34" fmla="*/ 82 w 160"/>
                <a:gd name="T35" fmla="*/ 80 h 139"/>
                <a:gd name="T36" fmla="*/ 91 w 160"/>
                <a:gd name="T37" fmla="*/ 89 h 139"/>
                <a:gd name="T38" fmla="*/ 94 w 160"/>
                <a:gd name="T39" fmla="*/ 83 h 139"/>
                <a:gd name="T40" fmla="*/ 109 w 160"/>
                <a:gd name="T41" fmla="*/ 73 h 139"/>
                <a:gd name="T42" fmla="*/ 117 w 160"/>
                <a:gd name="T43" fmla="*/ 85 h 139"/>
                <a:gd name="T44" fmla="*/ 93 w 160"/>
                <a:gd name="T45" fmla="*/ 96 h 139"/>
                <a:gd name="T46" fmla="*/ 91 w 160"/>
                <a:gd name="T47" fmla="*/ 101 h 139"/>
                <a:gd name="T48" fmla="*/ 95 w 160"/>
                <a:gd name="T49" fmla="*/ 136 h 139"/>
                <a:gd name="T50" fmla="*/ 95 w 160"/>
                <a:gd name="T51" fmla="*/ 138 h 139"/>
                <a:gd name="T52" fmla="*/ 112 w 160"/>
                <a:gd name="T53" fmla="*/ 138 h 139"/>
                <a:gd name="T54" fmla="*/ 117 w 160"/>
                <a:gd name="T55" fmla="*/ 128 h 139"/>
                <a:gd name="T56" fmla="*/ 128 w 160"/>
                <a:gd name="T57" fmla="*/ 99 h 139"/>
                <a:gd name="T58" fmla="*/ 121 w 160"/>
                <a:gd name="T59"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39">
                  <a:moveTo>
                    <a:pt x="121" y="15"/>
                  </a:moveTo>
                  <a:cubicBezTo>
                    <a:pt x="113" y="8"/>
                    <a:pt x="103" y="0"/>
                    <a:pt x="80" y="0"/>
                  </a:cubicBezTo>
                  <a:cubicBezTo>
                    <a:pt x="57" y="0"/>
                    <a:pt x="47" y="8"/>
                    <a:pt x="39" y="15"/>
                  </a:cubicBezTo>
                  <a:cubicBezTo>
                    <a:pt x="0" y="54"/>
                    <a:pt x="30" y="94"/>
                    <a:pt x="32" y="99"/>
                  </a:cubicBezTo>
                  <a:cubicBezTo>
                    <a:pt x="35" y="103"/>
                    <a:pt x="42" y="118"/>
                    <a:pt x="43" y="128"/>
                  </a:cubicBezTo>
                  <a:cubicBezTo>
                    <a:pt x="44" y="139"/>
                    <a:pt x="48" y="138"/>
                    <a:pt x="48" y="138"/>
                  </a:cubicBezTo>
                  <a:cubicBezTo>
                    <a:pt x="68" y="138"/>
                    <a:pt x="68" y="138"/>
                    <a:pt x="68" y="138"/>
                  </a:cubicBezTo>
                  <a:cubicBezTo>
                    <a:pt x="67" y="120"/>
                    <a:pt x="66" y="101"/>
                    <a:pt x="60" y="84"/>
                  </a:cubicBezTo>
                  <a:cubicBezTo>
                    <a:pt x="60" y="84"/>
                    <a:pt x="60" y="83"/>
                    <a:pt x="59" y="83"/>
                  </a:cubicBezTo>
                  <a:cubicBezTo>
                    <a:pt x="57" y="82"/>
                    <a:pt x="54" y="81"/>
                    <a:pt x="51" y="80"/>
                  </a:cubicBezTo>
                  <a:cubicBezTo>
                    <a:pt x="47" y="77"/>
                    <a:pt x="40" y="72"/>
                    <a:pt x="42" y="66"/>
                  </a:cubicBezTo>
                  <a:cubicBezTo>
                    <a:pt x="48" y="48"/>
                    <a:pt x="59" y="65"/>
                    <a:pt x="63" y="74"/>
                  </a:cubicBezTo>
                  <a:cubicBezTo>
                    <a:pt x="63" y="75"/>
                    <a:pt x="63" y="76"/>
                    <a:pt x="64" y="77"/>
                  </a:cubicBezTo>
                  <a:cubicBezTo>
                    <a:pt x="67" y="78"/>
                    <a:pt x="70" y="77"/>
                    <a:pt x="73" y="76"/>
                  </a:cubicBezTo>
                  <a:cubicBezTo>
                    <a:pt x="70" y="66"/>
                    <a:pt x="68" y="52"/>
                    <a:pt x="78" y="48"/>
                  </a:cubicBezTo>
                  <a:cubicBezTo>
                    <a:pt x="84" y="46"/>
                    <a:pt x="89" y="54"/>
                    <a:pt x="89" y="59"/>
                  </a:cubicBezTo>
                  <a:cubicBezTo>
                    <a:pt x="89" y="66"/>
                    <a:pt x="85" y="73"/>
                    <a:pt x="80" y="77"/>
                  </a:cubicBezTo>
                  <a:cubicBezTo>
                    <a:pt x="80" y="78"/>
                    <a:pt x="81" y="79"/>
                    <a:pt x="82" y="80"/>
                  </a:cubicBezTo>
                  <a:cubicBezTo>
                    <a:pt x="84" y="84"/>
                    <a:pt x="87" y="87"/>
                    <a:pt x="91" y="89"/>
                  </a:cubicBezTo>
                  <a:cubicBezTo>
                    <a:pt x="92" y="87"/>
                    <a:pt x="93" y="85"/>
                    <a:pt x="94" y="83"/>
                  </a:cubicBezTo>
                  <a:cubicBezTo>
                    <a:pt x="97" y="79"/>
                    <a:pt x="103" y="72"/>
                    <a:pt x="109" y="73"/>
                  </a:cubicBezTo>
                  <a:cubicBezTo>
                    <a:pt x="114" y="74"/>
                    <a:pt x="119" y="80"/>
                    <a:pt x="117" y="85"/>
                  </a:cubicBezTo>
                  <a:cubicBezTo>
                    <a:pt x="114" y="97"/>
                    <a:pt x="103" y="99"/>
                    <a:pt x="93" y="96"/>
                  </a:cubicBezTo>
                  <a:cubicBezTo>
                    <a:pt x="92" y="98"/>
                    <a:pt x="91" y="100"/>
                    <a:pt x="91" y="101"/>
                  </a:cubicBezTo>
                  <a:cubicBezTo>
                    <a:pt x="90" y="113"/>
                    <a:pt x="91" y="125"/>
                    <a:pt x="95" y="136"/>
                  </a:cubicBezTo>
                  <a:cubicBezTo>
                    <a:pt x="95" y="136"/>
                    <a:pt x="95" y="137"/>
                    <a:pt x="95" y="138"/>
                  </a:cubicBezTo>
                  <a:cubicBezTo>
                    <a:pt x="112" y="138"/>
                    <a:pt x="112" y="138"/>
                    <a:pt x="112" y="138"/>
                  </a:cubicBezTo>
                  <a:cubicBezTo>
                    <a:pt x="112" y="138"/>
                    <a:pt x="116" y="139"/>
                    <a:pt x="117" y="128"/>
                  </a:cubicBezTo>
                  <a:cubicBezTo>
                    <a:pt x="118" y="118"/>
                    <a:pt x="125" y="103"/>
                    <a:pt x="128" y="99"/>
                  </a:cubicBezTo>
                  <a:cubicBezTo>
                    <a:pt x="130" y="94"/>
                    <a:pt x="160" y="54"/>
                    <a:pt x="1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74"/>
            <p:cNvSpPr>
              <a:spLocks/>
            </p:cNvSpPr>
            <p:nvPr/>
          </p:nvSpPr>
          <p:spPr bwMode="auto">
            <a:xfrm>
              <a:off x="5251451" y="5988050"/>
              <a:ext cx="263525" cy="46037"/>
            </a:xfrm>
            <a:custGeom>
              <a:avLst/>
              <a:gdLst>
                <a:gd name="T0" fmla="*/ 64 w 70"/>
                <a:gd name="T1" fmla="*/ 0 h 12"/>
                <a:gd name="T2" fmla="*/ 6 w 70"/>
                <a:gd name="T3" fmla="*/ 0 h 12"/>
                <a:gd name="T4" fmla="*/ 0 w 70"/>
                <a:gd name="T5" fmla="*/ 6 h 12"/>
                <a:gd name="T6" fmla="*/ 6 w 70"/>
                <a:gd name="T7" fmla="*/ 12 h 12"/>
                <a:gd name="T8" fmla="*/ 64 w 70"/>
                <a:gd name="T9" fmla="*/ 12 h 12"/>
                <a:gd name="T10" fmla="*/ 70 w 70"/>
                <a:gd name="T11" fmla="*/ 6 h 12"/>
                <a:gd name="T12" fmla="*/ 64 w 7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0" h="12">
                  <a:moveTo>
                    <a:pt x="64" y="0"/>
                  </a:moveTo>
                  <a:cubicBezTo>
                    <a:pt x="6" y="0"/>
                    <a:pt x="6" y="0"/>
                    <a:pt x="6" y="0"/>
                  </a:cubicBezTo>
                  <a:cubicBezTo>
                    <a:pt x="3" y="0"/>
                    <a:pt x="0" y="3"/>
                    <a:pt x="0" y="6"/>
                  </a:cubicBezTo>
                  <a:cubicBezTo>
                    <a:pt x="0" y="10"/>
                    <a:pt x="3" y="12"/>
                    <a:pt x="6" y="12"/>
                  </a:cubicBezTo>
                  <a:cubicBezTo>
                    <a:pt x="64" y="12"/>
                    <a:pt x="64" y="12"/>
                    <a:pt x="64" y="12"/>
                  </a:cubicBezTo>
                  <a:cubicBezTo>
                    <a:pt x="67" y="12"/>
                    <a:pt x="70" y="10"/>
                    <a:pt x="70" y="6"/>
                  </a:cubicBezTo>
                  <a:cubicBezTo>
                    <a:pt x="70" y="3"/>
                    <a:pt x="67"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75"/>
            <p:cNvSpPr>
              <a:spLocks/>
            </p:cNvSpPr>
            <p:nvPr/>
          </p:nvSpPr>
          <p:spPr bwMode="auto">
            <a:xfrm>
              <a:off x="5259388" y="6045200"/>
              <a:ext cx="247650" cy="41275"/>
            </a:xfrm>
            <a:custGeom>
              <a:avLst/>
              <a:gdLst>
                <a:gd name="T0" fmla="*/ 61 w 66"/>
                <a:gd name="T1" fmla="*/ 0 h 11"/>
                <a:gd name="T2" fmla="*/ 6 w 66"/>
                <a:gd name="T3" fmla="*/ 0 h 11"/>
                <a:gd name="T4" fmla="*/ 0 w 66"/>
                <a:gd name="T5" fmla="*/ 6 h 11"/>
                <a:gd name="T6" fmla="*/ 6 w 66"/>
                <a:gd name="T7" fmla="*/ 11 h 11"/>
                <a:gd name="T8" fmla="*/ 61 w 66"/>
                <a:gd name="T9" fmla="*/ 11 h 11"/>
                <a:gd name="T10" fmla="*/ 66 w 66"/>
                <a:gd name="T11" fmla="*/ 6 h 11"/>
                <a:gd name="T12" fmla="*/ 61 w 6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6" h="11">
                  <a:moveTo>
                    <a:pt x="61" y="0"/>
                  </a:moveTo>
                  <a:cubicBezTo>
                    <a:pt x="6" y="0"/>
                    <a:pt x="6" y="0"/>
                    <a:pt x="6" y="0"/>
                  </a:cubicBezTo>
                  <a:cubicBezTo>
                    <a:pt x="3" y="0"/>
                    <a:pt x="0" y="3"/>
                    <a:pt x="0" y="6"/>
                  </a:cubicBezTo>
                  <a:cubicBezTo>
                    <a:pt x="0" y="9"/>
                    <a:pt x="3" y="11"/>
                    <a:pt x="6" y="11"/>
                  </a:cubicBezTo>
                  <a:cubicBezTo>
                    <a:pt x="61" y="11"/>
                    <a:pt x="61" y="11"/>
                    <a:pt x="61" y="11"/>
                  </a:cubicBezTo>
                  <a:cubicBezTo>
                    <a:pt x="64" y="11"/>
                    <a:pt x="66" y="9"/>
                    <a:pt x="66" y="6"/>
                  </a:cubicBezTo>
                  <a:cubicBezTo>
                    <a:pt x="66"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76"/>
            <p:cNvSpPr>
              <a:spLocks/>
            </p:cNvSpPr>
            <p:nvPr/>
          </p:nvSpPr>
          <p:spPr bwMode="auto">
            <a:xfrm>
              <a:off x="5314951" y="6097588"/>
              <a:ext cx="136525" cy="33337"/>
            </a:xfrm>
            <a:custGeom>
              <a:avLst/>
              <a:gdLst>
                <a:gd name="T0" fmla="*/ 32 w 36"/>
                <a:gd name="T1" fmla="*/ 0 h 9"/>
                <a:gd name="T2" fmla="*/ 4 w 36"/>
                <a:gd name="T3" fmla="*/ 0 h 9"/>
                <a:gd name="T4" fmla="*/ 0 w 36"/>
                <a:gd name="T5" fmla="*/ 4 h 9"/>
                <a:gd name="T6" fmla="*/ 4 w 36"/>
                <a:gd name="T7" fmla="*/ 9 h 9"/>
                <a:gd name="T8" fmla="*/ 32 w 36"/>
                <a:gd name="T9" fmla="*/ 9 h 9"/>
                <a:gd name="T10" fmla="*/ 36 w 36"/>
                <a:gd name="T11" fmla="*/ 4 h 9"/>
                <a:gd name="T12" fmla="*/ 32 w 3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6" h="9">
                  <a:moveTo>
                    <a:pt x="32" y="0"/>
                  </a:moveTo>
                  <a:cubicBezTo>
                    <a:pt x="4" y="0"/>
                    <a:pt x="4" y="0"/>
                    <a:pt x="4" y="0"/>
                  </a:cubicBezTo>
                  <a:cubicBezTo>
                    <a:pt x="2" y="0"/>
                    <a:pt x="0" y="2"/>
                    <a:pt x="0" y="4"/>
                  </a:cubicBezTo>
                  <a:cubicBezTo>
                    <a:pt x="0" y="7"/>
                    <a:pt x="2" y="9"/>
                    <a:pt x="4" y="9"/>
                  </a:cubicBezTo>
                  <a:cubicBezTo>
                    <a:pt x="32" y="9"/>
                    <a:pt x="32" y="9"/>
                    <a:pt x="32" y="9"/>
                  </a:cubicBezTo>
                  <a:cubicBezTo>
                    <a:pt x="34" y="9"/>
                    <a:pt x="36" y="7"/>
                    <a:pt x="36" y="4"/>
                  </a:cubicBezTo>
                  <a:cubicBezTo>
                    <a:pt x="36" y="2"/>
                    <a:pt x="3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Rectangle 22"/>
          <p:cNvSpPr/>
          <p:nvPr/>
        </p:nvSpPr>
        <p:spPr>
          <a:xfrm>
            <a:off x="5041487" y="2539450"/>
            <a:ext cx="2109027" cy="712503"/>
          </a:xfrm>
          <a:prstGeom prst="rect">
            <a:avLst/>
          </a:prstGeom>
        </p:spPr>
        <p:txBody>
          <a:bodyPr wrap="square">
            <a:spAutoFit/>
          </a:bodyPr>
          <a:lstStyle/>
          <a:p>
            <a:pPr algn="ctr">
              <a:lnSpc>
                <a:spcPct val="130000"/>
              </a:lnSpc>
            </a:pP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Solutions</a:t>
            </a:r>
            <a:endPar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a:t>
            </a:r>
          </a:p>
        </p:txBody>
      </p:sp>
      <p:sp>
        <p:nvSpPr>
          <p:cNvPr id="40" name="Rectangle 39"/>
          <p:cNvSpPr/>
          <p:nvPr/>
        </p:nvSpPr>
        <p:spPr>
          <a:xfrm>
            <a:off x="2180936" y="5320595"/>
            <a:ext cx="7990589" cy="1138773"/>
          </a:xfrm>
          <a:prstGeom prst="rect">
            <a:avLst/>
          </a:prstGeom>
        </p:spPr>
        <p:txBody>
          <a:bodyPr wrap="square">
            <a:spAutoFit/>
          </a:bodyPr>
          <a:lstStyle/>
          <a:p>
            <a:pPr algn="ctr">
              <a:lnSpc>
                <a:spcPct val="130000"/>
              </a:lnSpc>
            </a:pPr>
            <a:r>
              <a:rPr lang="zh-CN" altLang="en-US" sz="2000" dirty="0">
                <a:solidFill>
                  <a:prstClr val="white"/>
                </a:solidFill>
                <a:latin typeface="Arial" panose="020B0604020202020204" pitchFamily="34" charset="0"/>
                <a:cs typeface="Arial" panose="020B0604020202020204" pitchFamily="34" charset="0"/>
              </a:rPr>
              <a:t>单击添加文本单击添加</a:t>
            </a:r>
            <a:endParaRPr lang="en-US" altLang="zh-CN" sz="2000" dirty="0">
              <a:solidFill>
                <a:prstClr val="white"/>
              </a:solidFill>
              <a:latin typeface="Arial" panose="020B0604020202020204" pitchFamily="34" charset="0"/>
              <a:cs typeface="Arial" panose="020B0604020202020204" pitchFamily="34" charset="0"/>
            </a:endParaRPr>
          </a:p>
          <a:p>
            <a:pPr algn="ct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单击添加文本单击添加文本单击单击添加文本单击添加文本单击添加文本单击添加文本单击添加文本单击添加文本单击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208694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796944" y="1866900"/>
            <a:ext cx="467832" cy="1668427"/>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1796944" y="3444949"/>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Rounded Rectangle 19"/>
          <p:cNvSpPr/>
          <p:nvPr/>
        </p:nvSpPr>
        <p:spPr>
          <a:xfrm>
            <a:off x="3829515" y="2381694"/>
            <a:ext cx="467832" cy="115363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3829515" y="3444951"/>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Rounded Rectangle 21"/>
          <p:cNvSpPr/>
          <p:nvPr/>
        </p:nvSpPr>
        <p:spPr>
          <a:xfrm>
            <a:off x="5862087" y="2764467"/>
            <a:ext cx="467832" cy="770860"/>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5862087" y="3444951"/>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4" name="Rounded Rectangle 23"/>
          <p:cNvSpPr/>
          <p:nvPr/>
        </p:nvSpPr>
        <p:spPr>
          <a:xfrm>
            <a:off x="7894657" y="2562449"/>
            <a:ext cx="467832" cy="97287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7894657" y="3444951"/>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6" name="Rounded Rectangle 25"/>
          <p:cNvSpPr/>
          <p:nvPr/>
        </p:nvSpPr>
        <p:spPr>
          <a:xfrm>
            <a:off x="9927228" y="3115342"/>
            <a:ext cx="467832" cy="419985"/>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9927228" y="3444951"/>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Rectangle 27"/>
          <p:cNvSpPr/>
          <p:nvPr/>
        </p:nvSpPr>
        <p:spPr>
          <a:xfrm>
            <a:off x="1190888" y="4236691"/>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95%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35"/>
          <p:cNvSpPr/>
          <p:nvPr/>
        </p:nvSpPr>
        <p:spPr>
          <a:xfrm>
            <a:off x="3223460" y="4236691"/>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75%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1,855,256,250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Rectangle 36"/>
          <p:cNvSpPr/>
          <p:nvPr/>
        </p:nvSpPr>
        <p:spPr>
          <a:xfrm>
            <a:off x="5256032" y="4236691"/>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45%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37"/>
          <p:cNvSpPr/>
          <p:nvPr/>
        </p:nvSpPr>
        <p:spPr>
          <a:xfrm>
            <a:off x="7288601" y="4236691"/>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70%</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38"/>
          <p:cNvSpPr/>
          <p:nvPr/>
        </p:nvSpPr>
        <p:spPr>
          <a:xfrm>
            <a:off x="9321172" y="4236691"/>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35%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84991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p:cNvGraphicFramePr/>
          <p:nvPr>
            <p:extLst>
              <p:ext uri="{D42A27DB-BD31-4B8C-83A1-F6EECF244321}">
                <p14:modId xmlns:p14="http://schemas.microsoft.com/office/powerpoint/2010/main" val="3298214083"/>
              </p:ext>
            </p:extLst>
          </p:nvPr>
        </p:nvGraphicFramePr>
        <p:xfrm>
          <a:off x="609600" y="1866901"/>
          <a:ext cx="5486400" cy="2471057"/>
        </p:xfrm>
        <a:graphic>
          <a:graphicData uri="http://schemas.openxmlformats.org/drawingml/2006/chart">
            <c:chart xmlns:c="http://schemas.openxmlformats.org/drawingml/2006/chart" xmlns:r="http://schemas.openxmlformats.org/officeDocument/2006/relationships" r:id="rId3"/>
          </a:graphicData>
        </a:graphic>
      </p:graphicFrame>
      <p:sp>
        <p:nvSpPr>
          <p:cNvPr id="21" name="Rectangle 20"/>
          <p:cNvSpPr/>
          <p:nvPr/>
        </p:nvSpPr>
        <p:spPr>
          <a:xfrm>
            <a:off x="503274" y="4693521"/>
            <a:ext cx="5486400" cy="1498872"/>
          </a:xfrm>
          <a:prstGeom prst="rect">
            <a:avLst/>
          </a:prstGeom>
        </p:spPr>
        <p:txBody>
          <a:bodyPr wrap="square">
            <a:spAutoFit/>
          </a:bodyPr>
          <a:lstStyle/>
          <a:p>
            <a:pPr>
              <a:lnSpc>
                <a:spcPct val="130000"/>
              </a:lnSpc>
            </a:pPr>
            <a:r>
              <a:rPr lang="en-US"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Sales Graph</a:t>
            </a:r>
          </a:p>
          <a:p>
            <a:pPr>
              <a:lnSpc>
                <a:spcPct val="130000"/>
              </a:lnSpc>
            </a:pP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a:t>
            </a:r>
          </a:p>
        </p:txBody>
      </p:sp>
      <p:sp>
        <p:nvSpPr>
          <p:cNvPr id="4" name="Rounded Rectangle 3"/>
          <p:cNvSpPr/>
          <p:nvPr/>
        </p:nvSpPr>
        <p:spPr>
          <a:xfrm>
            <a:off x="3514061" y="4890980"/>
            <a:ext cx="180755" cy="180755"/>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3734472" y="4865941"/>
            <a:ext cx="899605"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Chart Section</a:t>
            </a:r>
          </a:p>
        </p:txBody>
      </p:sp>
      <p:sp>
        <p:nvSpPr>
          <p:cNvPr id="23" name="Rounded Rectangle 22"/>
          <p:cNvSpPr/>
          <p:nvPr/>
        </p:nvSpPr>
        <p:spPr>
          <a:xfrm>
            <a:off x="4789967" y="4890980"/>
            <a:ext cx="180755" cy="1807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TextBox 23"/>
          <p:cNvSpPr txBox="1"/>
          <p:nvPr/>
        </p:nvSpPr>
        <p:spPr>
          <a:xfrm>
            <a:off x="5010378" y="4865941"/>
            <a:ext cx="899605"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Chart Section</a:t>
            </a:r>
          </a:p>
        </p:txBody>
      </p:sp>
      <p:sp>
        <p:nvSpPr>
          <p:cNvPr id="25" name="Rectangle 24"/>
          <p:cNvSpPr/>
          <p:nvPr/>
        </p:nvSpPr>
        <p:spPr>
          <a:xfrm>
            <a:off x="6925341" y="2392192"/>
            <a:ext cx="4657059" cy="1618905"/>
          </a:xfrm>
          <a:prstGeom prst="rect">
            <a:avLst/>
          </a:prstGeom>
        </p:spPr>
        <p:txBody>
          <a:bodyPr wrap="square">
            <a:spAutoFit/>
          </a:bodyPr>
          <a:lstStyle/>
          <a:p>
            <a:pPr>
              <a:lnSpc>
                <a:spcPct val="130000"/>
              </a:lnSpc>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Sales Column</a:t>
            </a:r>
          </a:p>
          <a:p>
            <a:pPr>
              <a:lnSpc>
                <a:spcPct val="130000"/>
              </a:lnSpc>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sp>
        <p:nvSpPr>
          <p:cNvPr id="26" name="TextBox 25"/>
          <p:cNvSpPr txBox="1"/>
          <p:nvPr/>
        </p:nvSpPr>
        <p:spPr>
          <a:xfrm>
            <a:off x="7021033" y="1866902"/>
            <a:ext cx="979098" cy="238363"/>
          </a:xfrm>
          <a:prstGeom prst="roundRect">
            <a:avLst/>
          </a:prstGeom>
          <a:solidFill>
            <a:srgbClr val="FF0000"/>
          </a:solidFill>
        </p:spPr>
        <p:txBody>
          <a:bodyPr wrap="none" rtlCol="0">
            <a:spAutoFit/>
          </a:bodyPr>
          <a:lstStyle/>
          <a:p>
            <a:r>
              <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rPr>
              <a:t>SALES ANALYSIS</a:t>
            </a:r>
          </a:p>
        </p:txBody>
      </p:sp>
      <p:sp>
        <p:nvSpPr>
          <p:cNvPr id="27" name="Rectangle 26"/>
          <p:cNvSpPr/>
          <p:nvPr/>
        </p:nvSpPr>
        <p:spPr>
          <a:xfrm>
            <a:off x="7032350" y="4413444"/>
            <a:ext cx="4443040" cy="1742015"/>
          </a:xfrm>
          <a:prstGeom prst="rect">
            <a:avLst/>
          </a:prstGeom>
        </p:spPr>
        <p:txBody>
          <a:bodyPr wrap="square">
            <a:spAutoFit/>
          </a:bodyPr>
          <a:lstStyle/>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a:t>
            </a:r>
            <a:endParaRPr lang="en-US" altLang="zh-CN" sz="1400" dirty="0">
              <a:solidFill>
                <a:schemeClr val="bg1"/>
              </a:solidFill>
              <a:latin typeface="造字工房悦黑体验版纤细体" pitchFamily="50" charset="-122"/>
              <a:ea typeface="造字工房悦黑体验版纤细体" pitchFamily="50" charset="-122"/>
            </a:endParaRPr>
          </a:p>
          <a:p>
            <a:pPr marL="171446" indent="-171446">
              <a:lnSpc>
                <a:spcPct val="130000"/>
              </a:lnSpc>
              <a:buFont typeface="Wingdings" panose="05000000000000000000" pitchFamily="2" charset="2"/>
              <a:buChar char="ü"/>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单击添加文本单击添加单击</a:t>
            </a:r>
            <a:endParaRPr lang="en-US" altLang="zh-CN" sz="1400" dirty="0">
              <a:solidFill>
                <a:schemeClr val="bg1"/>
              </a:solidFill>
              <a:latin typeface="造字工房悦黑体验版纤细体" pitchFamily="50" charset="-122"/>
              <a:ea typeface="造字工房悦黑体验版纤细体" pitchFamily="50" charset="-122"/>
            </a:endParaRPr>
          </a:p>
          <a:p>
            <a:pPr marL="171446" indent="-171446">
              <a:lnSpc>
                <a:spcPct val="130000"/>
              </a:lnSpc>
              <a:buFont typeface="Wingdings" panose="05000000000000000000" pitchFamily="2" charset="2"/>
              <a:buChar char="ü"/>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单击添加文本单击添加单击</a:t>
            </a:r>
            <a:endParaRPr lang="en-US" sz="14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554768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图片包含 音乐&#10;&#10;已生成极高可信度的说明">
            <a:extLst>
              <a:ext uri="{FF2B5EF4-FFF2-40B4-BE49-F238E27FC236}">
                <a16:creationId xmlns:a16="http://schemas.microsoft.com/office/drawing/2014/main" id="{EFF76AC8-4804-4F27-852A-28FFE713128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58500" y="-1"/>
            <a:ext cx="1333500" cy="6874995"/>
          </a:xfrm>
        </p:spPr>
      </p:pic>
      <p:grpSp>
        <p:nvGrpSpPr>
          <p:cNvPr id="7" name="Group 4">
            <a:extLst>
              <a:ext uri="{FF2B5EF4-FFF2-40B4-BE49-F238E27FC236}">
                <a16:creationId xmlns:a16="http://schemas.microsoft.com/office/drawing/2014/main" id="{DDDE0596-96F1-4FCF-9198-14A2D535F7C5}"/>
              </a:ext>
            </a:extLst>
          </p:cNvPr>
          <p:cNvGrpSpPr>
            <a:grpSpLocks noChangeAspect="1"/>
          </p:cNvGrpSpPr>
          <p:nvPr/>
        </p:nvGrpSpPr>
        <p:grpSpPr bwMode="auto">
          <a:xfrm>
            <a:off x="0" y="-3809040"/>
            <a:ext cx="5522566" cy="5990887"/>
            <a:chOff x="666" y="-546"/>
            <a:chExt cx="6415" cy="6959"/>
          </a:xfrm>
        </p:grpSpPr>
        <p:sp>
          <p:nvSpPr>
            <p:cNvPr id="8" name="AutoShape 3">
              <a:extLst>
                <a:ext uri="{FF2B5EF4-FFF2-40B4-BE49-F238E27FC236}">
                  <a16:creationId xmlns:a16="http://schemas.microsoft.com/office/drawing/2014/main" id="{218C83BE-A6C9-45F8-AA2E-B3760C32D6D4}"/>
                </a:ext>
              </a:extLst>
            </p:cNvPr>
            <p:cNvSpPr>
              <a:spLocks noChangeAspect="1" noChangeArrowheads="1" noTextEdit="1"/>
            </p:cNvSpPr>
            <p:nvPr/>
          </p:nvSpPr>
          <p:spPr bwMode="auto">
            <a:xfrm>
              <a:off x="666" y="-546"/>
              <a:ext cx="5892" cy="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a:extLst>
                <a:ext uri="{FF2B5EF4-FFF2-40B4-BE49-F238E27FC236}">
                  <a16:creationId xmlns:a16="http://schemas.microsoft.com/office/drawing/2014/main" id="{CF7F0CEF-57DF-476B-819B-D967B368E02D}"/>
                </a:ext>
              </a:extLst>
            </p:cNvPr>
            <p:cNvSpPr>
              <a:spLocks noEditPoints="1"/>
            </p:cNvSpPr>
            <p:nvPr/>
          </p:nvSpPr>
          <p:spPr bwMode="auto">
            <a:xfrm>
              <a:off x="1440" y="3956"/>
              <a:ext cx="719" cy="1844"/>
            </a:xfrm>
            <a:custGeom>
              <a:avLst/>
              <a:gdLst>
                <a:gd name="T0" fmla="*/ 407 w 421"/>
                <a:gd name="T1" fmla="*/ 708 h 1079"/>
                <a:gd name="T2" fmla="*/ 245 w 421"/>
                <a:gd name="T3" fmla="*/ 508 h 1079"/>
                <a:gd name="T4" fmla="*/ 234 w 421"/>
                <a:gd name="T5" fmla="*/ 506 h 1079"/>
                <a:gd name="T6" fmla="*/ 208 w 421"/>
                <a:gd name="T7" fmla="*/ 429 h 1079"/>
                <a:gd name="T8" fmla="*/ 266 w 421"/>
                <a:gd name="T9" fmla="*/ 300 h 1079"/>
                <a:gd name="T10" fmla="*/ 266 w 421"/>
                <a:gd name="T11" fmla="*/ 129 h 1079"/>
                <a:gd name="T12" fmla="*/ 238 w 421"/>
                <a:gd name="T13" fmla="*/ 60 h 1079"/>
                <a:gd name="T14" fmla="*/ 186 w 421"/>
                <a:gd name="T15" fmla="*/ 0 h 1079"/>
                <a:gd name="T16" fmla="*/ 171 w 421"/>
                <a:gd name="T17" fmla="*/ 5 h 1079"/>
                <a:gd name="T18" fmla="*/ 110 w 421"/>
                <a:gd name="T19" fmla="*/ 126 h 1079"/>
                <a:gd name="T20" fmla="*/ 137 w 421"/>
                <a:gd name="T21" fmla="*/ 314 h 1079"/>
                <a:gd name="T22" fmla="*/ 118 w 421"/>
                <a:gd name="T23" fmla="*/ 373 h 1079"/>
                <a:gd name="T24" fmla="*/ 19 w 421"/>
                <a:gd name="T25" fmla="*/ 568 h 1079"/>
                <a:gd name="T26" fmla="*/ 286 w 421"/>
                <a:gd name="T27" fmla="*/ 822 h 1079"/>
                <a:gd name="T28" fmla="*/ 317 w 421"/>
                <a:gd name="T29" fmla="*/ 860 h 1079"/>
                <a:gd name="T30" fmla="*/ 341 w 421"/>
                <a:gd name="T31" fmla="*/ 954 h 1079"/>
                <a:gd name="T32" fmla="*/ 240 w 421"/>
                <a:gd name="T33" fmla="*/ 1037 h 1079"/>
                <a:gd name="T34" fmla="*/ 240 w 421"/>
                <a:gd name="T35" fmla="*/ 1030 h 1079"/>
                <a:gd name="T36" fmla="*/ 235 w 421"/>
                <a:gd name="T37" fmla="*/ 909 h 1079"/>
                <a:gd name="T38" fmla="*/ 188 w 421"/>
                <a:gd name="T39" fmla="*/ 1056 h 1079"/>
                <a:gd name="T40" fmla="*/ 375 w 421"/>
                <a:gd name="T41" fmla="*/ 937 h 1079"/>
                <a:gd name="T42" fmla="*/ 334 w 421"/>
                <a:gd name="T43" fmla="*/ 806 h 1079"/>
                <a:gd name="T44" fmla="*/ 401 w 421"/>
                <a:gd name="T45" fmla="*/ 726 h 1079"/>
                <a:gd name="T46" fmla="*/ 403 w 421"/>
                <a:gd name="T47" fmla="*/ 721 h 1079"/>
                <a:gd name="T48" fmla="*/ 405 w 421"/>
                <a:gd name="T49" fmla="*/ 714 h 1079"/>
                <a:gd name="T50" fmla="*/ 179 w 421"/>
                <a:gd name="T51" fmla="*/ 121 h 1079"/>
                <a:gd name="T52" fmla="*/ 225 w 421"/>
                <a:gd name="T53" fmla="*/ 118 h 1079"/>
                <a:gd name="T54" fmla="*/ 217 w 421"/>
                <a:gd name="T55" fmla="*/ 228 h 1079"/>
                <a:gd name="T56" fmla="*/ 168 w 421"/>
                <a:gd name="T57" fmla="*/ 312 h 1079"/>
                <a:gd name="T58" fmla="*/ 168 w 421"/>
                <a:gd name="T59" fmla="*/ 141 h 1079"/>
                <a:gd name="T60" fmla="*/ 79 w 421"/>
                <a:gd name="T61" fmla="*/ 657 h 1079"/>
                <a:gd name="T62" fmla="*/ 175 w 421"/>
                <a:gd name="T63" fmla="*/ 454 h 1079"/>
                <a:gd name="T64" fmla="*/ 203 w 421"/>
                <a:gd name="T65" fmla="*/ 521 h 1079"/>
                <a:gd name="T66" fmla="*/ 138 w 421"/>
                <a:gd name="T67" fmla="*/ 669 h 1079"/>
                <a:gd name="T68" fmla="*/ 239 w 421"/>
                <a:gd name="T69" fmla="*/ 758 h 1079"/>
                <a:gd name="T70" fmla="*/ 243 w 421"/>
                <a:gd name="T71" fmla="*/ 737 h 1079"/>
                <a:gd name="T72" fmla="*/ 199 w 421"/>
                <a:gd name="T73" fmla="*/ 631 h 1079"/>
                <a:gd name="T74" fmla="*/ 290 w 421"/>
                <a:gd name="T75" fmla="*/ 784 h 1079"/>
                <a:gd name="T76" fmla="*/ 263 w 421"/>
                <a:gd name="T77" fmla="*/ 594 h 1079"/>
                <a:gd name="T78" fmla="*/ 321 w 421"/>
                <a:gd name="T79" fmla="*/ 76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1" h="1079">
                  <a:moveTo>
                    <a:pt x="405" y="714"/>
                  </a:moveTo>
                  <a:cubicBezTo>
                    <a:pt x="406" y="712"/>
                    <a:pt x="406" y="710"/>
                    <a:pt x="407" y="708"/>
                  </a:cubicBezTo>
                  <a:cubicBezTo>
                    <a:pt x="416" y="667"/>
                    <a:pt x="415" y="640"/>
                    <a:pt x="399" y="601"/>
                  </a:cubicBezTo>
                  <a:cubicBezTo>
                    <a:pt x="374" y="539"/>
                    <a:pt x="313" y="493"/>
                    <a:pt x="245" y="508"/>
                  </a:cubicBezTo>
                  <a:cubicBezTo>
                    <a:pt x="244" y="508"/>
                    <a:pt x="239" y="510"/>
                    <a:pt x="237" y="509"/>
                  </a:cubicBezTo>
                  <a:cubicBezTo>
                    <a:pt x="237" y="509"/>
                    <a:pt x="236" y="509"/>
                    <a:pt x="234" y="506"/>
                  </a:cubicBezTo>
                  <a:cubicBezTo>
                    <a:pt x="226" y="482"/>
                    <a:pt x="219" y="460"/>
                    <a:pt x="211" y="437"/>
                  </a:cubicBezTo>
                  <a:cubicBezTo>
                    <a:pt x="210" y="434"/>
                    <a:pt x="209" y="432"/>
                    <a:pt x="208" y="429"/>
                  </a:cubicBezTo>
                  <a:cubicBezTo>
                    <a:pt x="206" y="423"/>
                    <a:pt x="206" y="418"/>
                    <a:pt x="210" y="413"/>
                  </a:cubicBezTo>
                  <a:cubicBezTo>
                    <a:pt x="235" y="381"/>
                    <a:pt x="258" y="329"/>
                    <a:pt x="266" y="300"/>
                  </a:cubicBezTo>
                  <a:cubicBezTo>
                    <a:pt x="272" y="276"/>
                    <a:pt x="275" y="250"/>
                    <a:pt x="276" y="224"/>
                  </a:cubicBezTo>
                  <a:cubicBezTo>
                    <a:pt x="277" y="192"/>
                    <a:pt x="274" y="160"/>
                    <a:pt x="266" y="129"/>
                  </a:cubicBezTo>
                  <a:cubicBezTo>
                    <a:pt x="264" y="121"/>
                    <a:pt x="264" y="121"/>
                    <a:pt x="264" y="121"/>
                  </a:cubicBezTo>
                  <a:cubicBezTo>
                    <a:pt x="258" y="100"/>
                    <a:pt x="249" y="80"/>
                    <a:pt x="238" y="60"/>
                  </a:cubicBezTo>
                  <a:cubicBezTo>
                    <a:pt x="230" y="47"/>
                    <a:pt x="222" y="34"/>
                    <a:pt x="212" y="23"/>
                  </a:cubicBezTo>
                  <a:cubicBezTo>
                    <a:pt x="204" y="14"/>
                    <a:pt x="195" y="8"/>
                    <a:pt x="186" y="0"/>
                  </a:cubicBezTo>
                  <a:cubicBezTo>
                    <a:pt x="181" y="1"/>
                    <a:pt x="177" y="2"/>
                    <a:pt x="172" y="2"/>
                  </a:cubicBezTo>
                  <a:cubicBezTo>
                    <a:pt x="172" y="3"/>
                    <a:pt x="171" y="4"/>
                    <a:pt x="171" y="5"/>
                  </a:cubicBezTo>
                  <a:cubicBezTo>
                    <a:pt x="142" y="24"/>
                    <a:pt x="127" y="52"/>
                    <a:pt x="118" y="84"/>
                  </a:cubicBezTo>
                  <a:cubicBezTo>
                    <a:pt x="114" y="98"/>
                    <a:pt x="111" y="112"/>
                    <a:pt x="110" y="126"/>
                  </a:cubicBezTo>
                  <a:cubicBezTo>
                    <a:pt x="104" y="174"/>
                    <a:pt x="106" y="229"/>
                    <a:pt x="123" y="275"/>
                  </a:cubicBezTo>
                  <a:cubicBezTo>
                    <a:pt x="128" y="288"/>
                    <a:pt x="133" y="301"/>
                    <a:pt x="137" y="314"/>
                  </a:cubicBezTo>
                  <a:cubicBezTo>
                    <a:pt x="139" y="318"/>
                    <a:pt x="147" y="335"/>
                    <a:pt x="144" y="339"/>
                  </a:cubicBezTo>
                  <a:cubicBezTo>
                    <a:pt x="135" y="351"/>
                    <a:pt x="127" y="362"/>
                    <a:pt x="118" y="373"/>
                  </a:cubicBezTo>
                  <a:cubicBezTo>
                    <a:pt x="94" y="405"/>
                    <a:pt x="71" y="438"/>
                    <a:pt x="52" y="474"/>
                  </a:cubicBezTo>
                  <a:cubicBezTo>
                    <a:pt x="37" y="503"/>
                    <a:pt x="26" y="537"/>
                    <a:pt x="19" y="568"/>
                  </a:cubicBezTo>
                  <a:cubicBezTo>
                    <a:pt x="0" y="668"/>
                    <a:pt x="63" y="772"/>
                    <a:pt x="154" y="812"/>
                  </a:cubicBezTo>
                  <a:cubicBezTo>
                    <a:pt x="196" y="831"/>
                    <a:pt x="241" y="835"/>
                    <a:pt x="286" y="822"/>
                  </a:cubicBezTo>
                  <a:cubicBezTo>
                    <a:pt x="290" y="821"/>
                    <a:pt x="295" y="820"/>
                    <a:pt x="301" y="819"/>
                  </a:cubicBezTo>
                  <a:cubicBezTo>
                    <a:pt x="306" y="832"/>
                    <a:pt x="312" y="846"/>
                    <a:pt x="317" y="860"/>
                  </a:cubicBezTo>
                  <a:cubicBezTo>
                    <a:pt x="322" y="875"/>
                    <a:pt x="328" y="890"/>
                    <a:pt x="332" y="906"/>
                  </a:cubicBezTo>
                  <a:cubicBezTo>
                    <a:pt x="336" y="921"/>
                    <a:pt x="339" y="937"/>
                    <a:pt x="341" y="954"/>
                  </a:cubicBezTo>
                  <a:cubicBezTo>
                    <a:pt x="345" y="1000"/>
                    <a:pt x="315" y="1027"/>
                    <a:pt x="278" y="1037"/>
                  </a:cubicBezTo>
                  <a:cubicBezTo>
                    <a:pt x="266" y="1040"/>
                    <a:pt x="253" y="1042"/>
                    <a:pt x="240" y="1037"/>
                  </a:cubicBezTo>
                  <a:cubicBezTo>
                    <a:pt x="239" y="1036"/>
                    <a:pt x="237" y="1035"/>
                    <a:pt x="234" y="1033"/>
                  </a:cubicBezTo>
                  <a:cubicBezTo>
                    <a:pt x="237" y="1032"/>
                    <a:pt x="239" y="1031"/>
                    <a:pt x="240" y="1030"/>
                  </a:cubicBezTo>
                  <a:cubicBezTo>
                    <a:pt x="266" y="1018"/>
                    <a:pt x="281" y="996"/>
                    <a:pt x="278" y="967"/>
                  </a:cubicBezTo>
                  <a:cubicBezTo>
                    <a:pt x="275" y="940"/>
                    <a:pt x="261" y="920"/>
                    <a:pt x="235" y="909"/>
                  </a:cubicBezTo>
                  <a:cubicBezTo>
                    <a:pt x="210" y="897"/>
                    <a:pt x="182" y="905"/>
                    <a:pt x="165" y="927"/>
                  </a:cubicBezTo>
                  <a:cubicBezTo>
                    <a:pt x="132" y="967"/>
                    <a:pt x="140" y="1027"/>
                    <a:pt x="188" y="1056"/>
                  </a:cubicBezTo>
                  <a:cubicBezTo>
                    <a:pt x="219" y="1075"/>
                    <a:pt x="259" y="1079"/>
                    <a:pt x="294" y="1068"/>
                  </a:cubicBezTo>
                  <a:cubicBezTo>
                    <a:pt x="350" y="1051"/>
                    <a:pt x="386" y="995"/>
                    <a:pt x="375" y="937"/>
                  </a:cubicBezTo>
                  <a:cubicBezTo>
                    <a:pt x="368" y="900"/>
                    <a:pt x="353" y="865"/>
                    <a:pt x="341" y="829"/>
                  </a:cubicBezTo>
                  <a:cubicBezTo>
                    <a:pt x="339" y="822"/>
                    <a:pt x="337" y="814"/>
                    <a:pt x="334" y="806"/>
                  </a:cubicBezTo>
                  <a:cubicBezTo>
                    <a:pt x="334" y="806"/>
                    <a:pt x="334" y="805"/>
                    <a:pt x="334" y="805"/>
                  </a:cubicBezTo>
                  <a:cubicBezTo>
                    <a:pt x="350" y="795"/>
                    <a:pt x="383" y="770"/>
                    <a:pt x="401" y="726"/>
                  </a:cubicBezTo>
                  <a:cubicBezTo>
                    <a:pt x="401" y="726"/>
                    <a:pt x="401" y="726"/>
                    <a:pt x="401" y="726"/>
                  </a:cubicBezTo>
                  <a:cubicBezTo>
                    <a:pt x="402" y="725"/>
                    <a:pt x="402" y="723"/>
                    <a:pt x="403" y="721"/>
                  </a:cubicBezTo>
                  <a:cubicBezTo>
                    <a:pt x="403" y="721"/>
                    <a:pt x="403" y="721"/>
                    <a:pt x="403" y="721"/>
                  </a:cubicBezTo>
                  <a:cubicBezTo>
                    <a:pt x="421" y="672"/>
                    <a:pt x="410" y="700"/>
                    <a:pt x="405" y="714"/>
                  </a:cubicBezTo>
                  <a:moveTo>
                    <a:pt x="168" y="141"/>
                  </a:moveTo>
                  <a:cubicBezTo>
                    <a:pt x="171" y="134"/>
                    <a:pt x="175" y="127"/>
                    <a:pt x="179" y="121"/>
                  </a:cubicBezTo>
                  <a:cubicBezTo>
                    <a:pt x="184" y="113"/>
                    <a:pt x="191" y="108"/>
                    <a:pt x="201" y="106"/>
                  </a:cubicBezTo>
                  <a:cubicBezTo>
                    <a:pt x="212" y="103"/>
                    <a:pt x="221" y="107"/>
                    <a:pt x="225" y="118"/>
                  </a:cubicBezTo>
                  <a:cubicBezTo>
                    <a:pt x="228" y="128"/>
                    <a:pt x="231" y="138"/>
                    <a:pt x="232" y="149"/>
                  </a:cubicBezTo>
                  <a:cubicBezTo>
                    <a:pt x="234" y="176"/>
                    <a:pt x="227" y="203"/>
                    <a:pt x="217" y="228"/>
                  </a:cubicBezTo>
                  <a:cubicBezTo>
                    <a:pt x="207" y="254"/>
                    <a:pt x="194" y="280"/>
                    <a:pt x="177" y="302"/>
                  </a:cubicBezTo>
                  <a:cubicBezTo>
                    <a:pt x="175" y="305"/>
                    <a:pt x="173" y="307"/>
                    <a:pt x="168" y="312"/>
                  </a:cubicBezTo>
                  <a:cubicBezTo>
                    <a:pt x="163" y="298"/>
                    <a:pt x="159" y="287"/>
                    <a:pt x="157" y="276"/>
                  </a:cubicBezTo>
                  <a:cubicBezTo>
                    <a:pt x="148" y="230"/>
                    <a:pt x="153" y="185"/>
                    <a:pt x="168" y="141"/>
                  </a:cubicBezTo>
                  <a:moveTo>
                    <a:pt x="174" y="788"/>
                  </a:moveTo>
                  <a:cubicBezTo>
                    <a:pt x="118" y="768"/>
                    <a:pt x="80" y="716"/>
                    <a:pt x="79" y="657"/>
                  </a:cubicBezTo>
                  <a:cubicBezTo>
                    <a:pt x="78" y="621"/>
                    <a:pt x="87" y="588"/>
                    <a:pt x="103" y="556"/>
                  </a:cubicBezTo>
                  <a:cubicBezTo>
                    <a:pt x="123" y="519"/>
                    <a:pt x="147" y="485"/>
                    <a:pt x="175" y="454"/>
                  </a:cubicBezTo>
                  <a:cubicBezTo>
                    <a:pt x="176" y="453"/>
                    <a:pt x="178" y="452"/>
                    <a:pt x="180" y="450"/>
                  </a:cubicBezTo>
                  <a:cubicBezTo>
                    <a:pt x="188" y="474"/>
                    <a:pt x="195" y="497"/>
                    <a:pt x="203" y="521"/>
                  </a:cubicBezTo>
                  <a:cubicBezTo>
                    <a:pt x="200" y="524"/>
                    <a:pt x="197" y="526"/>
                    <a:pt x="193" y="529"/>
                  </a:cubicBezTo>
                  <a:cubicBezTo>
                    <a:pt x="148" y="565"/>
                    <a:pt x="129" y="612"/>
                    <a:pt x="138" y="669"/>
                  </a:cubicBezTo>
                  <a:cubicBezTo>
                    <a:pt x="145" y="713"/>
                    <a:pt x="185" y="751"/>
                    <a:pt x="229" y="758"/>
                  </a:cubicBezTo>
                  <a:cubicBezTo>
                    <a:pt x="232" y="759"/>
                    <a:pt x="236" y="759"/>
                    <a:pt x="239" y="758"/>
                  </a:cubicBezTo>
                  <a:cubicBezTo>
                    <a:pt x="244" y="758"/>
                    <a:pt x="248" y="755"/>
                    <a:pt x="249" y="749"/>
                  </a:cubicBezTo>
                  <a:cubicBezTo>
                    <a:pt x="250" y="744"/>
                    <a:pt x="248" y="740"/>
                    <a:pt x="243" y="737"/>
                  </a:cubicBezTo>
                  <a:cubicBezTo>
                    <a:pt x="240" y="736"/>
                    <a:pt x="238" y="735"/>
                    <a:pt x="235" y="735"/>
                  </a:cubicBezTo>
                  <a:cubicBezTo>
                    <a:pt x="200" y="724"/>
                    <a:pt x="170" y="675"/>
                    <a:pt x="199" y="631"/>
                  </a:cubicBezTo>
                  <a:cubicBezTo>
                    <a:pt x="207" y="620"/>
                    <a:pt x="216" y="609"/>
                    <a:pt x="230" y="602"/>
                  </a:cubicBezTo>
                  <a:cubicBezTo>
                    <a:pt x="251" y="663"/>
                    <a:pt x="270" y="724"/>
                    <a:pt x="290" y="784"/>
                  </a:cubicBezTo>
                  <a:cubicBezTo>
                    <a:pt x="251" y="802"/>
                    <a:pt x="213" y="802"/>
                    <a:pt x="174" y="788"/>
                  </a:cubicBezTo>
                  <a:moveTo>
                    <a:pt x="263" y="594"/>
                  </a:moveTo>
                  <a:cubicBezTo>
                    <a:pt x="301" y="588"/>
                    <a:pt x="338" y="617"/>
                    <a:pt x="352" y="654"/>
                  </a:cubicBezTo>
                  <a:cubicBezTo>
                    <a:pt x="367" y="691"/>
                    <a:pt x="357" y="750"/>
                    <a:pt x="321" y="769"/>
                  </a:cubicBezTo>
                  <a:cubicBezTo>
                    <a:pt x="301" y="711"/>
                    <a:pt x="282" y="652"/>
                    <a:pt x="263" y="59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a:extLst>
                <a:ext uri="{FF2B5EF4-FFF2-40B4-BE49-F238E27FC236}">
                  <a16:creationId xmlns:a16="http://schemas.microsoft.com/office/drawing/2014/main" id="{A55FB51E-5543-4BE6-836D-0D19DDDEDF3F}"/>
                </a:ext>
              </a:extLst>
            </p:cNvPr>
            <p:cNvSpPr>
              <a:spLocks/>
            </p:cNvSpPr>
            <p:nvPr/>
          </p:nvSpPr>
          <p:spPr bwMode="auto">
            <a:xfrm>
              <a:off x="3489" y="5785"/>
              <a:ext cx="222" cy="358"/>
            </a:xfrm>
            <a:custGeom>
              <a:avLst/>
              <a:gdLst>
                <a:gd name="T0" fmla="*/ 118 w 130"/>
                <a:gd name="T1" fmla="*/ 57 h 210"/>
                <a:gd name="T2" fmla="*/ 97 w 130"/>
                <a:gd name="T3" fmla="*/ 0 h 210"/>
                <a:gd name="T4" fmla="*/ 56 w 130"/>
                <a:gd name="T5" fmla="*/ 167 h 210"/>
                <a:gd name="T6" fmla="*/ 31 w 130"/>
                <a:gd name="T7" fmla="*/ 156 h 210"/>
                <a:gd name="T8" fmla="*/ 0 w 130"/>
                <a:gd name="T9" fmla="*/ 183 h 210"/>
                <a:gd name="T10" fmla="*/ 31 w 130"/>
                <a:gd name="T11" fmla="*/ 210 h 210"/>
                <a:gd name="T12" fmla="*/ 62 w 130"/>
                <a:gd name="T13" fmla="*/ 187 h 210"/>
                <a:gd name="T14" fmla="*/ 94 w 130"/>
                <a:gd name="T15" fmla="*/ 50 h 210"/>
                <a:gd name="T16" fmla="*/ 105 w 130"/>
                <a:gd name="T17" fmla="*/ 66 h 210"/>
                <a:gd name="T18" fmla="*/ 118 w 130"/>
                <a:gd name="T19" fmla="*/ 117 h 210"/>
                <a:gd name="T20" fmla="*/ 118 w 130"/>
                <a:gd name="T21" fmla="*/ 5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210">
                  <a:moveTo>
                    <a:pt x="118" y="57"/>
                  </a:moveTo>
                  <a:cubicBezTo>
                    <a:pt x="100" y="41"/>
                    <a:pt x="97" y="0"/>
                    <a:pt x="97" y="0"/>
                  </a:cubicBezTo>
                  <a:cubicBezTo>
                    <a:pt x="56" y="167"/>
                    <a:pt x="56" y="167"/>
                    <a:pt x="56" y="167"/>
                  </a:cubicBezTo>
                  <a:cubicBezTo>
                    <a:pt x="50" y="161"/>
                    <a:pt x="41" y="156"/>
                    <a:pt x="31" y="156"/>
                  </a:cubicBezTo>
                  <a:cubicBezTo>
                    <a:pt x="14" y="156"/>
                    <a:pt x="0" y="168"/>
                    <a:pt x="0" y="183"/>
                  </a:cubicBezTo>
                  <a:cubicBezTo>
                    <a:pt x="0" y="198"/>
                    <a:pt x="14" y="210"/>
                    <a:pt x="31" y="210"/>
                  </a:cubicBezTo>
                  <a:cubicBezTo>
                    <a:pt x="47" y="210"/>
                    <a:pt x="59" y="200"/>
                    <a:pt x="62" y="187"/>
                  </a:cubicBezTo>
                  <a:cubicBezTo>
                    <a:pt x="94" y="50"/>
                    <a:pt x="94" y="50"/>
                    <a:pt x="94" y="50"/>
                  </a:cubicBezTo>
                  <a:cubicBezTo>
                    <a:pt x="94" y="54"/>
                    <a:pt x="97" y="58"/>
                    <a:pt x="105" y="66"/>
                  </a:cubicBezTo>
                  <a:cubicBezTo>
                    <a:pt x="120" y="80"/>
                    <a:pt x="118" y="117"/>
                    <a:pt x="118" y="117"/>
                  </a:cubicBezTo>
                  <a:cubicBezTo>
                    <a:pt x="118" y="117"/>
                    <a:pt x="130" y="68"/>
                    <a:pt x="118" y="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a:extLst>
                <a:ext uri="{FF2B5EF4-FFF2-40B4-BE49-F238E27FC236}">
                  <a16:creationId xmlns:a16="http://schemas.microsoft.com/office/drawing/2014/main" id="{7227599A-AA65-42DF-B839-70081EE769E9}"/>
                </a:ext>
              </a:extLst>
            </p:cNvPr>
            <p:cNvSpPr>
              <a:spLocks/>
            </p:cNvSpPr>
            <p:nvPr/>
          </p:nvSpPr>
          <p:spPr bwMode="auto">
            <a:xfrm>
              <a:off x="4519" y="4777"/>
              <a:ext cx="227" cy="365"/>
            </a:xfrm>
            <a:custGeom>
              <a:avLst/>
              <a:gdLst>
                <a:gd name="T0" fmla="*/ 120 w 133"/>
                <a:gd name="T1" fmla="*/ 58 h 214"/>
                <a:gd name="T2" fmla="*/ 99 w 133"/>
                <a:gd name="T3" fmla="*/ 0 h 214"/>
                <a:gd name="T4" fmla="*/ 57 w 133"/>
                <a:gd name="T5" fmla="*/ 170 h 214"/>
                <a:gd name="T6" fmla="*/ 32 w 133"/>
                <a:gd name="T7" fmla="*/ 159 h 214"/>
                <a:gd name="T8" fmla="*/ 0 w 133"/>
                <a:gd name="T9" fmla="*/ 186 h 214"/>
                <a:gd name="T10" fmla="*/ 32 w 133"/>
                <a:gd name="T11" fmla="*/ 214 h 214"/>
                <a:gd name="T12" fmla="*/ 63 w 133"/>
                <a:gd name="T13" fmla="*/ 191 h 214"/>
                <a:gd name="T14" fmla="*/ 96 w 133"/>
                <a:gd name="T15" fmla="*/ 51 h 214"/>
                <a:gd name="T16" fmla="*/ 107 w 133"/>
                <a:gd name="T17" fmla="*/ 67 h 214"/>
                <a:gd name="T18" fmla="*/ 120 w 133"/>
                <a:gd name="T19" fmla="*/ 120 h 214"/>
                <a:gd name="T20" fmla="*/ 120 w 133"/>
                <a:gd name="T2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14">
                  <a:moveTo>
                    <a:pt x="120" y="58"/>
                  </a:moveTo>
                  <a:cubicBezTo>
                    <a:pt x="102" y="41"/>
                    <a:pt x="99" y="0"/>
                    <a:pt x="99" y="0"/>
                  </a:cubicBezTo>
                  <a:cubicBezTo>
                    <a:pt x="57" y="170"/>
                    <a:pt x="57" y="170"/>
                    <a:pt x="57" y="170"/>
                  </a:cubicBezTo>
                  <a:cubicBezTo>
                    <a:pt x="51" y="164"/>
                    <a:pt x="42" y="159"/>
                    <a:pt x="32" y="159"/>
                  </a:cubicBezTo>
                  <a:cubicBezTo>
                    <a:pt x="15" y="159"/>
                    <a:pt x="0" y="171"/>
                    <a:pt x="0" y="186"/>
                  </a:cubicBezTo>
                  <a:cubicBezTo>
                    <a:pt x="0" y="201"/>
                    <a:pt x="15" y="214"/>
                    <a:pt x="32" y="214"/>
                  </a:cubicBezTo>
                  <a:cubicBezTo>
                    <a:pt x="48" y="214"/>
                    <a:pt x="61" y="204"/>
                    <a:pt x="63" y="191"/>
                  </a:cubicBezTo>
                  <a:cubicBezTo>
                    <a:pt x="96" y="51"/>
                    <a:pt x="96" y="51"/>
                    <a:pt x="96" y="51"/>
                  </a:cubicBezTo>
                  <a:cubicBezTo>
                    <a:pt x="95" y="56"/>
                    <a:pt x="99" y="59"/>
                    <a:pt x="107" y="67"/>
                  </a:cubicBezTo>
                  <a:cubicBezTo>
                    <a:pt x="123" y="82"/>
                    <a:pt x="120" y="120"/>
                    <a:pt x="120" y="120"/>
                  </a:cubicBezTo>
                  <a:cubicBezTo>
                    <a:pt x="120" y="120"/>
                    <a:pt x="133" y="70"/>
                    <a:pt x="120" y="5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a:extLst>
                <a:ext uri="{FF2B5EF4-FFF2-40B4-BE49-F238E27FC236}">
                  <a16:creationId xmlns:a16="http://schemas.microsoft.com/office/drawing/2014/main" id="{80F30A3D-8346-424F-AB2F-3BE5B8E0D90F}"/>
                </a:ext>
              </a:extLst>
            </p:cNvPr>
            <p:cNvSpPr>
              <a:spLocks/>
            </p:cNvSpPr>
            <p:nvPr/>
          </p:nvSpPr>
          <p:spPr bwMode="auto">
            <a:xfrm>
              <a:off x="5337" y="1703"/>
              <a:ext cx="261" cy="220"/>
            </a:xfrm>
            <a:custGeom>
              <a:avLst/>
              <a:gdLst>
                <a:gd name="T0" fmla="*/ 144 w 153"/>
                <a:gd name="T1" fmla="*/ 49 h 129"/>
                <a:gd name="T2" fmla="*/ 153 w 153"/>
                <a:gd name="T3" fmla="*/ 0 h 129"/>
                <a:gd name="T4" fmla="*/ 53 w 153"/>
                <a:gd name="T5" fmla="*/ 102 h 129"/>
                <a:gd name="T6" fmla="*/ 40 w 153"/>
                <a:gd name="T7" fmla="*/ 84 h 129"/>
                <a:gd name="T8" fmla="*/ 7 w 153"/>
                <a:gd name="T9" fmla="*/ 90 h 129"/>
                <a:gd name="T10" fmla="*/ 18 w 153"/>
                <a:gd name="T11" fmla="*/ 122 h 129"/>
                <a:gd name="T12" fmla="*/ 49 w 153"/>
                <a:gd name="T13" fmla="*/ 119 h 129"/>
                <a:gd name="T14" fmla="*/ 130 w 153"/>
                <a:gd name="T15" fmla="*/ 34 h 129"/>
                <a:gd name="T16" fmla="*/ 131 w 153"/>
                <a:gd name="T17" fmla="*/ 50 h 129"/>
                <a:gd name="T18" fmla="*/ 118 w 153"/>
                <a:gd name="T19" fmla="*/ 92 h 129"/>
                <a:gd name="T20" fmla="*/ 144 w 153"/>
                <a:gd name="T21" fmla="*/ 4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29">
                  <a:moveTo>
                    <a:pt x="144" y="49"/>
                  </a:moveTo>
                  <a:cubicBezTo>
                    <a:pt x="138" y="30"/>
                    <a:pt x="153" y="0"/>
                    <a:pt x="153" y="0"/>
                  </a:cubicBezTo>
                  <a:cubicBezTo>
                    <a:pt x="53" y="102"/>
                    <a:pt x="53" y="102"/>
                    <a:pt x="53" y="102"/>
                  </a:cubicBezTo>
                  <a:cubicBezTo>
                    <a:pt x="52" y="95"/>
                    <a:pt x="47" y="88"/>
                    <a:pt x="40" y="84"/>
                  </a:cubicBezTo>
                  <a:cubicBezTo>
                    <a:pt x="28" y="77"/>
                    <a:pt x="13" y="80"/>
                    <a:pt x="7" y="90"/>
                  </a:cubicBezTo>
                  <a:cubicBezTo>
                    <a:pt x="0" y="101"/>
                    <a:pt x="5" y="115"/>
                    <a:pt x="18" y="122"/>
                  </a:cubicBezTo>
                  <a:cubicBezTo>
                    <a:pt x="29" y="129"/>
                    <a:pt x="42" y="127"/>
                    <a:pt x="49" y="119"/>
                  </a:cubicBezTo>
                  <a:cubicBezTo>
                    <a:pt x="130" y="34"/>
                    <a:pt x="130" y="34"/>
                    <a:pt x="130" y="34"/>
                  </a:cubicBezTo>
                  <a:cubicBezTo>
                    <a:pt x="128" y="37"/>
                    <a:pt x="129" y="41"/>
                    <a:pt x="131" y="50"/>
                  </a:cubicBezTo>
                  <a:cubicBezTo>
                    <a:pt x="136" y="67"/>
                    <a:pt x="118" y="92"/>
                    <a:pt x="118" y="92"/>
                  </a:cubicBezTo>
                  <a:cubicBezTo>
                    <a:pt x="118" y="92"/>
                    <a:pt x="148" y="62"/>
                    <a:pt x="144" y="4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a:extLst>
                <a:ext uri="{FF2B5EF4-FFF2-40B4-BE49-F238E27FC236}">
                  <a16:creationId xmlns:a16="http://schemas.microsoft.com/office/drawing/2014/main" id="{BADB230C-9320-4EC4-AAEF-AF27AC4C5EB0}"/>
                </a:ext>
              </a:extLst>
            </p:cNvPr>
            <p:cNvSpPr>
              <a:spLocks/>
            </p:cNvSpPr>
            <p:nvPr/>
          </p:nvSpPr>
          <p:spPr bwMode="auto">
            <a:xfrm>
              <a:off x="5812" y="4666"/>
              <a:ext cx="324" cy="276"/>
            </a:xfrm>
            <a:custGeom>
              <a:avLst/>
              <a:gdLst>
                <a:gd name="T0" fmla="*/ 178 w 190"/>
                <a:gd name="T1" fmla="*/ 62 h 162"/>
                <a:gd name="T2" fmla="*/ 190 w 190"/>
                <a:gd name="T3" fmla="*/ 0 h 162"/>
                <a:gd name="T4" fmla="*/ 65 w 190"/>
                <a:gd name="T5" fmla="*/ 128 h 162"/>
                <a:gd name="T6" fmla="*/ 49 w 190"/>
                <a:gd name="T7" fmla="*/ 106 h 162"/>
                <a:gd name="T8" fmla="*/ 7 w 190"/>
                <a:gd name="T9" fmla="*/ 113 h 162"/>
                <a:gd name="T10" fmla="*/ 21 w 190"/>
                <a:gd name="T11" fmla="*/ 153 h 162"/>
                <a:gd name="T12" fmla="*/ 60 w 190"/>
                <a:gd name="T13" fmla="*/ 149 h 162"/>
                <a:gd name="T14" fmla="*/ 161 w 190"/>
                <a:gd name="T15" fmla="*/ 43 h 162"/>
                <a:gd name="T16" fmla="*/ 162 w 190"/>
                <a:gd name="T17" fmla="*/ 63 h 162"/>
                <a:gd name="T18" fmla="*/ 147 w 190"/>
                <a:gd name="T19" fmla="*/ 116 h 162"/>
                <a:gd name="T20" fmla="*/ 178 w 190"/>
                <a:gd name="T21" fmla="*/ 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162">
                  <a:moveTo>
                    <a:pt x="178" y="62"/>
                  </a:moveTo>
                  <a:cubicBezTo>
                    <a:pt x="172" y="39"/>
                    <a:pt x="190" y="0"/>
                    <a:pt x="190" y="0"/>
                  </a:cubicBezTo>
                  <a:cubicBezTo>
                    <a:pt x="65" y="128"/>
                    <a:pt x="65" y="128"/>
                    <a:pt x="65" y="128"/>
                  </a:cubicBezTo>
                  <a:cubicBezTo>
                    <a:pt x="64" y="120"/>
                    <a:pt x="58" y="111"/>
                    <a:pt x="49" y="106"/>
                  </a:cubicBezTo>
                  <a:cubicBezTo>
                    <a:pt x="34" y="97"/>
                    <a:pt x="15" y="100"/>
                    <a:pt x="7" y="113"/>
                  </a:cubicBezTo>
                  <a:cubicBezTo>
                    <a:pt x="0" y="127"/>
                    <a:pt x="6" y="145"/>
                    <a:pt x="21" y="153"/>
                  </a:cubicBezTo>
                  <a:cubicBezTo>
                    <a:pt x="35" y="162"/>
                    <a:pt x="51" y="159"/>
                    <a:pt x="60" y="149"/>
                  </a:cubicBezTo>
                  <a:cubicBezTo>
                    <a:pt x="161" y="43"/>
                    <a:pt x="161" y="43"/>
                    <a:pt x="161" y="43"/>
                  </a:cubicBezTo>
                  <a:cubicBezTo>
                    <a:pt x="158" y="47"/>
                    <a:pt x="159" y="52"/>
                    <a:pt x="162" y="63"/>
                  </a:cubicBezTo>
                  <a:cubicBezTo>
                    <a:pt x="169" y="84"/>
                    <a:pt x="147" y="116"/>
                    <a:pt x="147" y="116"/>
                  </a:cubicBezTo>
                  <a:cubicBezTo>
                    <a:pt x="147" y="116"/>
                    <a:pt x="183" y="79"/>
                    <a:pt x="178" y="6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a:extLst>
                <a:ext uri="{FF2B5EF4-FFF2-40B4-BE49-F238E27FC236}">
                  <a16:creationId xmlns:a16="http://schemas.microsoft.com/office/drawing/2014/main" id="{9D9BD421-C5CA-4FCE-8334-99598DD35E02}"/>
                </a:ext>
              </a:extLst>
            </p:cNvPr>
            <p:cNvSpPr>
              <a:spLocks/>
            </p:cNvSpPr>
            <p:nvPr/>
          </p:nvSpPr>
          <p:spPr bwMode="auto">
            <a:xfrm>
              <a:off x="5351" y="479"/>
              <a:ext cx="172" cy="282"/>
            </a:xfrm>
            <a:custGeom>
              <a:avLst/>
              <a:gdLst>
                <a:gd name="T0" fmla="*/ 91 w 101"/>
                <a:gd name="T1" fmla="*/ 45 h 165"/>
                <a:gd name="T2" fmla="*/ 75 w 101"/>
                <a:gd name="T3" fmla="*/ 0 h 165"/>
                <a:gd name="T4" fmla="*/ 43 w 101"/>
                <a:gd name="T5" fmla="*/ 131 h 165"/>
                <a:gd name="T6" fmla="*/ 24 w 101"/>
                <a:gd name="T7" fmla="*/ 123 h 165"/>
                <a:gd name="T8" fmla="*/ 0 w 101"/>
                <a:gd name="T9" fmla="*/ 144 h 165"/>
                <a:gd name="T10" fmla="*/ 24 w 101"/>
                <a:gd name="T11" fmla="*/ 165 h 165"/>
                <a:gd name="T12" fmla="*/ 48 w 101"/>
                <a:gd name="T13" fmla="*/ 147 h 165"/>
                <a:gd name="T14" fmla="*/ 72 w 101"/>
                <a:gd name="T15" fmla="*/ 39 h 165"/>
                <a:gd name="T16" fmla="*/ 81 w 101"/>
                <a:gd name="T17" fmla="*/ 52 h 165"/>
                <a:gd name="T18" fmla="*/ 91 w 101"/>
                <a:gd name="T19" fmla="*/ 92 h 165"/>
                <a:gd name="T20" fmla="*/ 91 w 101"/>
                <a:gd name="T21" fmla="*/ 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65">
                  <a:moveTo>
                    <a:pt x="91" y="45"/>
                  </a:moveTo>
                  <a:cubicBezTo>
                    <a:pt x="77" y="32"/>
                    <a:pt x="75" y="0"/>
                    <a:pt x="75" y="0"/>
                  </a:cubicBezTo>
                  <a:cubicBezTo>
                    <a:pt x="43" y="131"/>
                    <a:pt x="43" y="131"/>
                    <a:pt x="43" y="131"/>
                  </a:cubicBezTo>
                  <a:cubicBezTo>
                    <a:pt x="39" y="126"/>
                    <a:pt x="32" y="123"/>
                    <a:pt x="24" y="123"/>
                  </a:cubicBezTo>
                  <a:cubicBezTo>
                    <a:pt x="10" y="123"/>
                    <a:pt x="0" y="132"/>
                    <a:pt x="0" y="144"/>
                  </a:cubicBezTo>
                  <a:cubicBezTo>
                    <a:pt x="0" y="156"/>
                    <a:pt x="11" y="165"/>
                    <a:pt x="24" y="165"/>
                  </a:cubicBezTo>
                  <a:cubicBezTo>
                    <a:pt x="36" y="165"/>
                    <a:pt x="46" y="157"/>
                    <a:pt x="48" y="147"/>
                  </a:cubicBezTo>
                  <a:cubicBezTo>
                    <a:pt x="72" y="39"/>
                    <a:pt x="72" y="39"/>
                    <a:pt x="72" y="39"/>
                  </a:cubicBezTo>
                  <a:cubicBezTo>
                    <a:pt x="72" y="43"/>
                    <a:pt x="75" y="46"/>
                    <a:pt x="81" y="52"/>
                  </a:cubicBezTo>
                  <a:cubicBezTo>
                    <a:pt x="93" y="63"/>
                    <a:pt x="91" y="92"/>
                    <a:pt x="91" y="92"/>
                  </a:cubicBezTo>
                  <a:cubicBezTo>
                    <a:pt x="91" y="92"/>
                    <a:pt x="101" y="54"/>
                    <a:pt x="91"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a:extLst>
                <a:ext uri="{FF2B5EF4-FFF2-40B4-BE49-F238E27FC236}">
                  <a16:creationId xmlns:a16="http://schemas.microsoft.com/office/drawing/2014/main" id="{139DA870-B968-4D07-8579-6D4DFF78A597}"/>
                </a:ext>
              </a:extLst>
            </p:cNvPr>
            <p:cNvSpPr>
              <a:spLocks/>
            </p:cNvSpPr>
            <p:nvPr/>
          </p:nvSpPr>
          <p:spPr bwMode="auto">
            <a:xfrm>
              <a:off x="3135" y="5082"/>
              <a:ext cx="364" cy="371"/>
            </a:xfrm>
            <a:custGeom>
              <a:avLst/>
              <a:gdLst>
                <a:gd name="T0" fmla="*/ 76 w 213"/>
                <a:gd name="T1" fmla="*/ 8 h 217"/>
                <a:gd name="T2" fmla="*/ 0 w 213"/>
                <a:gd name="T3" fmla="*/ 1 h 217"/>
                <a:gd name="T4" fmla="*/ 170 w 213"/>
                <a:gd name="T5" fmla="*/ 137 h 217"/>
                <a:gd name="T6" fmla="*/ 144 w 213"/>
                <a:gd name="T7" fmla="*/ 159 h 217"/>
                <a:gd name="T8" fmla="*/ 158 w 213"/>
                <a:gd name="T9" fmla="*/ 209 h 217"/>
                <a:gd name="T10" fmla="*/ 205 w 213"/>
                <a:gd name="T11" fmla="*/ 188 h 217"/>
                <a:gd name="T12" fmla="*/ 195 w 213"/>
                <a:gd name="T13" fmla="*/ 141 h 217"/>
                <a:gd name="T14" fmla="*/ 55 w 213"/>
                <a:gd name="T15" fmla="*/ 31 h 217"/>
                <a:gd name="T16" fmla="*/ 79 w 213"/>
                <a:gd name="T17" fmla="*/ 27 h 217"/>
                <a:gd name="T18" fmla="*/ 145 w 213"/>
                <a:gd name="T19" fmla="*/ 40 h 217"/>
                <a:gd name="T20" fmla="*/ 76 w 213"/>
                <a:gd name="T21" fmla="*/ 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217">
                  <a:moveTo>
                    <a:pt x="76" y="8"/>
                  </a:moveTo>
                  <a:cubicBezTo>
                    <a:pt x="48" y="19"/>
                    <a:pt x="0" y="1"/>
                    <a:pt x="0" y="1"/>
                  </a:cubicBezTo>
                  <a:cubicBezTo>
                    <a:pt x="170" y="137"/>
                    <a:pt x="170" y="137"/>
                    <a:pt x="170" y="137"/>
                  </a:cubicBezTo>
                  <a:cubicBezTo>
                    <a:pt x="159" y="140"/>
                    <a:pt x="149" y="148"/>
                    <a:pt x="144" y="159"/>
                  </a:cubicBezTo>
                  <a:cubicBezTo>
                    <a:pt x="135" y="179"/>
                    <a:pt x="141" y="201"/>
                    <a:pt x="158" y="209"/>
                  </a:cubicBezTo>
                  <a:cubicBezTo>
                    <a:pt x="175" y="217"/>
                    <a:pt x="196" y="207"/>
                    <a:pt x="205" y="188"/>
                  </a:cubicBezTo>
                  <a:cubicBezTo>
                    <a:pt x="213" y="170"/>
                    <a:pt x="209" y="150"/>
                    <a:pt x="195" y="141"/>
                  </a:cubicBezTo>
                  <a:cubicBezTo>
                    <a:pt x="55" y="31"/>
                    <a:pt x="55" y="31"/>
                    <a:pt x="55" y="31"/>
                  </a:cubicBezTo>
                  <a:cubicBezTo>
                    <a:pt x="61" y="34"/>
                    <a:pt x="66" y="32"/>
                    <a:pt x="79" y="27"/>
                  </a:cubicBezTo>
                  <a:cubicBezTo>
                    <a:pt x="104" y="17"/>
                    <a:pt x="145" y="40"/>
                    <a:pt x="145" y="40"/>
                  </a:cubicBezTo>
                  <a:cubicBezTo>
                    <a:pt x="145" y="40"/>
                    <a:pt x="96" y="0"/>
                    <a:pt x="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a:extLst>
                <a:ext uri="{FF2B5EF4-FFF2-40B4-BE49-F238E27FC236}">
                  <a16:creationId xmlns:a16="http://schemas.microsoft.com/office/drawing/2014/main" id="{AA54742F-85B6-4E81-ABE0-54F3387802F7}"/>
                </a:ext>
              </a:extLst>
            </p:cNvPr>
            <p:cNvSpPr>
              <a:spLocks/>
            </p:cNvSpPr>
            <p:nvPr/>
          </p:nvSpPr>
          <p:spPr bwMode="auto">
            <a:xfrm>
              <a:off x="5212" y="3599"/>
              <a:ext cx="94" cy="265"/>
            </a:xfrm>
            <a:custGeom>
              <a:avLst/>
              <a:gdLst>
                <a:gd name="T0" fmla="*/ 33 w 55"/>
                <a:gd name="T1" fmla="*/ 26 h 155"/>
                <a:gd name="T2" fmla="*/ 0 w 55"/>
                <a:gd name="T3" fmla="*/ 0 h 155"/>
                <a:gd name="T4" fmla="*/ 37 w 55"/>
                <a:gd name="T5" fmla="*/ 114 h 155"/>
                <a:gd name="T6" fmla="*/ 19 w 55"/>
                <a:gd name="T7" fmla="*/ 117 h 155"/>
                <a:gd name="T8" fmla="*/ 10 w 55"/>
                <a:gd name="T9" fmla="*/ 144 h 155"/>
                <a:gd name="T10" fmla="*/ 39 w 55"/>
                <a:gd name="T11" fmla="*/ 149 h 155"/>
                <a:gd name="T12" fmla="*/ 48 w 55"/>
                <a:gd name="T13" fmla="*/ 124 h 155"/>
                <a:gd name="T14" fmla="*/ 16 w 55"/>
                <a:gd name="T15" fmla="*/ 31 h 155"/>
                <a:gd name="T16" fmla="*/ 28 w 55"/>
                <a:gd name="T17" fmla="*/ 36 h 155"/>
                <a:gd name="T18" fmla="*/ 55 w 55"/>
                <a:gd name="T19" fmla="*/ 62 h 155"/>
                <a:gd name="T20" fmla="*/ 33 w 55"/>
                <a:gd name="T21" fmla="*/ 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55">
                  <a:moveTo>
                    <a:pt x="33" y="26"/>
                  </a:moveTo>
                  <a:cubicBezTo>
                    <a:pt x="17" y="23"/>
                    <a:pt x="0" y="0"/>
                    <a:pt x="0" y="0"/>
                  </a:cubicBezTo>
                  <a:cubicBezTo>
                    <a:pt x="37" y="114"/>
                    <a:pt x="37" y="114"/>
                    <a:pt x="37" y="114"/>
                  </a:cubicBezTo>
                  <a:cubicBezTo>
                    <a:pt x="32" y="113"/>
                    <a:pt x="25" y="113"/>
                    <a:pt x="19" y="117"/>
                  </a:cubicBezTo>
                  <a:cubicBezTo>
                    <a:pt x="9" y="124"/>
                    <a:pt x="5" y="136"/>
                    <a:pt x="10" y="144"/>
                  </a:cubicBezTo>
                  <a:cubicBezTo>
                    <a:pt x="16" y="153"/>
                    <a:pt x="29" y="155"/>
                    <a:pt x="39" y="149"/>
                  </a:cubicBezTo>
                  <a:cubicBezTo>
                    <a:pt x="48" y="143"/>
                    <a:pt x="52" y="132"/>
                    <a:pt x="48" y="124"/>
                  </a:cubicBezTo>
                  <a:cubicBezTo>
                    <a:pt x="16" y="31"/>
                    <a:pt x="16" y="31"/>
                    <a:pt x="16" y="31"/>
                  </a:cubicBezTo>
                  <a:cubicBezTo>
                    <a:pt x="18" y="34"/>
                    <a:pt x="21" y="35"/>
                    <a:pt x="28" y="36"/>
                  </a:cubicBezTo>
                  <a:cubicBezTo>
                    <a:pt x="43" y="39"/>
                    <a:pt x="55" y="62"/>
                    <a:pt x="55" y="62"/>
                  </a:cubicBezTo>
                  <a:cubicBezTo>
                    <a:pt x="55" y="62"/>
                    <a:pt x="44" y="28"/>
                    <a:pt x="33"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a:extLst>
                <a:ext uri="{FF2B5EF4-FFF2-40B4-BE49-F238E27FC236}">
                  <a16:creationId xmlns:a16="http://schemas.microsoft.com/office/drawing/2014/main" id="{A20D857A-0A64-423C-A0D5-D139BD480D09}"/>
                </a:ext>
              </a:extLst>
            </p:cNvPr>
            <p:cNvSpPr>
              <a:spLocks/>
            </p:cNvSpPr>
            <p:nvPr/>
          </p:nvSpPr>
          <p:spPr bwMode="auto">
            <a:xfrm>
              <a:off x="3672" y="4935"/>
              <a:ext cx="326" cy="371"/>
            </a:xfrm>
            <a:custGeom>
              <a:avLst/>
              <a:gdLst>
                <a:gd name="T0" fmla="*/ 182 w 191"/>
                <a:gd name="T1" fmla="*/ 74 h 217"/>
                <a:gd name="T2" fmla="*/ 191 w 191"/>
                <a:gd name="T3" fmla="*/ 0 h 217"/>
                <a:gd name="T4" fmla="*/ 146 w 191"/>
                <a:gd name="T5" fmla="*/ 64 h 217"/>
                <a:gd name="T6" fmla="*/ 145 w 191"/>
                <a:gd name="T7" fmla="*/ 65 h 217"/>
                <a:gd name="T8" fmla="*/ 67 w 191"/>
                <a:gd name="T9" fmla="*/ 175 h 217"/>
                <a:gd name="T10" fmla="*/ 64 w 191"/>
                <a:gd name="T11" fmla="*/ 167 h 217"/>
                <a:gd name="T12" fmla="*/ 64 w 191"/>
                <a:gd name="T13" fmla="*/ 167 h 217"/>
                <a:gd name="T14" fmla="*/ 48 w 191"/>
                <a:gd name="T15" fmla="*/ 152 h 217"/>
                <a:gd name="T16" fmla="*/ 4 w 191"/>
                <a:gd name="T17" fmla="*/ 170 h 217"/>
                <a:gd name="T18" fmla="*/ 4 w 191"/>
                <a:gd name="T19" fmla="*/ 196 h 217"/>
                <a:gd name="T20" fmla="*/ 21 w 191"/>
                <a:gd name="T21" fmla="*/ 214 h 217"/>
                <a:gd name="T22" fmla="*/ 24 w 191"/>
                <a:gd name="T23" fmla="*/ 215 h 217"/>
                <a:gd name="T24" fmla="*/ 29 w 191"/>
                <a:gd name="T25" fmla="*/ 216 h 217"/>
                <a:gd name="T26" fmla="*/ 43 w 191"/>
                <a:gd name="T27" fmla="*/ 215 h 217"/>
                <a:gd name="T28" fmla="*/ 62 w 191"/>
                <a:gd name="T29" fmla="*/ 201 h 217"/>
                <a:gd name="T30" fmla="*/ 122 w 191"/>
                <a:gd name="T31" fmla="*/ 114 h 217"/>
                <a:gd name="T32" fmla="*/ 124 w 191"/>
                <a:gd name="T33" fmla="*/ 112 h 217"/>
                <a:gd name="T34" fmla="*/ 126 w 191"/>
                <a:gd name="T35" fmla="*/ 121 h 217"/>
                <a:gd name="T36" fmla="*/ 113 w 191"/>
                <a:gd name="T37" fmla="*/ 186 h 217"/>
                <a:gd name="T38" fmla="*/ 143 w 191"/>
                <a:gd name="T39" fmla="*/ 116 h 217"/>
                <a:gd name="T40" fmla="*/ 142 w 191"/>
                <a:gd name="T41" fmla="*/ 86 h 217"/>
                <a:gd name="T42" fmla="*/ 163 w 191"/>
                <a:gd name="T43" fmla="*/ 56 h 217"/>
                <a:gd name="T44" fmla="*/ 166 w 191"/>
                <a:gd name="T45" fmla="*/ 79 h 217"/>
                <a:gd name="T46" fmla="*/ 152 w 191"/>
                <a:gd name="T47" fmla="*/ 144 h 217"/>
                <a:gd name="T48" fmla="*/ 182 w 191"/>
                <a:gd name="T49" fmla="*/ 7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217">
                  <a:moveTo>
                    <a:pt x="182" y="74"/>
                  </a:moveTo>
                  <a:cubicBezTo>
                    <a:pt x="174" y="48"/>
                    <a:pt x="191" y="0"/>
                    <a:pt x="191" y="0"/>
                  </a:cubicBezTo>
                  <a:cubicBezTo>
                    <a:pt x="146" y="64"/>
                    <a:pt x="146" y="64"/>
                    <a:pt x="146" y="64"/>
                  </a:cubicBezTo>
                  <a:cubicBezTo>
                    <a:pt x="145" y="65"/>
                    <a:pt x="145" y="65"/>
                    <a:pt x="145" y="65"/>
                  </a:cubicBezTo>
                  <a:cubicBezTo>
                    <a:pt x="67" y="175"/>
                    <a:pt x="67" y="175"/>
                    <a:pt x="67" y="175"/>
                  </a:cubicBezTo>
                  <a:cubicBezTo>
                    <a:pt x="66" y="173"/>
                    <a:pt x="65" y="170"/>
                    <a:pt x="64" y="167"/>
                  </a:cubicBezTo>
                  <a:cubicBezTo>
                    <a:pt x="64" y="167"/>
                    <a:pt x="64" y="167"/>
                    <a:pt x="64" y="167"/>
                  </a:cubicBezTo>
                  <a:cubicBezTo>
                    <a:pt x="60" y="160"/>
                    <a:pt x="55" y="155"/>
                    <a:pt x="48" y="152"/>
                  </a:cubicBezTo>
                  <a:cubicBezTo>
                    <a:pt x="31" y="145"/>
                    <a:pt x="11" y="153"/>
                    <a:pt x="4" y="170"/>
                  </a:cubicBezTo>
                  <a:cubicBezTo>
                    <a:pt x="0" y="179"/>
                    <a:pt x="0" y="188"/>
                    <a:pt x="4" y="196"/>
                  </a:cubicBezTo>
                  <a:cubicBezTo>
                    <a:pt x="7" y="204"/>
                    <a:pt x="13" y="210"/>
                    <a:pt x="21" y="214"/>
                  </a:cubicBezTo>
                  <a:cubicBezTo>
                    <a:pt x="22" y="214"/>
                    <a:pt x="23" y="215"/>
                    <a:pt x="24" y="215"/>
                  </a:cubicBezTo>
                  <a:cubicBezTo>
                    <a:pt x="26" y="215"/>
                    <a:pt x="28" y="216"/>
                    <a:pt x="29" y="216"/>
                  </a:cubicBezTo>
                  <a:cubicBezTo>
                    <a:pt x="34" y="217"/>
                    <a:pt x="39" y="216"/>
                    <a:pt x="43" y="215"/>
                  </a:cubicBezTo>
                  <a:cubicBezTo>
                    <a:pt x="51" y="213"/>
                    <a:pt x="58" y="208"/>
                    <a:pt x="62" y="201"/>
                  </a:cubicBezTo>
                  <a:cubicBezTo>
                    <a:pt x="122" y="114"/>
                    <a:pt x="122" y="114"/>
                    <a:pt x="122" y="114"/>
                  </a:cubicBezTo>
                  <a:cubicBezTo>
                    <a:pt x="124" y="112"/>
                    <a:pt x="124" y="112"/>
                    <a:pt x="124" y="112"/>
                  </a:cubicBezTo>
                  <a:cubicBezTo>
                    <a:pt x="124" y="115"/>
                    <a:pt x="125" y="118"/>
                    <a:pt x="126" y="121"/>
                  </a:cubicBezTo>
                  <a:cubicBezTo>
                    <a:pt x="134" y="145"/>
                    <a:pt x="113" y="186"/>
                    <a:pt x="113" y="186"/>
                  </a:cubicBezTo>
                  <a:cubicBezTo>
                    <a:pt x="113" y="186"/>
                    <a:pt x="150" y="135"/>
                    <a:pt x="143" y="116"/>
                  </a:cubicBezTo>
                  <a:cubicBezTo>
                    <a:pt x="140" y="108"/>
                    <a:pt x="140" y="97"/>
                    <a:pt x="142" y="86"/>
                  </a:cubicBezTo>
                  <a:cubicBezTo>
                    <a:pt x="163" y="56"/>
                    <a:pt x="163" y="56"/>
                    <a:pt x="163" y="56"/>
                  </a:cubicBezTo>
                  <a:cubicBezTo>
                    <a:pt x="160" y="61"/>
                    <a:pt x="162" y="67"/>
                    <a:pt x="166" y="79"/>
                  </a:cubicBezTo>
                  <a:cubicBezTo>
                    <a:pt x="173" y="102"/>
                    <a:pt x="152" y="144"/>
                    <a:pt x="152" y="144"/>
                  </a:cubicBezTo>
                  <a:cubicBezTo>
                    <a:pt x="152" y="144"/>
                    <a:pt x="189" y="93"/>
                    <a:pt x="182" y="7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a:extLst>
                <a:ext uri="{FF2B5EF4-FFF2-40B4-BE49-F238E27FC236}">
                  <a16:creationId xmlns:a16="http://schemas.microsoft.com/office/drawing/2014/main" id="{131ADD01-B134-4E88-A481-C56DEC7A6EC8}"/>
                </a:ext>
              </a:extLst>
            </p:cNvPr>
            <p:cNvSpPr>
              <a:spLocks/>
            </p:cNvSpPr>
            <p:nvPr/>
          </p:nvSpPr>
          <p:spPr bwMode="auto">
            <a:xfrm>
              <a:off x="3714" y="5614"/>
              <a:ext cx="224" cy="297"/>
            </a:xfrm>
            <a:custGeom>
              <a:avLst/>
              <a:gdLst>
                <a:gd name="T0" fmla="*/ 78 w 131"/>
                <a:gd name="T1" fmla="*/ 154 h 174"/>
                <a:gd name="T2" fmla="*/ 131 w 131"/>
                <a:gd name="T3" fmla="*/ 174 h 174"/>
                <a:gd name="T4" fmla="*/ 92 w 131"/>
                <a:gd name="T5" fmla="*/ 129 h 174"/>
                <a:gd name="T6" fmla="*/ 91 w 131"/>
                <a:gd name="T7" fmla="*/ 128 h 174"/>
                <a:gd name="T8" fmla="*/ 25 w 131"/>
                <a:gd name="T9" fmla="*/ 51 h 174"/>
                <a:gd name="T10" fmla="*/ 31 w 131"/>
                <a:gd name="T11" fmla="*/ 51 h 174"/>
                <a:gd name="T12" fmla="*/ 32 w 131"/>
                <a:gd name="T13" fmla="*/ 50 h 174"/>
                <a:gd name="T14" fmla="*/ 46 w 131"/>
                <a:gd name="T15" fmla="*/ 42 h 174"/>
                <a:gd name="T16" fmla="*/ 41 w 131"/>
                <a:gd name="T17" fmla="*/ 7 h 174"/>
                <a:gd name="T18" fmla="*/ 21 w 131"/>
                <a:gd name="T19" fmla="*/ 2 h 174"/>
                <a:gd name="T20" fmla="*/ 5 w 131"/>
                <a:gd name="T21" fmla="*/ 11 h 174"/>
                <a:gd name="T22" fmla="*/ 4 w 131"/>
                <a:gd name="T23" fmla="*/ 13 h 174"/>
                <a:gd name="T24" fmla="*/ 2 w 131"/>
                <a:gd name="T25" fmla="*/ 17 h 174"/>
                <a:gd name="T26" fmla="*/ 0 w 131"/>
                <a:gd name="T27" fmla="*/ 27 h 174"/>
                <a:gd name="T28" fmla="*/ 7 w 131"/>
                <a:gd name="T29" fmla="*/ 43 h 174"/>
                <a:gd name="T30" fmla="*/ 60 w 131"/>
                <a:gd name="T31" fmla="*/ 103 h 174"/>
                <a:gd name="T32" fmla="*/ 61 w 131"/>
                <a:gd name="T33" fmla="*/ 104 h 174"/>
                <a:gd name="T34" fmla="*/ 54 w 131"/>
                <a:gd name="T35" fmla="*/ 105 h 174"/>
                <a:gd name="T36" fmla="*/ 9 w 131"/>
                <a:gd name="T37" fmla="*/ 83 h 174"/>
                <a:gd name="T38" fmla="*/ 54 w 131"/>
                <a:gd name="T39" fmla="*/ 118 h 174"/>
                <a:gd name="T40" fmla="*/ 77 w 131"/>
                <a:gd name="T41" fmla="*/ 122 h 174"/>
                <a:gd name="T42" fmla="*/ 95 w 131"/>
                <a:gd name="T43" fmla="*/ 143 h 174"/>
                <a:gd name="T44" fmla="*/ 78 w 131"/>
                <a:gd name="T45" fmla="*/ 141 h 174"/>
                <a:gd name="T46" fmla="*/ 32 w 131"/>
                <a:gd name="T47" fmla="*/ 119 h 174"/>
                <a:gd name="T48" fmla="*/ 78 w 131"/>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74">
                  <a:moveTo>
                    <a:pt x="78" y="154"/>
                  </a:moveTo>
                  <a:cubicBezTo>
                    <a:pt x="99" y="153"/>
                    <a:pt x="131" y="174"/>
                    <a:pt x="131" y="174"/>
                  </a:cubicBezTo>
                  <a:cubicBezTo>
                    <a:pt x="92" y="129"/>
                    <a:pt x="92" y="129"/>
                    <a:pt x="92" y="129"/>
                  </a:cubicBezTo>
                  <a:cubicBezTo>
                    <a:pt x="91" y="128"/>
                    <a:pt x="91" y="128"/>
                    <a:pt x="91" y="128"/>
                  </a:cubicBezTo>
                  <a:cubicBezTo>
                    <a:pt x="25" y="51"/>
                    <a:pt x="25" y="51"/>
                    <a:pt x="25" y="51"/>
                  </a:cubicBezTo>
                  <a:cubicBezTo>
                    <a:pt x="27" y="51"/>
                    <a:pt x="29" y="51"/>
                    <a:pt x="31" y="51"/>
                  </a:cubicBezTo>
                  <a:cubicBezTo>
                    <a:pt x="32" y="50"/>
                    <a:pt x="32" y="50"/>
                    <a:pt x="32" y="50"/>
                  </a:cubicBezTo>
                  <a:cubicBezTo>
                    <a:pt x="37" y="49"/>
                    <a:pt x="42" y="46"/>
                    <a:pt x="46" y="42"/>
                  </a:cubicBezTo>
                  <a:cubicBezTo>
                    <a:pt x="54" y="31"/>
                    <a:pt x="52" y="15"/>
                    <a:pt x="41" y="7"/>
                  </a:cubicBezTo>
                  <a:cubicBezTo>
                    <a:pt x="35" y="2"/>
                    <a:pt x="28" y="0"/>
                    <a:pt x="21" y="2"/>
                  </a:cubicBezTo>
                  <a:cubicBezTo>
                    <a:pt x="15" y="2"/>
                    <a:pt x="9" y="6"/>
                    <a:pt x="5" y="11"/>
                  </a:cubicBezTo>
                  <a:cubicBezTo>
                    <a:pt x="5" y="12"/>
                    <a:pt x="4" y="12"/>
                    <a:pt x="4" y="13"/>
                  </a:cubicBezTo>
                  <a:cubicBezTo>
                    <a:pt x="3" y="14"/>
                    <a:pt x="3" y="15"/>
                    <a:pt x="2" y="17"/>
                  </a:cubicBezTo>
                  <a:cubicBezTo>
                    <a:pt x="1" y="20"/>
                    <a:pt x="0" y="23"/>
                    <a:pt x="0" y="27"/>
                  </a:cubicBezTo>
                  <a:cubicBezTo>
                    <a:pt x="1" y="33"/>
                    <a:pt x="3" y="39"/>
                    <a:pt x="7" y="43"/>
                  </a:cubicBezTo>
                  <a:cubicBezTo>
                    <a:pt x="60" y="103"/>
                    <a:pt x="60" y="103"/>
                    <a:pt x="60" y="103"/>
                  </a:cubicBezTo>
                  <a:cubicBezTo>
                    <a:pt x="61" y="104"/>
                    <a:pt x="61" y="104"/>
                    <a:pt x="61" y="104"/>
                  </a:cubicBezTo>
                  <a:cubicBezTo>
                    <a:pt x="59" y="104"/>
                    <a:pt x="57" y="105"/>
                    <a:pt x="54" y="105"/>
                  </a:cubicBezTo>
                  <a:cubicBezTo>
                    <a:pt x="35" y="106"/>
                    <a:pt x="9" y="83"/>
                    <a:pt x="9" y="83"/>
                  </a:cubicBezTo>
                  <a:cubicBezTo>
                    <a:pt x="9" y="83"/>
                    <a:pt x="39" y="119"/>
                    <a:pt x="54" y="118"/>
                  </a:cubicBezTo>
                  <a:cubicBezTo>
                    <a:pt x="61" y="117"/>
                    <a:pt x="69" y="119"/>
                    <a:pt x="77" y="122"/>
                  </a:cubicBezTo>
                  <a:cubicBezTo>
                    <a:pt x="95" y="143"/>
                    <a:pt x="95" y="143"/>
                    <a:pt x="95" y="143"/>
                  </a:cubicBezTo>
                  <a:cubicBezTo>
                    <a:pt x="92" y="140"/>
                    <a:pt x="87" y="140"/>
                    <a:pt x="78" y="141"/>
                  </a:cubicBezTo>
                  <a:cubicBezTo>
                    <a:pt x="59" y="142"/>
                    <a:pt x="32" y="119"/>
                    <a:pt x="32" y="119"/>
                  </a:cubicBezTo>
                  <a:cubicBezTo>
                    <a:pt x="32" y="119"/>
                    <a:pt x="63" y="155"/>
                    <a:pt x="78" y="15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a:extLst>
                <a:ext uri="{FF2B5EF4-FFF2-40B4-BE49-F238E27FC236}">
                  <a16:creationId xmlns:a16="http://schemas.microsoft.com/office/drawing/2014/main" id="{1053DE0F-DC6F-4DF4-8070-6B91DB071D2C}"/>
                </a:ext>
              </a:extLst>
            </p:cNvPr>
            <p:cNvSpPr>
              <a:spLocks/>
            </p:cNvSpPr>
            <p:nvPr/>
          </p:nvSpPr>
          <p:spPr bwMode="auto">
            <a:xfrm>
              <a:off x="4355" y="703"/>
              <a:ext cx="239" cy="461"/>
            </a:xfrm>
            <a:custGeom>
              <a:avLst/>
              <a:gdLst>
                <a:gd name="T0" fmla="*/ 126 w 140"/>
                <a:gd name="T1" fmla="*/ 73 h 270"/>
                <a:gd name="T2" fmla="*/ 103 w 140"/>
                <a:gd name="T3" fmla="*/ 0 h 270"/>
                <a:gd name="T4" fmla="*/ 88 w 140"/>
                <a:gd name="T5" fmla="*/ 79 h 270"/>
                <a:gd name="T6" fmla="*/ 87 w 140"/>
                <a:gd name="T7" fmla="*/ 80 h 270"/>
                <a:gd name="T8" fmla="*/ 61 w 140"/>
                <a:gd name="T9" fmla="*/ 215 h 270"/>
                <a:gd name="T10" fmla="*/ 55 w 140"/>
                <a:gd name="T11" fmla="*/ 209 h 270"/>
                <a:gd name="T12" fmla="*/ 55 w 140"/>
                <a:gd name="T13" fmla="*/ 209 h 270"/>
                <a:gd name="T14" fmla="*/ 34 w 140"/>
                <a:gd name="T15" fmla="*/ 202 h 270"/>
                <a:gd name="T16" fmla="*/ 1 w 140"/>
                <a:gd name="T17" fmla="*/ 236 h 270"/>
                <a:gd name="T18" fmla="*/ 12 w 140"/>
                <a:gd name="T19" fmla="*/ 261 h 270"/>
                <a:gd name="T20" fmla="*/ 35 w 140"/>
                <a:gd name="T21" fmla="*/ 270 h 270"/>
                <a:gd name="T22" fmla="*/ 38 w 140"/>
                <a:gd name="T23" fmla="*/ 270 h 270"/>
                <a:gd name="T24" fmla="*/ 44 w 140"/>
                <a:gd name="T25" fmla="*/ 269 h 270"/>
                <a:gd name="T26" fmla="*/ 56 w 140"/>
                <a:gd name="T27" fmla="*/ 262 h 270"/>
                <a:gd name="T28" fmla="*/ 68 w 140"/>
                <a:gd name="T29" fmla="*/ 241 h 270"/>
                <a:gd name="T30" fmla="*/ 87 w 140"/>
                <a:gd name="T31" fmla="*/ 136 h 270"/>
                <a:gd name="T32" fmla="*/ 87 w 140"/>
                <a:gd name="T33" fmla="*/ 133 h 270"/>
                <a:gd name="T34" fmla="*/ 94 w 140"/>
                <a:gd name="T35" fmla="*/ 140 h 270"/>
                <a:gd name="T36" fmla="*/ 109 w 140"/>
                <a:gd name="T37" fmla="*/ 206 h 270"/>
                <a:gd name="T38" fmla="*/ 108 w 140"/>
                <a:gd name="T39" fmla="*/ 129 h 270"/>
                <a:gd name="T40" fmla="*/ 93 w 140"/>
                <a:gd name="T41" fmla="*/ 101 h 270"/>
                <a:gd name="T42" fmla="*/ 100 w 140"/>
                <a:gd name="T43" fmla="*/ 64 h 270"/>
                <a:gd name="T44" fmla="*/ 113 w 140"/>
                <a:gd name="T45" fmla="*/ 84 h 270"/>
                <a:gd name="T46" fmla="*/ 127 w 140"/>
                <a:gd name="T47" fmla="*/ 151 h 270"/>
                <a:gd name="T48" fmla="*/ 126 w 140"/>
                <a:gd name="T49" fmla="*/ 7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270">
                  <a:moveTo>
                    <a:pt x="126" y="73"/>
                  </a:moveTo>
                  <a:cubicBezTo>
                    <a:pt x="107" y="52"/>
                    <a:pt x="103" y="0"/>
                    <a:pt x="103" y="0"/>
                  </a:cubicBezTo>
                  <a:cubicBezTo>
                    <a:pt x="88" y="79"/>
                    <a:pt x="88" y="79"/>
                    <a:pt x="88" y="79"/>
                  </a:cubicBezTo>
                  <a:cubicBezTo>
                    <a:pt x="87" y="80"/>
                    <a:pt x="87" y="80"/>
                    <a:pt x="87" y="80"/>
                  </a:cubicBezTo>
                  <a:cubicBezTo>
                    <a:pt x="61" y="215"/>
                    <a:pt x="61" y="215"/>
                    <a:pt x="61" y="215"/>
                  </a:cubicBezTo>
                  <a:cubicBezTo>
                    <a:pt x="59" y="213"/>
                    <a:pt x="57" y="211"/>
                    <a:pt x="55" y="209"/>
                  </a:cubicBezTo>
                  <a:cubicBezTo>
                    <a:pt x="55" y="209"/>
                    <a:pt x="55" y="209"/>
                    <a:pt x="55" y="209"/>
                  </a:cubicBezTo>
                  <a:cubicBezTo>
                    <a:pt x="49" y="204"/>
                    <a:pt x="42" y="202"/>
                    <a:pt x="34" y="202"/>
                  </a:cubicBezTo>
                  <a:cubicBezTo>
                    <a:pt x="15" y="202"/>
                    <a:pt x="0" y="217"/>
                    <a:pt x="1" y="236"/>
                  </a:cubicBezTo>
                  <a:cubicBezTo>
                    <a:pt x="1" y="246"/>
                    <a:pt x="5" y="255"/>
                    <a:pt x="12" y="261"/>
                  </a:cubicBezTo>
                  <a:cubicBezTo>
                    <a:pt x="18" y="267"/>
                    <a:pt x="26" y="270"/>
                    <a:pt x="35" y="270"/>
                  </a:cubicBezTo>
                  <a:cubicBezTo>
                    <a:pt x="36" y="270"/>
                    <a:pt x="37" y="270"/>
                    <a:pt x="38" y="270"/>
                  </a:cubicBezTo>
                  <a:cubicBezTo>
                    <a:pt x="40" y="270"/>
                    <a:pt x="42" y="269"/>
                    <a:pt x="44" y="269"/>
                  </a:cubicBezTo>
                  <a:cubicBezTo>
                    <a:pt x="48" y="267"/>
                    <a:pt x="52" y="265"/>
                    <a:pt x="56" y="262"/>
                  </a:cubicBezTo>
                  <a:cubicBezTo>
                    <a:pt x="62" y="257"/>
                    <a:pt x="66" y="249"/>
                    <a:pt x="68" y="241"/>
                  </a:cubicBezTo>
                  <a:cubicBezTo>
                    <a:pt x="87" y="136"/>
                    <a:pt x="87" y="136"/>
                    <a:pt x="87" y="136"/>
                  </a:cubicBezTo>
                  <a:cubicBezTo>
                    <a:pt x="87" y="133"/>
                    <a:pt x="87" y="133"/>
                    <a:pt x="87" y="133"/>
                  </a:cubicBezTo>
                  <a:cubicBezTo>
                    <a:pt x="89" y="135"/>
                    <a:pt x="91" y="137"/>
                    <a:pt x="94" y="140"/>
                  </a:cubicBezTo>
                  <a:cubicBezTo>
                    <a:pt x="111" y="159"/>
                    <a:pt x="109" y="206"/>
                    <a:pt x="109" y="206"/>
                  </a:cubicBezTo>
                  <a:cubicBezTo>
                    <a:pt x="109" y="206"/>
                    <a:pt x="121" y="143"/>
                    <a:pt x="108" y="129"/>
                  </a:cubicBezTo>
                  <a:cubicBezTo>
                    <a:pt x="101" y="122"/>
                    <a:pt x="97" y="112"/>
                    <a:pt x="93" y="101"/>
                  </a:cubicBezTo>
                  <a:cubicBezTo>
                    <a:pt x="100" y="64"/>
                    <a:pt x="100" y="64"/>
                    <a:pt x="100" y="64"/>
                  </a:cubicBezTo>
                  <a:cubicBezTo>
                    <a:pt x="100" y="70"/>
                    <a:pt x="104" y="75"/>
                    <a:pt x="113" y="84"/>
                  </a:cubicBezTo>
                  <a:cubicBezTo>
                    <a:pt x="130" y="103"/>
                    <a:pt x="127" y="151"/>
                    <a:pt x="127" y="151"/>
                  </a:cubicBezTo>
                  <a:cubicBezTo>
                    <a:pt x="127" y="151"/>
                    <a:pt x="140" y="88"/>
                    <a:pt x="126" y="7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a:extLst>
                <a:ext uri="{FF2B5EF4-FFF2-40B4-BE49-F238E27FC236}">
                  <a16:creationId xmlns:a16="http://schemas.microsoft.com/office/drawing/2014/main" id="{FCD535C6-1328-47DF-85A2-F5EF040D3670}"/>
                </a:ext>
              </a:extLst>
            </p:cNvPr>
            <p:cNvSpPr>
              <a:spLocks/>
            </p:cNvSpPr>
            <p:nvPr/>
          </p:nvSpPr>
          <p:spPr bwMode="auto">
            <a:xfrm>
              <a:off x="5456" y="5221"/>
              <a:ext cx="214" cy="444"/>
            </a:xfrm>
            <a:custGeom>
              <a:avLst/>
              <a:gdLst>
                <a:gd name="T0" fmla="*/ 60 w 125"/>
                <a:gd name="T1" fmla="*/ 44 h 260"/>
                <a:gd name="T2" fmla="*/ 0 w 125"/>
                <a:gd name="T3" fmla="*/ 0 h 260"/>
                <a:gd name="T4" fmla="*/ 34 w 125"/>
                <a:gd name="T5" fmla="*/ 71 h 260"/>
                <a:gd name="T6" fmla="*/ 34 w 125"/>
                <a:gd name="T7" fmla="*/ 72 h 260"/>
                <a:gd name="T8" fmla="*/ 92 w 125"/>
                <a:gd name="T9" fmla="*/ 194 h 260"/>
                <a:gd name="T10" fmla="*/ 84 w 125"/>
                <a:gd name="T11" fmla="*/ 193 h 260"/>
                <a:gd name="T12" fmla="*/ 84 w 125"/>
                <a:gd name="T13" fmla="*/ 193 h 260"/>
                <a:gd name="T14" fmla="*/ 63 w 125"/>
                <a:gd name="T15" fmla="*/ 199 h 260"/>
                <a:gd name="T16" fmla="*/ 57 w 125"/>
                <a:gd name="T17" fmla="*/ 246 h 260"/>
                <a:gd name="T18" fmla="*/ 80 w 125"/>
                <a:gd name="T19" fmla="*/ 259 h 260"/>
                <a:gd name="T20" fmla="*/ 104 w 125"/>
                <a:gd name="T21" fmla="*/ 253 h 260"/>
                <a:gd name="T22" fmla="*/ 106 w 125"/>
                <a:gd name="T23" fmla="*/ 251 h 260"/>
                <a:gd name="T24" fmla="*/ 110 w 125"/>
                <a:gd name="T25" fmla="*/ 247 h 260"/>
                <a:gd name="T26" fmla="*/ 116 w 125"/>
                <a:gd name="T27" fmla="*/ 234 h 260"/>
                <a:gd name="T28" fmla="*/ 112 w 125"/>
                <a:gd name="T29" fmla="*/ 210 h 260"/>
                <a:gd name="T30" fmla="*/ 66 w 125"/>
                <a:gd name="T31" fmla="*/ 116 h 260"/>
                <a:gd name="T32" fmla="*/ 65 w 125"/>
                <a:gd name="T33" fmla="*/ 114 h 260"/>
                <a:gd name="T34" fmla="*/ 74 w 125"/>
                <a:gd name="T35" fmla="*/ 116 h 260"/>
                <a:gd name="T36" fmla="*/ 125 w 125"/>
                <a:gd name="T37" fmla="*/ 159 h 260"/>
                <a:gd name="T38" fmla="*/ 78 w 125"/>
                <a:gd name="T39" fmla="*/ 99 h 260"/>
                <a:gd name="T40" fmla="*/ 51 w 125"/>
                <a:gd name="T41" fmla="*/ 85 h 260"/>
                <a:gd name="T42" fmla="*/ 35 w 125"/>
                <a:gd name="T43" fmla="*/ 52 h 260"/>
                <a:gd name="T44" fmla="*/ 56 w 125"/>
                <a:gd name="T45" fmla="*/ 61 h 260"/>
                <a:gd name="T46" fmla="*/ 107 w 125"/>
                <a:gd name="T47" fmla="*/ 104 h 260"/>
                <a:gd name="T48" fmla="*/ 60 w 125"/>
                <a:gd name="T49"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260">
                  <a:moveTo>
                    <a:pt x="60" y="44"/>
                  </a:moveTo>
                  <a:cubicBezTo>
                    <a:pt x="34" y="39"/>
                    <a:pt x="0" y="0"/>
                    <a:pt x="0" y="0"/>
                  </a:cubicBezTo>
                  <a:cubicBezTo>
                    <a:pt x="34" y="71"/>
                    <a:pt x="34" y="71"/>
                    <a:pt x="34" y="71"/>
                  </a:cubicBezTo>
                  <a:cubicBezTo>
                    <a:pt x="34" y="72"/>
                    <a:pt x="34" y="72"/>
                    <a:pt x="34" y="72"/>
                  </a:cubicBezTo>
                  <a:cubicBezTo>
                    <a:pt x="92" y="194"/>
                    <a:pt x="92" y="194"/>
                    <a:pt x="92" y="194"/>
                  </a:cubicBezTo>
                  <a:cubicBezTo>
                    <a:pt x="90" y="193"/>
                    <a:pt x="87" y="193"/>
                    <a:pt x="84" y="193"/>
                  </a:cubicBezTo>
                  <a:cubicBezTo>
                    <a:pt x="84" y="193"/>
                    <a:pt x="84" y="193"/>
                    <a:pt x="84" y="193"/>
                  </a:cubicBezTo>
                  <a:cubicBezTo>
                    <a:pt x="76" y="192"/>
                    <a:pt x="69" y="195"/>
                    <a:pt x="63" y="199"/>
                  </a:cubicBezTo>
                  <a:cubicBezTo>
                    <a:pt x="48" y="210"/>
                    <a:pt x="46" y="231"/>
                    <a:pt x="57" y="246"/>
                  </a:cubicBezTo>
                  <a:cubicBezTo>
                    <a:pt x="63" y="254"/>
                    <a:pt x="71" y="258"/>
                    <a:pt x="80" y="259"/>
                  </a:cubicBezTo>
                  <a:cubicBezTo>
                    <a:pt x="88" y="260"/>
                    <a:pt x="97" y="258"/>
                    <a:pt x="104" y="253"/>
                  </a:cubicBezTo>
                  <a:cubicBezTo>
                    <a:pt x="105" y="252"/>
                    <a:pt x="106" y="251"/>
                    <a:pt x="106" y="251"/>
                  </a:cubicBezTo>
                  <a:cubicBezTo>
                    <a:pt x="108" y="249"/>
                    <a:pt x="109" y="248"/>
                    <a:pt x="110" y="247"/>
                  </a:cubicBezTo>
                  <a:cubicBezTo>
                    <a:pt x="113" y="243"/>
                    <a:pt x="115" y="238"/>
                    <a:pt x="116" y="234"/>
                  </a:cubicBezTo>
                  <a:cubicBezTo>
                    <a:pt x="117" y="226"/>
                    <a:pt x="116" y="218"/>
                    <a:pt x="112" y="210"/>
                  </a:cubicBezTo>
                  <a:cubicBezTo>
                    <a:pt x="66" y="116"/>
                    <a:pt x="66" y="116"/>
                    <a:pt x="66" y="116"/>
                  </a:cubicBezTo>
                  <a:cubicBezTo>
                    <a:pt x="65" y="114"/>
                    <a:pt x="65" y="114"/>
                    <a:pt x="65" y="114"/>
                  </a:cubicBezTo>
                  <a:cubicBezTo>
                    <a:pt x="68" y="114"/>
                    <a:pt x="71" y="115"/>
                    <a:pt x="74" y="116"/>
                  </a:cubicBezTo>
                  <a:cubicBezTo>
                    <a:pt x="99" y="120"/>
                    <a:pt x="125" y="159"/>
                    <a:pt x="125" y="159"/>
                  </a:cubicBezTo>
                  <a:cubicBezTo>
                    <a:pt x="125" y="159"/>
                    <a:pt x="98" y="102"/>
                    <a:pt x="78" y="99"/>
                  </a:cubicBezTo>
                  <a:cubicBezTo>
                    <a:pt x="70" y="97"/>
                    <a:pt x="60" y="92"/>
                    <a:pt x="51" y="85"/>
                  </a:cubicBezTo>
                  <a:cubicBezTo>
                    <a:pt x="35" y="52"/>
                    <a:pt x="35" y="52"/>
                    <a:pt x="35" y="52"/>
                  </a:cubicBezTo>
                  <a:cubicBezTo>
                    <a:pt x="38" y="57"/>
                    <a:pt x="44" y="58"/>
                    <a:pt x="56" y="61"/>
                  </a:cubicBezTo>
                  <a:cubicBezTo>
                    <a:pt x="81" y="65"/>
                    <a:pt x="107" y="104"/>
                    <a:pt x="107" y="104"/>
                  </a:cubicBezTo>
                  <a:cubicBezTo>
                    <a:pt x="107" y="104"/>
                    <a:pt x="80" y="47"/>
                    <a:pt x="60" y="4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a:extLst>
                <a:ext uri="{FF2B5EF4-FFF2-40B4-BE49-F238E27FC236}">
                  <a16:creationId xmlns:a16="http://schemas.microsoft.com/office/drawing/2014/main" id="{4A50DDB7-4C7F-47A2-BE8B-1FBC6BFB9DD3}"/>
                </a:ext>
              </a:extLst>
            </p:cNvPr>
            <p:cNvSpPr>
              <a:spLocks noEditPoints="1"/>
            </p:cNvSpPr>
            <p:nvPr/>
          </p:nvSpPr>
          <p:spPr bwMode="auto">
            <a:xfrm>
              <a:off x="4083" y="5732"/>
              <a:ext cx="197" cy="497"/>
            </a:xfrm>
            <a:custGeom>
              <a:avLst/>
              <a:gdLst>
                <a:gd name="T0" fmla="*/ 87 w 115"/>
                <a:gd name="T1" fmla="*/ 190 h 291"/>
                <a:gd name="T2" fmla="*/ 89 w 115"/>
                <a:gd name="T3" fmla="*/ 195 h 291"/>
                <a:gd name="T4" fmla="*/ 90 w 115"/>
                <a:gd name="T5" fmla="*/ 196 h 291"/>
                <a:gd name="T6" fmla="*/ 88 w 115"/>
                <a:gd name="T7" fmla="*/ 195 h 291"/>
                <a:gd name="T8" fmla="*/ 78 w 115"/>
                <a:gd name="T9" fmla="*/ 196 h 291"/>
                <a:gd name="T10" fmla="*/ 66 w 115"/>
                <a:gd name="T11" fmla="*/ 199 h 291"/>
                <a:gd name="T12" fmla="*/ 45 w 115"/>
                <a:gd name="T13" fmla="*/ 215 h 291"/>
                <a:gd name="T14" fmla="*/ 41 w 115"/>
                <a:gd name="T15" fmla="*/ 220 h 291"/>
                <a:gd name="T16" fmla="*/ 37 w 115"/>
                <a:gd name="T17" fmla="*/ 225 h 291"/>
                <a:gd name="T18" fmla="*/ 37 w 115"/>
                <a:gd name="T19" fmla="*/ 284 h 291"/>
                <a:gd name="T20" fmla="*/ 72 w 115"/>
                <a:gd name="T21" fmla="*/ 285 h 291"/>
                <a:gd name="T22" fmla="*/ 97 w 115"/>
                <a:gd name="T23" fmla="*/ 264 h 291"/>
                <a:gd name="T24" fmla="*/ 109 w 115"/>
                <a:gd name="T25" fmla="*/ 210 h 291"/>
                <a:gd name="T26" fmla="*/ 109 w 115"/>
                <a:gd name="T27" fmla="*/ 210 h 291"/>
                <a:gd name="T28" fmla="*/ 99 w 115"/>
                <a:gd name="T29" fmla="*/ 189 h 291"/>
                <a:gd name="T30" fmla="*/ 97 w 115"/>
                <a:gd name="T31" fmla="*/ 185 h 291"/>
                <a:gd name="T32" fmla="*/ 59 w 115"/>
                <a:gd name="T33" fmla="*/ 104 h 291"/>
                <a:gd name="T34" fmla="*/ 57 w 115"/>
                <a:gd name="T35" fmla="*/ 99 h 291"/>
                <a:gd name="T36" fmla="*/ 11 w 115"/>
                <a:gd name="T37" fmla="*/ 0 h 291"/>
                <a:gd name="T38" fmla="*/ 0 w 115"/>
                <a:gd name="T39" fmla="*/ 5 h 291"/>
                <a:gd name="T40" fmla="*/ 47 w 115"/>
                <a:gd name="T41" fmla="*/ 105 h 291"/>
                <a:gd name="T42" fmla="*/ 49 w 115"/>
                <a:gd name="T43" fmla="*/ 109 h 291"/>
                <a:gd name="T44" fmla="*/ 87 w 115"/>
                <a:gd name="T45" fmla="*/ 190 h 291"/>
                <a:gd name="T46" fmla="*/ 88 w 115"/>
                <a:gd name="T47" fmla="*/ 257 h 291"/>
                <a:gd name="T48" fmla="*/ 67 w 115"/>
                <a:gd name="T49" fmla="*/ 275 h 291"/>
                <a:gd name="T50" fmla="*/ 43 w 115"/>
                <a:gd name="T51" fmla="*/ 275 h 291"/>
                <a:gd name="T52" fmla="*/ 50 w 115"/>
                <a:gd name="T53" fmla="*/ 227 h 291"/>
                <a:gd name="T54" fmla="*/ 71 w 115"/>
                <a:gd name="T55" fmla="*/ 209 h 291"/>
                <a:gd name="T56" fmla="*/ 94 w 115"/>
                <a:gd name="T57" fmla="*/ 209 h 291"/>
                <a:gd name="T58" fmla="*/ 88 w 115"/>
                <a:gd name="T59" fmla="*/ 25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5" h="291">
                  <a:moveTo>
                    <a:pt x="87" y="190"/>
                  </a:moveTo>
                  <a:cubicBezTo>
                    <a:pt x="89" y="195"/>
                    <a:pt x="89" y="195"/>
                    <a:pt x="89" y="195"/>
                  </a:cubicBezTo>
                  <a:cubicBezTo>
                    <a:pt x="90" y="196"/>
                    <a:pt x="90" y="196"/>
                    <a:pt x="90" y="196"/>
                  </a:cubicBezTo>
                  <a:cubicBezTo>
                    <a:pt x="89" y="195"/>
                    <a:pt x="89" y="195"/>
                    <a:pt x="88" y="195"/>
                  </a:cubicBezTo>
                  <a:cubicBezTo>
                    <a:pt x="85" y="195"/>
                    <a:pt x="81" y="195"/>
                    <a:pt x="78" y="196"/>
                  </a:cubicBezTo>
                  <a:cubicBezTo>
                    <a:pt x="74" y="196"/>
                    <a:pt x="70" y="197"/>
                    <a:pt x="66" y="199"/>
                  </a:cubicBezTo>
                  <a:cubicBezTo>
                    <a:pt x="59" y="203"/>
                    <a:pt x="52" y="208"/>
                    <a:pt x="45" y="215"/>
                  </a:cubicBezTo>
                  <a:cubicBezTo>
                    <a:pt x="44" y="216"/>
                    <a:pt x="42" y="218"/>
                    <a:pt x="41" y="220"/>
                  </a:cubicBezTo>
                  <a:cubicBezTo>
                    <a:pt x="39" y="222"/>
                    <a:pt x="38" y="224"/>
                    <a:pt x="37" y="225"/>
                  </a:cubicBezTo>
                  <a:cubicBezTo>
                    <a:pt x="22" y="248"/>
                    <a:pt x="22" y="273"/>
                    <a:pt x="37" y="284"/>
                  </a:cubicBezTo>
                  <a:cubicBezTo>
                    <a:pt x="46" y="291"/>
                    <a:pt x="58" y="291"/>
                    <a:pt x="72" y="285"/>
                  </a:cubicBezTo>
                  <a:cubicBezTo>
                    <a:pt x="81" y="281"/>
                    <a:pt x="90" y="273"/>
                    <a:pt x="97" y="264"/>
                  </a:cubicBezTo>
                  <a:cubicBezTo>
                    <a:pt x="111" y="246"/>
                    <a:pt x="115" y="225"/>
                    <a:pt x="109" y="210"/>
                  </a:cubicBezTo>
                  <a:cubicBezTo>
                    <a:pt x="109" y="210"/>
                    <a:pt x="109" y="210"/>
                    <a:pt x="109" y="210"/>
                  </a:cubicBezTo>
                  <a:cubicBezTo>
                    <a:pt x="99" y="189"/>
                    <a:pt x="99" y="189"/>
                    <a:pt x="99" y="189"/>
                  </a:cubicBezTo>
                  <a:cubicBezTo>
                    <a:pt x="97" y="185"/>
                    <a:pt x="97" y="185"/>
                    <a:pt x="97" y="185"/>
                  </a:cubicBezTo>
                  <a:cubicBezTo>
                    <a:pt x="59" y="104"/>
                    <a:pt x="59" y="104"/>
                    <a:pt x="59" y="104"/>
                  </a:cubicBezTo>
                  <a:cubicBezTo>
                    <a:pt x="57" y="99"/>
                    <a:pt x="57" y="99"/>
                    <a:pt x="57" y="99"/>
                  </a:cubicBezTo>
                  <a:cubicBezTo>
                    <a:pt x="11" y="0"/>
                    <a:pt x="11" y="0"/>
                    <a:pt x="11" y="0"/>
                  </a:cubicBezTo>
                  <a:cubicBezTo>
                    <a:pt x="0" y="5"/>
                    <a:pt x="0" y="5"/>
                    <a:pt x="0" y="5"/>
                  </a:cubicBezTo>
                  <a:cubicBezTo>
                    <a:pt x="47" y="105"/>
                    <a:pt x="47" y="105"/>
                    <a:pt x="47" y="105"/>
                  </a:cubicBezTo>
                  <a:cubicBezTo>
                    <a:pt x="49" y="109"/>
                    <a:pt x="49" y="109"/>
                    <a:pt x="49" y="109"/>
                  </a:cubicBezTo>
                  <a:lnTo>
                    <a:pt x="87" y="190"/>
                  </a:lnTo>
                  <a:close/>
                  <a:moveTo>
                    <a:pt x="88" y="257"/>
                  </a:moveTo>
                  <a:cubicBezTo>
                    <a:pt x="82" y="265"/>
                    <a:pt x="75" y="271"/>
                    <a:pt x="67" y="275"/>
                  </a:cubicBezTo>
                  <a:cubicBezTo>
                    <a:pt x="58" y="279"/>
                    <a:pt x="49" y="279"/>
                    <a:pt x="43" y="275"/>
                  </a:cubicBezTo>
                  <a:cubicBezTo>
                    <a:pt x="33" y="267"/>
                    <a:pt x="36" y="245"/>
                    <a:pt x="50" y="227"/>
                  </a:cubicBezTo>
                  <a:cubicBezTo>
                    <a:pt x="56" y="219"/>
                    <a:pt x="63" y="213"/>
                    <a:pt x="71" y="209"/>
                  </a:cubicBezTo>
                  <a:cubicBezTo>
                    <a:pt x="80" y="205"/>
                    <a:pt x="89" y="205"/>
                    <a:pt x="94" y="209"/>
                  </a:cubicBezTo>
                  <a:cubicBezTo>
                    <a:pt x="105" y="217"/>
                    <a:pt x="102" y="239"/>
                    <a:pt x="88" y="2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a:extLst>
                <a:ext uri="{FF2B5EF4-FFF2-40B4-BE49-F238E27FC236}">
                  <a16:creationId xmlns:a16="http://schemas.microsoft.com/office/drawing/2014/main" id="{7AD25BC9-C557-4927-9CAB-D8423D325662}"/>
                </a:ext>
              </a:extLst>
            </p:cNvPr>
            <p:cNvSpPr>
              <a:spLocks noEditPoints="1"/>
            </p:cNvSpPr>
            <p:nvPr/>
          </p:nvSpPr>
          <p:spPr bwMode="auto">
            <a:xfrm>
              <a:off x="4203" y="5487"/>
              <a:ext cx="169" cy="428"/>
            </a:xfrm>
            <a:custGeom>
              <a:avLst/>
              <a:gdLst>
                <a:gd name="T0" fmla="*/ 74 w 99"/>
                <a:gd name="T1" fmla="*/ 163 h 250"/>
                <a:gd name="T2" fmla="*/ 76 w 99"/>
                <a:gd name="T3" fmla="*/ 166 h 250"/>
                <a:gd name="T4" fmla="*/ 77 w 99"/>
                <a:gd name="T5" fmla="*/ 167 h 250"/>
                <a:gd name="T6" fmla="*/ 75 w 99"/>
                <a:gd name="T7" fmla="*/ 167 h 250"/>
                <a:gd name="T8" fmla="*/ 67 w 99"/>
                <a:gd name="T9" fmla="*/ 167 h 250"/>
                <a:gd name="T10" fmla="*/ 56 w 99"/>
                <a:gd name="T11" fmla="*/ 170 h 250"/>
                <a:gd name="T12" fmla="*/ 39 w 99"/>
                <a:gd name="T13" fmla="*/ 184 h 250"/>
                <a:gd name="T14" fmla="*/ 34 w 99"/>
                <a:gd name="T15" fmla="*/ 188 h 250"/>
                <a:gd name="T16" fmla="*/ 31 w 99"/>
                <a:gd name="T17" fmla="*/ 193 h 250"/>
                <a:gd name="T18" fmla="*/ 31 w 99"/>
                <a:gd name="T19" fmla="*/ 243 h 250"/>
                <a:gd name="T20" fmla="*/ 61 w 99"/>
                <a:gd name="T21" fmla="*/ 244 h 250"/>
                <a:gd name="T22" fmla="*/ 83 w 99"/>
                <a:gd name="T23" fmla="*/ 226 h 250"/>
                <a:gd name="T24" fmla="*/ 93 w 99"/>
                <a:gd name="T25" fmla="*/ 180 h 250"/>
                <a:gd name="T26" fmla="*/ 93 w 99"/>
                <a:gd name="T27" fmla="*/ 180 h 250"/>
                <a:gd name="T28" fmla="*/ 85 w 99"/>
                <a:gd name="T29" fmla="*/ 162 h 250"/>
                <a:gd name="T30" fmla="*/ 83 w 99"/>
                <a:gd name="T31" fmla="*/ 158 h 250"/>
                <a:gd name="T32" fmla="*/ 50 w 99"/>
                <a:gd name="T33" fmla="*/ 88 h 250"/>
                <a:gd name="T34" fmla="*/ 48 w 99"/>
                <a:gd name="T35" fmla="*/ 84 h 250"/>
                <a:gd name="T36" fmla="*/ 9 w 99"/>
                <a:gd name="T37" fmla="*/ 0 h 250"/>
                <a:gd name="T38" fmla="*/ 0 w 99"/>
                <a:gd name="T39" fmla="*/ 4 h 250"/>
                <a:gd name="T40" fmla="*/ 40 w 99"/>
                <a:gd name="T41" fmla="*/ 89 h 250"/>
                <a:gd name="T42" fmla="*/ 42 w 99"/>
                <a:gd name="T43" fmla="*/ 93 h 250"/>
                <a:gd name="T44" fmla="*/ 74 w 99"/>
                <a:gd name="T45" fmla="*/ 163 h 250"/>
                <a:gd name="T46" fmla="*/ 75 w 99"/>
                <a:gd name="T47" fmla="*/ 220 h 250"/>
                <a:gd name="T48" fmla="*/ 57 w 99"/>
                <a:gd name="T49" fmla="*/ 235 h 250"/>
                <a:gd name="T50" fmla="*/ 37 w 99"/>
                <a:gd name="T51" fmla="*/ 236 h 250"/>
                <a:gd name="T52" fmla="*/ 42 w 99"/>
                <a:gd name="T53" fmla="*/ 194 h 250"/>
                <a:gd name="T54" fmla="*/ 60 w 99"/>
                <a:gd name="T55" fmla="*/ 179 h 250"/>
                <a:gd name="T56" fmla="*/ 81 w 99"/>
                <a:gd name="T57" fmla="*/ 179 h 250"/>
                <a:gd name="T58" fmla="*/ 75 w 99"/>
                <a:gd name="T59" fmla="*/ 22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250">
                  <a:moveTo>
                    <a:pt x="74" y="163"/>
                  </a:moveTo>
                  <a:cubicBezTo>
                    <a:pt x="76" y="166"/>
                    <a:pt x="76" y="166"/>
                    <a:pt x="76" y="166"/>
                  </a:cubicBezTo>
                  <a:cubicBezTo>
                    <a:pt x="77" y="167"/>
                    <a:pt x="77" y="167"/>
                    <a:pt x="77" y="167"/>
                  </a:cubicBezTo>
                  <a:cubicBezTo>
                    <a:pt x="76" y="167"/>
                    <a:pt x="76" y="167"/>
                    <a:pt x="75" y="167"/>
                  </a:cubicBezTo>
                  <a:cubicBezTo>
                    <a:pt x="72" y="167"/>
                    <a:pt x="69" y="167"/>
                    <a:pt x="67" y="167"/>
                  </a:cubicBezTo>
                  <a:cubicBezTo>
                    <a:pt x="63" y="168"/>
                    <a:pt x="60" y="169"/>
                    <a:pt x="56" y="170"/>
                  </a:cubicBezTo>
                  <a:cubicBezTo>
                    <a:pt x="50" y="173"/>
                    <a:pt x="44" y="178"/>
                    <a:pt x="39" y="184"/>
                  </a:cubicBezTo>
                  <a:cubicBezTo>
                    <a:pt x="37" y="185"/>
                    <a:pt x="36" y="187"/>
                    <a:pt x="34" y="188"/>
                  </a:cubicBezTo>
                  <a:cubicBezTo>
                    <a:pt x="33" y="190"/>
                    <a:pt x="32" y="191"/>
                    <a:pt x="31" y="193"/>
                  </a:cubicBezTo>
                  <a:cubicBezTo>
                    <a:pt x="19" y="212"/>
                    <a:pt x="18" y="233"/>
                    <a:pt x="31" y="243"/>
                  </a:cubicBezTo>
                  <a:cubicBezTo>
                    <a:pt x="39" y="249"/>
                    <a:pt x="50" y="250"/>
                    <a:pt x="61" y="244"/>
                  </a:cubicBezTo>
                  <a:cubicBezTo>
                    <a:pt x="69" y="240"/>
                    <a:pt x="77" y="234"/>
                    <a:pt x="83" y="226"/>
                  </a:cubicBezTo>
                  <a:cubicBezTo>
                    <a:pt x="95" y="210"/>
                    <a:pt x="99" y="192"/>
                    <a:pt x="93" y="180"/>
                  </a:cubicBezTo>
                  <a:cubicBezTo>
                    <a:pt x="93" y="180"/>
                    <a:pt x="93" y="180"/>
                    <a:pt x="93" y="180"/>
                  </a:cubicBezTo>
                  <a:cubicBezTo>
                    <a:pt x="85" y="162"/>
                    <a:pt x="85" y="162"/>
                    <a:pt x="85" y="162"/>
                  </a:cubicBezTo>
                  <a:cubicBezTo>
                    <a:pt x="83" y="158"/>
                    <a:pt x="83" y="158"/>
                    <a:pt x="83" y="158"/>
                  </a:cubicBezTo>
                  <a:cubicBezTo>
                    <a:pt x="50" y="88"/>
                    <a:pt x="50" y="88"/>
                    <a:pt x="50" y="88"/>
                  </a:cubicBezTo>
                  <a:cubicBezTo>
                    <a:pt x="48" y="84"/>
                    <a:pt x="48" y="84"/>
                    <a:pt x="48" y="84"/>
                  </a:cubicBezTo>
                  <a:cubicBezTo>
                    <a:pt x="9" y="0"/>
                    <a:pt x="9" y="0"/>
                    <a:pt x="9" y="0"/>
                  </a:cubicBezTo>
                  <a:cubicBezTo>
                    <a:pt x="0" y="4"/>
                    <a:pt x="0" y="4"/>
                    <a:pt x="0" y="4"/>
                  </a:cubicBezTo>
                  <a:cubicBezTo>
                    <a:pt x="40" y="89"/>
                    <a:pt x="40" y="89"/>
                    <a:pt x="40" y="89"/>
                  </a:cubicBezTo>
                  <a:cubicBezTo>
                    <a:pt x="42" y="93"/>
                    <a:pt x="42" y="93"/>
                    <a:pt x="42" y="93"/>
                  </a:cubicBezTo>
                  <a:lnTo>
                    <a:pt x="74" y="163"/>
                  </a:lnTo>
                  <a:close/>
                  <a:moveTo>
                    <a:pt x="75" y="220"/>
                  </a:moveTo>
                  <a:cubicBezTo>
                    <a:pt x="70" y="227"/>
                    <a:pt x="64" y="232"/>
                    <a:pt x="57" y="235"/>
                  </a:cubicBezTo>
                  <a:cubicBezTo>
                    <a:pt x="49" y="239"/>
                    <a:pt x="42" y="239"/>
                    <a:pt x="37" y="236"/>
                  </a:cubicBezTo>
                  <a:cubicBezTo>
                    <a:pt x="28" y="229"/>
                    <a:pt x="30" y="210"/>
                    <a:pt x="42" y="194"/>
                  </a:cubicBezTo>
                  <a:cubicBezTo>
                    <a:pt x="47" y="188"/>
                    <a:pt x="54" y="182"/>
                    <a:pt x="60" y="179"/>
                  </a:cubicBezTo>
                  <a:cubicBezTo>
                    <a:pt x="69" y="175"/>
                    <a:pt x="76" y="175"/>
                    <a:pt x="81" y="179"/>
                  </a:cubicBezTo>
                  <a:cubicBezTo>
                    <a:pt x="90" y="186"/>
                    <a:pt x="87" y="205"/>
                    <a:pt x="75" y="2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
              <a:extLst>
                <a:ext uri="{FF2B5EF4-FFF2-40B4-BE49-F238E27FC236}">
                  <a16:creationId xmlns:a16="http://schemas.microsoft.com/office/drawing/2014/main" id="{B13A42ED-7390-4EBE-8FEC-029B0F5A1475}"/>
                </a:ext>
              </a:extLst>
            </p:cNvPr>
            <p:cNvSpPr>
              <a:spLocks noEditPoints="1"/>
            </p:cNvSpPr>
            <p:nvPr/>
          </p:nvSpPr>
          <p:spPr bwMode="auto">
            <a:xfrm>
              <a:off x="5055" y="5366"/>
              <a:ext cx="253" cy="463"/>
            </a:xfrm>
            <a:custGeom>
              <a:avLst/>
              <a:gdLst>
                <a:gd name="T0" fmla="*/ 101 w 148"/>
                <a:gd name="T1" fmla="*/ 201 h 271"/>
                <a:gd name="T2" fmla="*/ 100 w 148"/>
                <a:gd name="T3" fmla="*/ 205 h 271"/>
                <a:gd name="T4" fmla="*/ 100 w 148"/>
                <a:gd name="T5" fmla="*/ 207 h 271"/>
                <a:gd name="T6" fmla="*/ 99 w 148"/>
                <a:gd name="T7" fmla="*/ 205 h 271"/>
                <a:gd name="T8" fmla="*/ 90 w 148"/>
                <a:gd name="T9" fmla="*/ 200 h 271"/>
                <a:gd name="T10" fmla="*/ 78 w 148"/>
                <a:gd name="T11" fmla="*/ 196 h 271"/>
                <a:gd name="T12" fmla="*/ 53 w 148"/>
                <a:gd name="T13" fmla="*/ 196 h 271"/>
                <a:gd name="T14" fmla="*/ 46 w 148"/>
                <a:gd name="T15" fmla="*/ 198 h 271"/>
                <a:gd name="T16" fmla="*/ 40 w 148"/>
                <a:gd name="T17" fmla="*/ 200 h 271"/>
                <a:gd name="T18" fmla="*/ 5 w 148"/>
                <a:gd name="T19" fmla="*/ 248 h 271"/>
                <a:gd name="T20" fmla="*/ 34 w 148"/>
                <a:gd name="T21" fmla="*/ 269 h 271"/>
                <a:gd name="T22" fmla="*/ 67 w 148"/>
                <a:gd name="T23" fmla="*/ 267 h 271"/>
                <a:gd name="T24" fmla="*/ 107 w 148"/>
                <a:gd name="T25" fmla="*/ 230 h 271"/>
                <a:gd name="T26" fmla="*/ 107 w 148"/>
                <a:gd name="T27" fmla="*/ 230 h 271"/>
                <a:gd name="T28" fmla="*/ 111 w 148"/>
                <a:gd name="T29" fmla="*/ 207 h 271"/>
                <a:gd name="T30" fmla="*/ 112 w 148"/>
                <a:gd name="T31" fmla="*/ 202 h 271"/>
                <a:gd name="T32" fmla="*/ 128 w 148"/>
                <a:gd name="T33" fmla="*/ 114 h 271"/>
                <a:gd name="T34" fmla="*/ 129 w 148"/>
                <a:gd name="T35" fmla="*/ 109 h 271"/>
                <a:gd name="T36" fmla="*/ 148 w 148"/>
                <a:gd name="T37" fmla="*/ 2 h 271"/>
                <a:gd name="T38" fmla="*/ 137 w 148"/>
                <a:gd name="T39" fmla="*/ 0 h 271"/>
                <a:gd name="T40" fmla="*/ 118 w 148"/>
                <a:gd name="T41" fmla="*/ 108 h 271"/>
                <a:gd name="T42" fmla="*/ 117 w 148"/>
                <a:gd name="T43" fmla="*/ 113 h 271"/>
                <a:gd name="T44" fmla="*/ 101 w 148"/>
                <a:gd name="T45" fmla="*/ 201 h 271"/>
                <a:gd name="T46" fmla="*/ 63 w 148"/>
                <a:gd name="T47" fmla="*/ 256 h 271"/>
                <a:gd name="T48" fmla="*/ 36 w 148"/>
                <a:gd name="T49" fmla="*/ 258 h 271"/>
                <a:gd name="T50" fmla="*/ 16 w 148"/>
                <a:gd name="T51" fmla="*/ 245 h 271"/>
                <a:gd name="T52" fmla="*/ 49 w 148"/>
                <a:gd name="T53" fmla="*/ 209 h 271"/>
                <a:gd name="T54" fmla="*/ 76 w 148"/>
                <a:gd name="T55" fmla="*/ 207 h 271"/>
                <a:gd name="T56" fmla="*/ 96 w 148"/>
                <a:gd name="T57" fmla="*/ 220 h 271"/>
                <a:gd name="T58" fmla="*/ 63 w 148"/>
                <a:gd name="T59" fmla="*/ 25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71">
                  <a:moveTo>
                    <a:pt x="101" y="201"/>
                  </a:moveTo>
                  <a:cubicBezTo>
                    <a:pt x="100" y="205"/>
                    <a:pt x="100" y="205"/>
                    <a:pt x="100" y="205"/>
                  </a:cubicBezTo>
                  <a:cubicBezTo>
                    <a:pt x="100" y="207"/>
                    <a:pt x="100" y="207"/>
                    <a:pt x="100" y="207"/>
                  </a:cubicBezTo>
                  <a:cubicBezTo>
                    <a:pt x="100" y="206"/>
                    <a:pt x="99" y="206"/>
                    <a:pt x="99" y="205"/>
                  </a:cubicBezTo>
                  <a:cubicBezTo>
                    <a:pt x="96" y="203"/>
                    <a:pt x="94" y="201"/>
                    <a:pt x="90" y="200"/>
                  </a:cubicBezTo>
                  <a:cubicBezTo>
                    <a:pt x="87" y="198"/>
                    <a:pt x="83" y="197"/>
                    <a:pt x="78" y="196"/>
                  </a:cubicBezTo>
                  <a:cubicBezTo>
                    <a:pt x="70" y="194"/>
                    <a:pt x="62" y="195"/>
                    <a:pt x="53" y="196"/>
                  </a:cubicBezTo>
                  <a:cubicBezTo>
                    <a:pt x="50" y="197"/>
                    <a:pt x="48" y="198"/>
                    <a:pt x="46" y="198"/>
                  </a:cubicBezTo>
                  <a:cubicBezTo>
                    <a:pt x="44" y="199"/>
                    <a:pt x="42" y="200"/>
                    <a:pt x="40" y="200"/>
                  </a:cubicBezTo>
                  <a:cubicBezTo>
                    <a:pt x="15" y="210"/>
                    <a:pt x="0" y="230"/>
                    <a:pt x="5" y="248"/>
                  </a:cubicBezTo>
                  <a:cubicBezTo>
                    <a:pt x="9" y="259"/>
                    <a:pt x="19" y="267"/>
                    <a:pt x="34" y="269"/>
                  </a:cubicBezTo>
                  <a:cubicBezTo>
                    <a:pt x="44" y="271"/>
                    <a:pt x="55" y="270"/>
                    <a:pt x="67" y="267"/>
                  </a:cubicBezTo>
                  <a:cubicBezTo>
                    <a:pt x="89" y="260"/>
                    <a:pt x="104" y="245"/>
                    <a:pt x="107" y="230"/>
                  </a:cubicBezTo>
                  <a:cubicBezTo>
                    <a:pt x="107" y="230"/>
                    <a:pt x="107" y="230"/>
                    <a:pt x="107" y="230"/>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37" y="0"/>
                    <a:pt x="137" y="0"/>
                    <a:pt x="137" y="0"/>
                  </a:cubicBezTo>
                  <a:cubicBezTo>
                    <a:pt x="118" y="108"/>
                    <a:pt x="118" y="108"/>
                    <a:pt x="118" y="108"/>
                  </a:cubicBezTo>
                  <a:cubicBezTo>
                    <a:pt x="117" y="113"/>
                    <a:pt x="117" y="113"/>
                    <a:pt x="117" y="113"/>
                  </a:cubicBezTo>
                  <a:lnTo>
                    <a:pt x="101" y="201"/>
                  </a:lnTo>
                  <a:close/>
                  <a:moveTo>
                    <a:pt x="63" y="256"/>
                  </a:moveTo>
                  <a:cubicBezTo>
                    <a:pt x="54" y="259"/>
                    <a:pt x="44" y="260"/>
                    <a:pt x="36" y="258"/>
                  </a:cubicBezTo>
                  <a:cubicBezTo>
                    <a:pt x="25" y="256"/>
                    <a:pt x="18" y="251"/>
                    <a:pt x="16" y="245"/>
                  </a:cubicBezTo>
                  <a:cubicBezTo>
                    <a:pt x="12" y="232"/>
                    <a:pt x="27" y="216"/>
                    <a:pt x="49" y="209"/>
                  </a:cubicBezTo>
                  <a:cubicBezTo>
                    <a:pt x="58" y="206"/>
                    <a:pt x="68" y="205"/>
                    <a:pt x="76" y="207"/>
                  </a:cubicBezTo>
                  <a:cubicBezTo>
                    <a:pt x="87" y="209"/>
                    <a:pt x="94" y="214"/>
                    <a:pt x="96" y="220"/>
                  </a:cubicBezTo>
                  <a:cubicBezTo>
                    <a:pt x="100" y="233"/>
                    <a:pt x="85" y="249"/>
                    <a:pt x="63" y="25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
              <a:extLst>
                <a:ext uri="{FF2B5EF4-FFF2-40B4-BE49-F238E27FC236}">
                  <a16:creationId xmlns:a16="http://schemas.microsoft.com/office/drawing/2014/main" id="{86726E0A-8393-4AF7-B237-7A4F818A0977}"/>
                </a:ext>
              </a:extLst>
            </p:cNvPr>
            <p:cNvSpPr>
              <a:spLocks noEditPoints="1"/>
            </p:cNvSpPr>
            <p:nvPr/>
          </p:nvSpPr>
          <p:spPr bwMode="auto">
            <a:xfrm>
              <a:off x="5547" y="4672"/>
              <a:ext cx="126" cy="340"/>
            </a:xfrm>
            <a:custGeom>
              <a:avLst/>
              <a:gdLst>
                <a:gd name="T0" fmla="*/ 66 w 74"/>
                <a:gd name="T1" fmla="*/ 144 h 199"/>
                <a:gd name="T2" fmla="*/ 66 w 74"/>
                <a:gd name="T3" fmla="*/ 147 h 199"/>
                <a:gd name="T4" fmla="*/ 66 w 74"/>
                <a:gd name="T5" fmla="*/ 148 h 199"/>
                <a:gd name="T6" fmla="*/ 65 w 74"/>
                <a:gd name="T7" fmla="*/ 147 h 199"/>
                <a:gd name="T8" fmla="*/ 58 w 74"/>
                <a:gd name="T9" fmla="*/ 144 h 199"/>
                <a:gd name="T10" fmla="*/ 50 w 74"/>
                <a:gd name="T11" fmla="*/ 143 h 199"/>
                <a:gd name="T12" fmla="*/ 32 w 74"/>
                <a:gd name="T13" fmla="*/ 147 h 199"/>
                <a:gd name="T14" fmla="*/ 27 w 74"/>
                <a:gd name="T15" fmla="*/ 149 h 199"/>
                <a:gd name="T16" fmla="*/ 23 w 74"/>
                <a:gd name="T17" fmla="*/ 151 h 199"/>
                <a:gd name="T18" fmla="*/ 6 w 74"/>
                <a:gd name="T19" fmla="*/ 188 h 199"/>
                <a:gd name="T20" fmla="*/ 28 w 74"/>
                <a:gd name="T21" fmla="*/ 199 h 199"/>
                <a:gd name="T22" fmla="*/ 50 w 74"/>
                <a:gd name="T23" fmla="*/ 194 h 199"/>
                <a:gd name="T24" fmla="*/ 74 w 74"/>
                <a:gd name="T25" fmla="*/ 163 h 199"/>
                <a:gd name="T26" fmla="*/ 74 w 74"/>
                <a:gd name="T27" fmla="*/ 163 h 199"/>
                <a:gd name="T28" fmla="*/ 74 w 74"/>
                <a:gd name="T29" fmla="*/ 146 h 199"/>
                <a:gd name="T30" fmla="*/ 74 w 74"/>
                <a:gd name="T31" fmla="*/ 143 h 199"/>
                <a:gd name="T32" fmla="*/ 74 w 74"/>
                <a:gd name="T33" fmla="*/ 80 h 199"/>
                <a:gd name="T34" fmla="*/ 74 w 74"/>
                <a:gd name="T35" fmla="*/ 77 h 199"/>
                <a:gd name="T36" fmla="*/ 74 w 74"/>
                <a:gd name="T37" fmla="*/ 0 h 199"/>
                <a:gd name="T38" fmla="*/ 66 w 74"/>
                <a:gd name="T39" fmla="*/ 0 h 199"/>
                <a:gd name="T40" fmla="*/ 66 w 74"/>
                <a:gd name="T41" fmla="*/ 77 h 199"/>
                <a:gd name="T42" fmla="*/ 66 w 74"/>
                <a:gd name="T43" fmla="*/ 81 h 199"/>
                <a:gd name="T44" fmla="*/ 66 w 74"/>
                <a:gd name="T45" fmla="*/ 144 h 199"/>
                <a:gd name="T46" fmla="*/ 47 w 74"/>
                <a:gd name="T47" fmla="*/ 187 h 199"/>
                <a:gd name="T48" fmla="*/ 28 w 74"/>
                <a:gd name="T49" fmla="*/ 191 h 199"/>
                <a:gd name="T50" fmla="*/ 13 w 74"/>
                <a:gd name="T51" fmla="*/ 184 h 199"/>
                <a:gd name="T52" fmla="*/ 31 w 74"/>
                <a:gd name="T53" fmla="*/ 156 h 199"/>
                <a:gd name="T54" fmla="*/ 50 w 74"/>
                <a:gd name="T55" fmla="*/ 151 h 199"/>
                <a:gd name="T56" fmla="*/ 65 w 74"/>
                <a:gd name="T57" fmla="*/ 158 h 199"/>
                <a:gd name="T58" fmla="*/ 47 w 74"/>
                <a:gd name="T59"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4" h="199">
                  <a:moveTo>
                    <a:pt x="66" y="144"/>
                  </a:moveTo>
                  <a:cubicBezTo>
                    <a:pt x="66" y="147"/>
                    <a:pt x="66" y="147"/>
                    <a:pt x="66" y="147"/>
                  </a:cubicBezTo>
                  <a:cubicBezTo>
                    <a:pt x="66" y="148"/>
                    <a:pt x="66" y="148"/>
                    <a:pt x="66" y="148"/>
                  </a:cubicBezTo>
                  <a:cubicBezTo>
                    <a:pt x="65" y="147"/>
                    <a:pt x="65" y="147"/>
                    <a:pt x="65" y="147"/>
                  </a:cubicBezTo>
                  <a:cubicBezTo>
                    <a:pt x="63" y="146"/>
                    <a:pt x="61" y="145"/>
                    <a:pt x="58" y="144"/>
                  </a:cubicBezTo>
                  <a:cubicBezTo>
                    <a:pt x="56" y="144"/>
                    <a:pt x="53" y="143"/>
                    <a:pt x="50" y="143"/>
                  </a:cubicBezTo>
                  <a:cubicBezTo>
                    <a:pt x="44" y="143"/>
                    <a:pt x="38" y="144"/>
                    <a:pt x="32" y="147"/>
                  </a:cubicBezTo>
                  <a:cubicBezTo>
                    <a:pt x="30" y="147"/>
                    <a:pt x="29" y="148"/>
                    <a:pt x="27" y="149"/>
                  </a:cubicBezTo>
                  <a:cubicBezTo>
                    <a:pt x="26" y="149"/>
                    <a:pt x="25" y="150"/>
                    <a:pt x="23" y="151"/>
                  </a:cubicBezTo>
                  <a:cubicBezTo>
                    <a:pt x="7" y="161"/>
                    <a:pt x="0" y="176"/>
                    <a:pt x="6" y="188"/>
                  </a:cubicBezTo>
                  <a:cubicBezTo>
                    <a:pt x="9" y="195"/>
                    <a:pt x="17" y="199"/>
                    <a:pt x="28" y="199"/>
                  </a:cubicBezTo>
                  <a:cubicBezTo>
                    <a:pt x="35" y="199"/>
                    <a:pt x="43" y="197"/>
                    <a:pt x="50" y="194"/>
                  </a:cubicBezTo>
                  <a:cubicBezTo>
                    <a:pt x="65" y="186"/>
                    <a:pt x="73" y="174"/>
                    <a:pt x="74" y="163"/>
                  </a:cubicBezTo>
                  <a:cubicBezTo>
                    <a:pt x="74" y="163"/>
                    <a:pt x="74" y="163"/>
                    <a:pt x="74" y="163"/>
                  </a:cubicBezTo>
                  <a:cubicBezTo>
                    <a:pt x="74" y="146"/>
                    <a:pt x="74" y="146"/>
                    <a:pt x="74" y="146"/>
                  </a:cubicBezTo>
                  <a:cubicBezTo>
                    <a:pt x="74" y="143"/>
                    <a:pt x="74" y="143"/>
                    <a:pt x="74" y="143"/>
                  </a:cubicBezTo>
                  <a:cubicBezTo>
                    <a:pt x="74" y="80"/>
                    <a:pt x="74" y="80"/>
                    <a:pt x="74" y="80"/>
                  </a:cubicBezTo>
                  <a:cubicBezTo>
                    <a:pt x="74" y="77"/>
                    <a:pt x="74" y="77"/>
                    <a:pt x="74" y="77"/>
                  </a:cubicBezTo>
                  <a:cubicBezTo>
                    <a:pt x="74" y="0"/>
                    <a:pt x="74" y="0"/>
                    <a:pt x="74" y="0"/>
                  </a:cubicBezTo>
                  <a:cubicBezTo>
                    <a:pt x="66" y="0"/>
                    <a:pt x="66" y="0"/>
                    <a:pt x="66" y="0"/>
                  </a:cubicBezTo>
                  <a:cubicBezTo>
                    <a:pt x="66" y="77"/>
                    <a:pt x="66" y="77"/>
                    <a:pt x="66" y="77"/>
                  </a:cubicBezTo>
                  <a:cubicBezTo>
                    <a:pt x="66" y="81"/>
                    <a:pt x="66" y="81"/>
                    <a:pt x="66" y="81"/>
                  </a:cubicBezTo>
                  <a:lnTo>
                    <a:pt x="66" y="144"/>
                  </a:lnTo>
                  <a:close/>
                  <a:moveTo>
                    <a:pt x="47" y="187"/>
                  </a:moveTo>
                  <a:cubicBezTo>
                    <a:pt x="40" y="190"/>
                    <a:pt x="34" y="191"/>
                    <a:pt x="28" y="191"/>
                  </a:cubicBezTo>
                  <a:cubicBezTo>
                    <a:pt x="20" y="191"/>
                    <a:pt x="15" y="189"/>
                    <a:pt x="13" y="184"/>
                  </a:cubicBezTo>
                  <a:cubicBezTo>
                    <a:pt x="8" y="176"/>
                    <a:pt x="17" y="163"/>
                    <a:pt x="31" y="156"/>
                  </a:cubicBezTo>
                  <a:cubicBezTo>
                    <a:pt x="37" y="153"/>
                    <a:pt x="44" y="151"/>
                    <a:pt x="50" y="151"/>
                  </a:cubicBezTo>
                  <a:cubicBezTo>
                    <a:pt x="57" y="151"/>
                    <a:pt x="63" y="154"/>
                    <a:pt x="65" y="158"/>
                  </a:cubicBezTo>
                  <a:cubicBezTo>
                    <a:pt x="69" y="166"/>
                    <a:pt x="61" y="179"/>
                    <a:pt x="47"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a:extLst>
                <a:ext uri="{FF2B5EF4-FFF2-40B4-BE49-F238E27FC236}">
                  <a16:creationId xmlns:a16="http://schemas.microsoft.com/office/drawing/2014/main" id="{81D08BB4-2488-473A-A127-9122CAC1D51F}"/>
                </a:ext>
              </a:extLst>
            </p:cNvPr>
            <p:cNvSpPr>
              <a:spLocks noEditPoints="1"/>
            </p:cNvSpPr>
            <p:nvPr/>
          </p:nvSpPr>
          <p:spPr bwMode="auto">
            <a:xfrm>
              <a:off x="5176" y="4032"/>
              <a:ext cx="113" cy="160"/>
            </a:xfrm>
            <a:custGeom>
              <a:avLst/>
              <a:gdLst>
                <a:gd name="T0" fmla="*/ 14 w 66"/>
                <a:gd name="T1" fmla="*/ 39 h 94"/>
                <a:gd name="T2" fmla="*/ 13 w 66"/>
                <a:gd name="T3" fmla="*/ 37 h 94"/>
                <a:gd name="T4" fmla="*/ 13 w 66"/>
                <a:gd name="T5" fmla="*/ 37 h 94"/>
                <a:gd name="T6" fmla="*/ 14 w 66"/>
                <a:gd name="T7" fmla="*/ 37 h 94"/>
                <a:gd name="T8" fmla="*/ 17 w 66"/>
                <a:gd name="T9" fmla="*/ 36 h 94"/>
                <a:gd name="T10" fmla="*/ 21 w 66"/>
                <a:gd name="T11" fmla="*/ 33 h 94"/>
                <a:gd name="T12" fmla="*/ 26 w 66"/>
                <a:gd name="T13" fmla="*/ 25 h 94"/>
                <a:gd name="T14" fmla="*/ 27 w 66"/>
                <a:gd name="T15" fmla="*/ 23 h 94"/>
                <a:gd name="T16" fmla="*/ 27 w 66"/>
                <a:gd name="T17" fmla="*/ 21 h 94"/>
                <a:gd name="T18" fmla="*/ 20 w 66"/>
                <a:gd name="T19" fmla="*/ 1 h 94"/>
                <a:gd name="T20" fmla="*/ 8 w 66"/>
                <a:gd name="T21" fmla="*/ 5 h 94"/>
                <a:gd name="T22" fmla="*/ 2 w 66"/>
                <a:gd name="T23" fmla="*/ 15 h 94"/>
                <a:gd name="T24" fmla="*/ 5 w 66"/>
                <a:gd name="T25" fmla="*/ 34 h 94"/>
                <a:gd name="T26" fmla="*/ 5 w 66"/>
                <a:gd name="T27" fmla="*/ 35 h 94"/>
                <a:gd name="T28" fmla="*/ 11 w 66"/>
                <a:gd name="T29" fmla="*/ 41 h 94"/>
                <a:gd name="T30" fmla="*/ 12 w 66"/>
                <a:gd name="T31" fmla="*/ 42 h 94"/>
                <a:gd name="T32" fmla="*/ 34 w 66"/>
                <a:gd name="T33" fmla="*/ 65 h 94"/>
                <a:gd name="T34" fmla="*/ 36 w 66"/>
                <a:gd name="T35" fmla="*/ 66 h 94"/>
                <a:gd name="T36" fmla="*/ 63 w 66"/>
                <a:gd name="T37" fmla="*/ 94 h 94"/>
                <a:gd name="T38" fmla="*/ 66 w 66"/>
                <a:gd name="T39" fmla="*/ 91 h 94"/>
                <a:gd name="T40" fmla="*/ 38 w 66"/>
                <a:gd name="T41" fmla="*/ 63 h 94"/>
                <a:gd name="T42" fmla="*/ 37 w 66"/>
                <a:gd name="T43" fmla="*/ 62 h 94"/>
                <a:gd name="T44" fmla="*/ 14 w 66"/>
                <a:gd name="T45" fmla="*/ 39 h 94"/>
                <a:gd name="T46" fmla="*/ 6 w 66"/>
                <a:gd name="T47" fmla="*/ 16 h 94"/>
                <a:gd name="T48" fmla="*/ 11 w 66"/>
                <a:gd name="T49" fmla="*/ 8 h 94"/>
                <a:gd name="T50" fmla="*/ 19 w 66"/>
                <a:gd name="T51" fmla="*/ 5 h 94"/>
                <a:gd name="T52" fmla="*/ 23 w 66"/>
                <a:gd name="T53" fmla="*/ 22 h 94"/>
                <a:gd name="T54" fmla="*/ 18 w 66"/>
                <a:gd name="T55" fmla="*/ 30 h 94"/>
                <a:gd name="T56" fmla="*/ 10 w 66"/>
                <a:gd name="T57" fmla="*/ 33 h 94"/>
                <a:gd name="T58" fmla="*/ 6 w 66"/>
                <a:gd name="T59" fmla="*/ 1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94">
                  <a:moveTo>
                    <a:pt x="14" y="39"/>
                  </a:moveTo>
                  <a:cubicBezTo>
                    <a:pt x="13" y="37"/>
                    <a:pt x="13" y="37"/>
                    <a:pt x="13" y="37"/>
                  </a:cubicBezTo>
                  <a:cubicBezTo>
                    <a:pt x="13" y="37"/>
                    <a:pt x="13" y="37"/>
                    <a:pt x="13" y="37"/>
                  </a:cubicBezTo>
                  <a:cubicBezTo>
                    <a:pt x="14" y="37"/>
                    <a:pt x="14" y="37"/>
                    <a:pt x="14" y="37"/>
                  </a:cubicBezTo>
                  <a:cubicBezTo>
                    <a:pt x="15" y="37"/>
                    <a:pt x="16" y="36"/>
                    <a:pt x="17" y="36"/>
                  </a:cubicBezTo>
                  <a:cubicBezTo>
                    <a:pt x="18" y="35"/>
                    <a:pt x="19" y="34"/>
                    <a:pt x="21" y="33"/>
                  </a:cubicBezTo>
                  <a:cubicBezTo>
                    <a:pt x="23" y="31"/>
                    <a:pt x="24" y="28"/>
                    <a:pt x="26" y="25"/>
                  </a:cubicBezTo>
                  <a:cubicBezTo>
                    <a:pt x="26" y="25"/>
                    <a:pt x="26" y="24"/>
                    <a:pt x="27" y="23"/>
                  </a:cubicBezTo>
                  <a:cubicBezTo>
                    <a:pt x="27" y="22"/>
                    <a:pt x="27" y="21"/>
                    <a:pt x="27" y="21"/>
                  </a:cubicBezTo>
                  <a:cubicBezTo>
                    <a:pt x="29" y="11"/>
                    <a:pt x="27" y="3"/>
                    <a:pt x="20" y="1"/>
                  </a:cubicBezTo>
                  <a:cubicBezTo>
                    <a:pt x="16" y="0"/>
                    <a:pt x="12" y="1"/>
                    <a:pt x="8" y="5"/>
                  </a:cubicBezTo>
                  <a:cubicBezTo>
                    <a:pt x="6" y="7"/>
                    <a:pt x="3" y="11"/>
                    <a:pt x="2" y="15"/>
                  </a:cubicBezTo>
                  <a:cubicBezTo>
                    <a:pt x="0" y="23"/>
                    <a:pt x="1" y="30"/>
                    <a:pt x="5" y="34"/>
                  </a:cubicBezTo>
                  <a:cubicBezTo>
                    <a:pt x="5" y="35"/>
                    <a:pt x="5" y="35"/>
                    <a:pt x="5" y="35"/>
                  </a:cubicBezTo>
                  <a:cubicBezTo>
                    <a:pt x="11" y="41"/>
                    <a:pt x="11" y="41"/>
                    <a:pt x="11" y="41"/>
                  </a:cubicBezTo>
                  <a:cubicBezTo>
                    <a:pt x="12" y="42"/>
                    <a:pt x="12" y="42"/>
                    <a:pt x="12" y="42"/>
                  </a:cubicBezTo>
                  <a:cubicBezTo>
                    <a:pt x="34" y="65"/>
                    <a:pt x="34" y="65"/>
                    <a:pt x="34" y="65"/>
                  </a:cubicBezTo>
                  <a:cubicBezTo>
                    <a:pt x="36" y="66"/>
                    <a:pt x="36" y="66"/>
                    <a:pt x="36" y="66"/>
                  </a:cubicBezTo>
                  <a:cubicBezTo>
                    <a:pt x="63" y="94"/>
                    <a:pt x="63" y="94"/>
                    <a:pt x="63" y="94"/>
                  </a:cubicBezTo>
                  <a:cubicBezTo>
                    <a:pt x="66" y="91"/>
                    <a:pt x="66" y="91"/>
                    <a:pt x="66" y="91"/>
                  </a:cubicBezTo>
                  <a:cubicBezTo>
                    <a:pt x="38" y="63"/>
                    <a:pt x="38" y="63"/>
                    <a:pt x="38" y="63"/>
                  </a:cubicBezTo>
                  <a:cubicBezTo>
                    <a:pt x="37" y="62"/>
                    <a:pt x="37" y="62"/>
                    <a:pt x="37" y="62"/>
                  </a:cubicBezTo>
                  <a:lnTo>
                    <a:pt x="14" y="39"/>
                  </a:lnTo>
                  <a:close/>
                  <a:moveTo>
                    <a:pt x="6" y="16"/>
                  </a:moveTo>
                  <a:cubicBezTo>
                    <a:pt x="7" y="13"/>
                    <a:pt x="9" y="10"/>
                    <a:pt x="11" y="8"/>
                  </a:cubicBezTo>
                  <a:cubicBezTo>
                    <a:pt x="14" y="5"/>
                    <a:pt x="17" y="4"/>
                    <a:pt x="19" y="5"/>
                  </a:cubicBezTo>
                  <a:cubicBezTo>
                    <a:pt x="24" y="6"/>
                    <a:pt x="25" y="14"/>
                    <a:pt x="23" y="22"/>
                  </a:cubicBezTo>
                  <a:cubicBezTo>
                    <a:pt x="22" y="25"/>
                    <a:pt x="20" y="28"/>
                    <a:pt x="18" y="30"/>
                  </a:cubicBezTo>
                  <a:cubicBezTo>
                    <a:pt x="15" y="33"/>
                    <a:pt x="12" y="34"/>
                    <a:pt x="10" y="33"/>
                  </a:cubicBezTo>
                  <a:cubicBezTo>
                    <a:pt x="5" y="32"/>
                    <a:pt x="3" y="24"/>
                    <a:pt x="6"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
              <a:extLst>
                <a:ext uri="{FF2B5EF4-FFF2-40B4-BE49-F238E27FC236}">
                  <a16:creationId xmlns:a16="http://schemas.microsoft.com/office/drawing/2014/main" id="{7EA456DF-49EC-4A95-93ED-AAB0D0BF5B86}"/>
                </a:ext>
              </a:extLst>
            </p:cNvPr>
            <p:cNvSpPr>
              <a:spLocks noEditPoints="1"/>
            </p:cNvSpPr>
            <p:nvPr/>
          </p:nvSpPr>
          <p:spPr bwMode="auto">
            <a:xfrm>
              <a:off x="5506" y="1995"/>
              <a:ext cx="114" cy="160"/>
            </a:xfrm>
            <a:custGeom>
              <a:avLst/>
              <a:gdLst>
                <a:gd name="T0" fmla="*/ 15 w 67"/>
                <a:gd name="T1" fmla="*/ 39 h 94"/>
                <a:gd name="T2" fmla="*/ 14 w 67"/>
                <a:gd name="T3" fmla="*/ 38 h 94"/>
                <a:gd name="T4" fmla="*/ 14 w 67"/>
                <a:gd name="T5" fmla="*/ 38 h 94"/>
                <a:gd name="T6" fmla="*/ 14 w 67"/>
                <a:gd name="T7" fmla="*/ 38 h 94"/>
                <a:gd name="T8" fmla="*/ 18 w 67"/>
                <a:gd name="T9" fmla="*/ 36 h 94"/>
                <a:gd name="T10" fmla="*/ 21 w 67"/>
                <a:gd name="T11" fmla="*/ 34 h 94"/>
                <a:gd name="T12" fmla="*/ 26 w 67"/>
                <a:gd name="T13" fmla="*/ 26 h 94"/>
                <a:gd name="T14" fmla="*/ 27 w 67"/>
                <a:gd name="T15" fmla="*/ 23 h 94"/>
                <a:gd name="T16" fmla="*/ 28 w 67"/>
                <a:gd name="T17" fmla="*/ 21 h 94"/>
                <a:gd name="T18" fmla="*/ 21 w 67"/>
                <a:gd name="T19" fmla="*/ 1 h 94"/>
                <a:gd name="T20" fmla="*/ 9 w 67"/>
                <a:gd name="T21" fmla="*/ 5 h 94"/>
                <a:gd name="T22" fmla="*/ 3 w 67"/>
                <a:gd name="T23" fmla="*/ 15 h 94"/>
                <a:gd name="T24" fmla="*/ 5 w 67"/>
                <a:gd name="T25" fmla="*/ 35 h 94"/>
                <a:gd name="T26" fmla="*/ 5 w 67"/>
                <a:gd name="T27" fmla="*/ 35 h 94"/>
                <a:gd name="T28" fmla="*/ 11 w 67"/>
                <a:gd name="T29" fmla="*/ 41 h 94"/>
                <a:gd name="T30" fmla="*/ 12 w 67"/>
                <a:gd name="T31" fmla="*/ 42 h 94"/>
                <a:gd name="T32" fmla="*/ 35 w 67"/>
                <a:gd name="T33" fmla="*/ 65 h 94"/>
                <a:gd name="T34" fmla="*/ 36 w 67"/>
                <a:gd name="T35" fmla="*/ 66 h 94"/>
                <a:gd name="T36" fmla="*/ 64 w 67"/>
                <a:gd name="T37" fmla="*/ 94 h 94"/>
                <a:gd name="T38" fmla="*/ 67 w 67"/>
                <a:gd name="T39" fmla="*/ 91 h 94"/>
                <a:gd name="T40" fmla="*/ 39 w 67"/>
                <a:gd name="T41" fmla="*/ 63 h 94"/>
                <a:gd name="T42" fmla="*/ 38 w 67"/>
                <a:gd name="T43" fmla="*/ 62 h 94"/>
                <a:gd name="T44" fmla="*/ 15 w 67"/>
                <a:gd name="T45" fmla="*/ 39 h 94"/>
                <a:gd name="T46" fmla="*/ 7 w 67"/>
                <a:gd name="T47" fmla="*/ 17 h 94"/>
                <a:gd name="T48" fmla="*/ 12 w 67"/>
                <a:gd name="T49" fmla="*/ 8 h 94"/>
                <a:gd name="T50" fmla="*/ 20 w 67"/>
                <a:gd name="T51" fmla="*/ 5 h 94"/>
                <a:gd name="T52" fmla="*/ 23 w 67"/>
                <a:gd name="T53" fmla="*/ 22 h 94"/>
                <a:gd name="T54" fmla="*/ 18 w 67"/>
                <a:gd name="T55" fmla="*/ 31 h 94"/>
                <a:gd name="T56" fmla="*/ 10 w 67"/>
                <a:gd name="T57" fmla="*/ 34 h 94"/>
                <a:gd name="T58" fmla="*/ 7 w 67"/>
                <a:gd name="T59"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94">
                  <a:moveTo>
                    <a:pt x="15" y="39"/>
                  </a:moveTo>
                  <a:cubicBezTo>
                    <a:pt x="14" y="38"/>
                    <a:pt x="14" y="38"/>
                    <a:pt x="14" y="38"/>
                  </a:cubicBezTo>
                  <a:cubicBezTo>
                    <a:pt x="14" y="38"/>
                    <a:pt x="14" y="38"/>
                    <a:pt x="14" y="38"/>
                  </a:cubicBezTo>
                  <a:cubicBezTo>
                    <a:pt x="14" y="38"/>
                    <a:pt x="14" y="38"/>
                    <a:pt x="14" y="38"/>
                  </a:cubicBezTo>
                  <a:cubicBezTo>
                    <a:pt x="15" y="37"/>
                    <a:pt x="17" y="37"/>
                    <a:pt x="18" y="36"/>
                  </a:cubicBezTo>
                  <a:cubicBezTo>
                    <a:pt x="19" y="36"/>
                    <a:pt x="20" y="35"/>
                    <a:pt x="21" y="34"/>
                  </a:cubicBezTo>
                  <a:cubicBezTo>
                    <a:pt x="23" y="31"/>
                    <a:pt x="25" y="29"/>
                    <a:pt x="26" y="26"/>
                  </a:cubicBezTo>
                  <a:cubicBezTo>
                    <a:pt x="27" y="25"/>
                    <a:pt x="27" y="24"/>
                    <a:pt x="27" y="23"/>
                  </a:cubicBezTo>
                  <a:cubicBezTo>
                    <a:pt x="28" y="23"/>
                    <a:pt x="28" y="22"/>
                    <a:pt x="28" y="21"/>
                  </a:cubicBezTo>
                  <a:cubicBezTo>
                    <a:pt x="30" y="12"/>
                    <a:pt x="27" y="3"/>
                    <a:pt x="21" y="1"/>
                  </a:cubicBezTo>
                  <a:cubicBezTo>
                    <a:pt x="17" y="0"/>
                    <a:pt x="13" y="1"/>
                    <a:pt x="9" y="5"/>
                  </a:cubicBezTo>
                  <a:cubicBezTo>
                    <a:pt x="6" y="8"/>
                    <a:pt x="4" y="11"/>
                    <a:pt x="3" y="15"/>
                  </a:cubicBezTo>
                  <a:cubicBezTo>
                    <a:pt x="0" y="23"/>
                    <a:pt x="1" y="31"/>
                    <a:pt x="5" y="35"/>
                  </a:cubicBezTo>
                  <a:cubicBezTo>
                    <a:pt x="5" y="35"/>
                    <a:pt x="5" y="35"/>
                    <a:pt x="5" y="35"/>
                  </a:cubicBezTo>
                  <a:cubicBezTo>
                    <a:pt x="11" y="41"/>
                    <a:pt x="11" y="41"/>
                    <a:pt x="11" y="41"/>
                  </a:cubicBezTo>
                  <a:cubicBezTo>
                    <a:pt x="12" y="42"/>
                    <a:pt x="12" y="42"/>
                    <a:pt x="12" y="42"/>
                  </a:cubicBezTo>
                  <a:cubicBezTo>
                    <a:pt x="35" y="65"/>
                    <a:pt x="35" y="65"/>
                    <a:pt x="35" y="65"/>
                  </a:cubicBezTo>
                  <a:cubicBezTo>
                    <a:pt x="36" y="66"/>
                    <a:pt x="36" y="66"/>
                    <a:pt x="36" y="66"/>
                  </a:cubicBezTo>
                  <a:cubicBezTo>
                    <a:pt x="64" y="94"/>
                    <a:pt x="64" y="94"/>
                    <a:pt x="64" y="94"/>
                  </a:cubicBezTo>
                  <a:cubicBezTo>
                    <a:pt x="67" y="91"/>
                    <a:pt x="67" y="91"/>
                    <a:pt x="67" y="91"/>
                  </a:cubicBezTo>
                  <a:cubicBezTo>
                    <a:pt x="39" y="63"/>
                    <a:pt x="39" y="63"/>
                    <a:pt x="39" y="63"/>
                  </a:cubicBezTo>
                  <a:cubicBezTo>
                    <a:pt x="38" y="62"/>
                    <a:pt x="38" y="62"/>
                    <a:pt x="38" y="62"/>
                  </a:cubicBezTo>
                  <a:lnTo>
                    <a:pt x="15" y="39"/>
                  </a:lnTo>
                  <a:close/>
                  <a:moveTo>
                    <a:pt x="7" y="17"/>
                  </a:moveTo>
                  <a:cubicBezTo>
                    <a:pt x="8" y="13"/>
                    <a:pt x="10" y="10"/>
                    <a:pt x="12" y="8"/>
                  </a:cubicBezTo>
                  <a:cubicBezTo>
                    <a:pt x="14" y="5"/>
                    <a:pt x="17" y="4"/>
                    <a:pt x="20" y="5"/>
                  </a:cubicBezTo>
                  <a:cubicBezTo>
                    <a:pt x="24" y="7"/>
                    <a:pt x="26" y="14"/>
                    <a:pt x="23" y="22"/>
                  </a:cubicBezTo>
                  <a:cubicBezTo>
                    <a:pt x="22" y="25"/>
                    <a:pt x="21" y="29"/>
                    <a:pt x="18" y="31"/>
                  </a:cubicBezTo>
                  <a:cubicBezTo>
                    <a:pt x="16" y="33"/>
                    <a:pt x="13" y="34"/>
                    <a:pt x="10" y="34"/>
                  </a:cubicBezTo>
                  <a:cubicBezTo>
                    <a:pt x="6" y="32"/>
                    <a:pt x="4" y="24"/>
                    <a:pt x="7" y="1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
              <a:extLst>
                <a:ext uri="{FF2B5EF4-FFF2-40B4-BE49-F238E27FC236}">
                  <a16:creationId xmlns:a16="http://schemas.microsoft.com/office/drawing/2014/main" id="{CC2C6558-9E24-460F-A54A-B54C8C3FBDC5}"/>
                </a:ext>
              </a:extLst>
            </p:cNvPr>
            <p:cNvSpPr>
              <a:spLocks noEditPoints="1"/>
            </p:cNvSpPr>
            <p:nvPr/>
          </p:nvSpPr>
          <p:spPr bwMode="auto">
            <a:xfrm>
              <a:off x="4541" y="1954"/>
              <a:ext cx="101" cy="162"/>
            </a:xfrm>
            <a:custGeom>
              <a:avLst/>
              <a:gdLst>
                <a:gd name="T0" fmla="*/ 22 w 59"/>
                <a:gd name="T1" fmla="*/ 24 h 95"/>
                <a:gd name="T2" fmla="*/ 23 w 59"/>
                <a:gd name="T3" fmla="*/ 22 h 95"/>
                <a:gd name="T4" fmla="*/ 23 w 59"/>
                <a:gd name="T5" fmla="*/ 22 h 95"/>
                <a:gd name="T6" fmla="*/ 23 w 59"/>
                <a:gd name="T7" fmla="*/ 22 h 95"/>
                <a:gd name="T8" fmla="*/ 26 w 59"/>
                <a:gd name="T9" fmla="*/ 24 h 95"/>
                <a:gd name="T10" fmla="*/ 30 w 59"/>
                <a:gd name="T11" fmla="*/ 26 h 95"/>
                <a:gd name="T12" fmla="*/ 39 w 59"/>
                <a:gd name="T13" fmla="*/ 27 h 95"/>
                <a:gd name="T14" fmla="*/ 42 w 59"/>
                <a:gd name="T15" fmla="*/ 26 h 95"/>
                <a:gd name="T16" fmla="*/ 44 w 59"/>
                <a:gd name="T17" fmla="*/ 26 h 95"/>
                <a:gd name="T18" fmla="*/ 58 w 59"/>
                <a:gd name="T19" fmla="*/ 9 h 95"/>
                <a:gd name="T20" fmla="*/ 48 w 59"/>
                <a:gd name="T21" fmla="*/ 1 h 95"/>
                <a:gd name="T22" fmla="*/ 36 w 59"/>
                <a:gd name="T23" fmla="*/ 1 h 95"/>
                <a:gd name="T24" fmla="*/ 21 w 59"/>
                <a:gd name="T25" fmla="*/ 13 h 95"/>
                <a:gd name="T26" fmla="*/ 21 w 59"/>
                <a:gd name="T27" fmla="*/ 13 h 95"/>
                <a:gd name="T28" fmla="*/ 19 w 59"/>
                <a:gd name="T29" fmla="*/ 21 h 95"/>
                <a:gd name="T30" fmla="*/ 18 w 59"/>
                <a:gd name="T31" fmla="*/ 23 h 95"/>
                <a:gd name="T32" fmla="*/ 10 w 59"/>
                <a:gd name="T33" fmla="*/ 54 h 95"/>
                <a:gd name="T34" fmla="*/ 10 w 59"/>
                <a:gd name="T35" fmla="*/ 56 h 95"/>
                <a:gd name="T36" fmla="*/ 0 w 59"/>
                <a:gd name="T37" fmla="*/ 94 h 95"/>
                <a:gd name="T38" fmla="*/ 4 w 59"/>
                <a:gd name="T39" fmla="*/ 95 h 95"/>
                <a:gd name="T40" fmla="*/ 14 w 59"/>
                <a:gd name="T41" fmla="*/ 57 h 95"/>
                <a:gd name="T42" fmla="*/ 14 w 59"/>
                <a:gd name="T43" fmla="*/ 55 h 95"/>
                <a:gd name="T44" fmla="*/ 22 w 59"/>
                <a:gd name="T45" fmla="*/ 24 h 95"/>
                <a:gd name="T46" fmla="*/ 37 w 59"/>
                <a:gd name="T47" fmla="*/ 5 h 95"/>
                <a:gd name="T48" fmla="*/ 47 w 59"/>
                <a:gd name="T49" fmla="*/ 5 h 95"/>
                <a:gd name="T50" fmla="*/ 54 w 59"/>
                <a:gd name="T51" fmla="*/ 10 h 95"/>
                <a:gd name="T52" fmla="*/ 41 w 59"/>
                <a:gd name="T53" fmla="*/ 22 h 95"/>
                <a:gd name="T54" fmla="*/ 31 w 59"/>
                <a:gd name="T55" fmla="*/ 22 h 95"/>
                <a:gd name="T56" fmla="*/ 25 w 59"/>
                <a:gd name="T57" fmla="*/ 17 h 95"/>
                <a:gd name="T58" fmla="*/ 37 w 59"/>
                <a:gd name="T59"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 h="95">
                  <a:moveTo>
                    <a:pt x="22" y="24"/>
                  </a:moveTo>
                  <a:cubicBezTo>
                    <a:pt x="23" y="22"/>
                    <a:pt x="23" y="22"/>
                    <a:pt x="23" y="22"/>
                  </a:cubicBezTo>
                  <a:cubicBezTo>
                    <a:pt x="23" y="22"/>
                    <a:pt x="23" y="22"/>
                    <a:pt x="23" y="22"/>
                  </a:cubicBezTo>
                  <a:cubicBezTo>
                    <a:pt x="23" y="22"/>
                    <a:pt x="23" y="22"/>
                    <a:pt x="23" y="22"/>
                  </a:cubicBezTo>
                  <a:cubicBezTo>
                    <a:pt x="24" y="23"/>
                    <a:pt x="25" y="24"/>
                    <a:pt x="26" y="24"/>
                  </a:cubicBezTo>
                  <a:cubicBezTo>
                    <a:pt x="27" y="25"/>
                    <a:pt x="29" y="26"/>
                    <a:pt x="30" y="26"/>
                  </a:cubicBezTo>
                  <a:cubicBezTo>
                    <a:pt x="33" y="27"/>
                    <a:pt x="36" y="27"/>
                    <a:pt x="39" y="27"/>
                  </a:cubicBezTo>
                  <a:cubicBezTo>
                    <a:pt x="40" y="27"/>
                    <a:pt x="41" y="26"/>
                    <a:pt x="42" y="26"/>
                  </a:cubicBezTo>
                  <a:cubicBezTo>
                    <a:pt x="43" y="26"/>
                    <a:pt x="44" y="26"/>
                    <a:pt x="44" y="26"/>
                  </a:cubicBezTo>
                  <a:cubicBezTo>
                    <a:pt x="53" y="23"/>
                    <a:pt x="59" y="16"/>
                    <a:pt x="58" y="9"/>
                  </a:cubicBezTo>
                  <a:cubicBezTo>
                    <a:pt x="57" y="5"/>
                    <a:pt x="53" y="2"/>
                    <a:pt x="48" y="1"/>
                  </a:cubicBezTo>
                  <a:cubicBezTo>
                    <a:pt x="45" y="0"/>
                    <a:pt x="40" y="0"/>
                    <a:pt x="36" y="1"/>
                  </a:cubicBezTo>
                  <a:cubicBezTo>
                    <a:pt x="28" y="3"/>
                    <a:pt x="22" y="8"/>
                    <a:pt x="21" y="13"/>
                  </a:cubicBezTo>
                  <a:cubicBezTo>
                    <a:pt x="21" y="13"/>
                    <a:pt x="21" y="13"/>
                    <a:pt x="21" y="13"/>
                  </a:cubicBezTo>
                  <a:cubicBezTo>
                    <a:pt x="19" y="21"/>
                    <a:pt x="19" y="21"/>
                    <a:pt x="19" y="21"/>
                  </a:cubicBezTo>
                  <a:cubicBezTo>
                    <a:pt x="18" y="23"/>
                    <a:pt x="18" y="23"/>
                    <a:pt x="18" y="23"/>
                  </a:cubicBezTo>
                  <a:cubicBezTo>
                    <a:pt x="10" y="54"/>
                    <a:pt x="10" y="54"/>
                    <a:pt x="10" y="54"/>
                  </a:cubicBezTo>
                  <a:cubicBezTo>
                    <a:pt x="10" y="56"/>
                    <a:pt x="10" y="56"/>
                    <a:pt x="10" y="56"/>
                  </a:cubicBezTo>
                  <a:cubicBezTo>
                    <a:pt x="0" y="94"/>
                    <a:pt x="0" y="94"/>
                    <a:pt x="0" y="94"/>
                  </a:cubicBezTo>
                  <a:cubicBezTo>
                    <a:pt x="4" y="95"/>
                    <a:pt x="4" y="95"/>
                    <a:pt x="4" y="95"/>
                  </a:cubicBezTo>
                  <a:cubicBezTo>
                    <a:pt x="14" y="57"/>
                    <a:pt x="14" y="57"/>
                    <a:pt x="14" y="57"/>
                  </a:cubicBezTo>
                  <a:cubicBezTo>
                    <a:pt x="14" y="55"/>
                    <a:pt x="14" y="55"/>
                    <a:pt x="14" y="55"/>
                  </a:cubicBezTo>
                  <a:lnTo>
                    <a:pt x="22" y="24"/>
                  </a:lnTo>
                  <a:close/>
                  <a:moveTo>
                    <a:pt x="37" y="5"/>
                  </a:moveTo>
                  <a:cubicBezTo>
                    <a:pt x="41" y="4"/>
                    <a:pt x="44" y="4"/>
                    <a:pt x="47" y="5"/>
                  </a:cubicBezTo>
                  <a:cubicBezTo>
                    <a:pt x="51" y="6"/>
                    <a:pt x="53" y="8"/>
                    <a:pt x="54" y="10"/>
                  </a:cubicBezTo>
                  <a:cubicBezTo>
                    <a:pt x="55" y="15"/>
                    <a:pt x="49" y="20"/>
                    <a:pt x="41" y="22"/>
                  </a:cubicBezTo>
                  <a:cubicBezTo>
                    <a:pt x="38" y="23"/>
                    <a:pt x="34" y="23"/>
                    <a:pt x="31" y="22"/>
                  </a:cubicBezTo>
                  <a:cubicBezTo>
                    <a:pt x="28" y="21"/>
                    <a:pt x="25" y="19"/>
                    <a:pt x="25" y="17"/>
                  </a:cubicBezTo>
                  <a:cubicBezTo>
                    <a:pt x="24" y="12"/>
                    <a:pt x="29" y="7"/>
                    <a:pt x="37" y="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4">
              <a:extLst>
                <a:ext uri="{FF2B5EF4-FFF2-40B4-BE49-F238E27FC236}">
                  <a16:creationId xmlns:a16="http://schemas.microsoft.com/office/drawing/2014/main" id="{95A4702E-6853-4F89-B715-6A663BE0FCE0}"/>
                </a:ext>
              </a:extLst>
            </p:cNvPr>
            <p:cNvSpPr>
              <a:spLocks noEditPoints="1"/>
            </p:cNvSpPr>
            <p:nvPr/>
          </p:nvSpPr>
          <p:spPr bwMode="auto">
            <a:xfrm>
              <a:off x="4843" y="669"/>
              <a:ext cx="168" cy="465"/>
            </a:xfrm>
            <a:custGeom>
              <a:avLst/>
              <a:gdLst>
                <a:gd name="T0" fmla="*/ 83 w 98"/>
                <a:gd name="T1" fmla="*/ 191 h 272"/>
                <a:gd name="T2" fmla="*/ 84 w 98"/>
                <a:gd name="T3" fmla="*/ 196 h 272"/>
                <a:gd name="T4" fmla="*/ 84 w 98"/>
                <a:gd name="T5" fmla="*/ 197 h 272"/>
                <a:gd name="T6" fmla="*/ 82 w 98"/>
                <a:gd name="T7" fmla="*/ 196 h 272"/>
                <a:gd name="T8" fmla="*/ 73 w 98"/>
                <a:gd name="T9" fmla="*/ 193 h 272"/>
                <a:gd name="T10" fmla="*/ 61 w 98"/>
                <a:gd name="T11" fmla="*/ 193 h 272"/>
                <a:gd name="T12" fmla="*/ 39 w 98"/>
                <a:gd name="T13" fmla="*/ 200 h 272"/>
                <a:gd name="T14" fmla="*/ 33 w 98"/>
                <a:gd name="T15" fmla="*/ 204 h 272"/>
                <a:gd name="T16" fmla="*/ 28 w 98"/>
                <a:gd name="T17" fmla="*/ 207 h 272"/>
                <a:gd name="T18" fmla="*/ 10 w 98"/>
                <a:gd name="T19" fmla="*/ 259 h 272"/>
                <a:gd name="T20" fmla="*/ 41 w 98"/>
                <a:gd name="T21" fmla="*/ 271 h 272"/>
                <a:gd name="T22" fmla="*/ 70 w 98"/>
                <a:gd name="T23" fmla="*/ 260 h 272"/>
                <a:gd name="T24" fmla="*/ 96 w 98"/>
                <a:gd name="T25" fmla="*/ 216 h 272"/>
                <a:gd name="T26" fmla="*/ 96 w 98"/>
                <a:gd name="T27" fmla="*/ 216 h 272"/>
                <a:gd name="T28" fmla="*/ 94 w 98"/>
                <a:gd name="T29" fmla="*/ 194 h 272"/>
                <a:gd name="T30" fmla="*/ 93 w 98"/>
                <a:gd name="T31" fmla="*/ 189 h 272"/>
                <a:gd name="T32" fmla="*/ 84 w 98"/>
                <a:gd name="T33" fmla="*/ 106 h 272"/>
                <a:gd name="T34" fmla="*/ 84 w 98"/>
                <a:gd name="T35" fmla="*/ 102 h 272"/>
                <a:gd name="T36" fmla="*/ 72 w 98"/>
                <a:gd name="T37" fmla="*/ 0 h 272"/>
                <a:gd name="T38" fmla="*/ 62 w 98"/>
                <a:gd name="T39" fmla="*/ 2 h 272"/>
                <a:gd name="T40" fmla="*/ 73 w 98"/>
                <a:gd name="T41" fmla="*/ 104 h 272"/>
                <a:gd name="T42" fmla="*/ 74 w 98"/>
                <a:gd name="T43" fmla="*/ 108 h 272"/>
                <a:gd name="T44" fmla="*/ 83 w 98"/>
                <a:gd name="T45" fmla="*/ 191 h 272"/>
                <a:gd name="T46" fmla="*/ 64 w 98"/>
                <a:gd name="T47" fmla="*/ 251 h 272"/>
                <a:gd name="T48" fmla="*/ 40 w 98"/>
                <a:gd name="T49" fmla="*/ 260 h 272"/>
                <a:gd name="T50" fmla="*/ 19 w 98"/>
                <a:gd name="T51" fmla="*/ 253 h 272"/>
                <a:gd name="T52" fmla="*/ 39 w 98"/>
                <a:gd name="T53" fmla="*/ 213 h 272"/>
                <a:gd name="T54" fmla="*/ 63 w 98"/>
                <a:gd name="T55" fmla="*/ 203 h 272"/>
                <a:gd name="T56" fmla="*/ 84 w 98"/>
                <a:gd name="T57" fmla="*/ 210 h 272"/>
                <a:gd name="T58" fmla="*/ 64 w 98"/>
                <a:gd name="T59" fmla="*/ 25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272">
                  <a:moveTo>
                    <a:pt x="83" y="191"/>
                  </a:moveTo>
                  <a:cubicBezTo>
                    <a:pt x="84" y="196"/>
                    <a:pt x="84" y="196"/>
                    <a:pt x="84" y="196"/>
                  </a:cubicBezTo>
                  <a:cubicBezTo>
                    <a:pt x="84" y="197"/>
                    <a:pt x="84" y="197"/>
                    <a:pt x="84" y="197"/>
                  </a:cubicBezTo>
                  <a:cubicBezTo>
                    <a:pt x="83" y="197"/>
                    <a:pt x="83" y="196"/>
                    <a:pt x="82" y="196"/>
                  </a:cubicBezTo>
                  <a:cubicBezTo>
                    <a:pt x="79" y="195"/>
                    <a:pt x="76" y="194"/>
                    <a:pt x="73" y="193"/>
                  </a:cubicBezTo>
                  <a:cubicBezTo>
                    <a:pt x="70" y="193"/>
                    <a:pt x="66" y="193"/>
                    <a:pt x="61" y="193"/>
                  </a:cubicBezTo>
                  <a:cubicBezTo>
                    <a:pt x="54" y="194"/>
                    <a:pt x="46" y="196"/>
                    <a:pt x="39" y="200"/>
                  </a:cubicBezTo>
                  <a:cubicBezTo>
                    <a:pt x="37" y="201"/>
                    <a:pt x="35" y="203"/>
                    <a:pt x="33" y="204"/>
                  </a:cubicBezTo>
                  <a:cubicBezTo>
                    <a:pt x="31" y="205"/>
                    <a:pt x="29" y="206"/>
                    <a:pt x="28" y="207"/>
                  </a:cubicBezTo>
                  <a:cubicBezTo>
                    <a:pt x="8" y="223"/>
                    <a:pt x="0" y="245"/>
                    <a:pt x="10" y="259"/>
                  </a:cubicBezTo>
                  <a:cubicBezTo>
                    <a:pt x="16" y="268"/>
                    <a:pt x="27" y="272"/>
                    <a:pt x="41" y="271"/>
                  </a:cubicBezTo>
                  <a:cubicBezTo>
                    <a:pt x="50" y="270"/>
                    <a:pt x="60" y="266"/>
                    <a:pt x="70" y="260"/>
                  </a:cubicBezTo>
                  <a:cubicBezTo>
                    <a:pt x="88" y="248"/>
                    <a:pt x="98" y="230"/>
                    <a:pt x="96" y="216"/>
                  </a:cubicBezTo>
                  <a:cubicBezTo>
                    <a:pt x="96" y="216"/>
                    <a:pt x="96" y="216"/>
                    <a:pt x="96" y="216"/>
                  </a:cubicBezTo>
                  <a:cubicBezTo>
                    <a:pt x="94" y="194"/>
                    <a:pt x="94" y="194"/>
                    <a:pt x="94" y="194"/>
                  </a:cubicBezTo>
                  <a:cubicBezTo>
                    <a:pt x="93" y="189"/>
                    <a:pt x="93" y="189"/>
                    <a:pt x="93" y="189"/>
                  </a:cubicBezTo>
                  <a:cubicBezTo>
                    <a:pt x="84" y="106"/>
                    <a:pt x="84" y="106"/>
                    <a:pt x="84" y="106"/>
                  </a:cubicBezTo>
                  <a:cubicBezTo>
                    <a:pt x="84" y="102"/>
                    <a:pt x="84" y="102"/>
                    <a:pt x="84" y="102"/>
                  </a:cubicBezTo>
                  <a:cubicBezTo>
                    <a:pt x="72" y="0"/>
                    <a:pt x="72" y="0"/>
                    <a:pt x="72" y="0"/>
                  </a:cubicBezTo>
                  <a:cubicBezTo>
                    <a:pt x="62" y="2"/>
                    <a:pt x="62" y="2"/>
                    <a:pt x="62" y="2"/>
                  </a:cubicBezTo>
                  <a:cubicBezTo>
                    <a:pt x="73" y="104"/>
                    <a:pt x="73" y="104"/>
                    <a:pt x="73" y="104"/>
                  </a:cubicBezTo>
                  <a:cubicBezTo>
                    <a:pt x="74" y="108"/>
                    <a:pt x="74" y="108"/>
                    <a:pt x="74" y="108"/>
                  </a:cubicBezTo>
                  <a:lnTo>
                    <a:pt x="83" y="191"/>
                  </a:lnTo>
                  <a:close/>
                  <a:moveTo>
                    <a:pt x="64" y="251"/>
                  </a:moveTo>
                  <a:cubicBezTo>
                    <a:pt x="56" y="256"/>
                    <a:pt x="48" y="259"/>
                    <a:pt x="40" y="260"/>
                  </a:cubicBezTo>
                  <a:cubicBezTo>
                    <a:pt x="30" y="261"/>
                    <a:pt x="22" y="259"/>
                    <a:pt x="19" y="253"/>
                  </a:cubicBezTo>
                  <a:cubicBezTo>
                    <a:pt x="12" y="243"/>
                    <a:pt x="21" y="224"/>
                    <a:pt x="39" y="213"/>
                  </a:cubicBezTo>
                  <a:cubicBezTo>
                    <a:pt x="46" y="208"/>
                    <a:pt x="55" y="204"/>
                    <a:pt x="63" y="203"/>
                  </a:cubicBezTo>
                  <a:cubicBezTo>
                    <a:pt x="72" y="202"/>
                    <a:pt x="80" y="205"/>
                    <a:pt x="84" y="210"/>
                  </a:cubicBezTo>
                  <a:cubicBezTo>
                    <a:pt x="90" y="221"/>
                    <a:pt x="81" y="239"/>
                    <a:pt x="64" y="2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5">
              <a:extLst>
                <a:ext uri="{FF2B5EF4-FFF2-40B4-BE49-F238E27FC236}">
                  <a16:creationId xmlns:a16="http://schemas.microsoft.com/office/drawing/2014/main" id="{969D47B4-F92E-42F1-B191-C414ABEFDBA9}"/>
                </a:ext>
              </a:extLst>
            </p:cNvPr>
            <p:cNvSpPr>
              <a:spLocks/>
            </p:cNvSpPr>
            <p:nvPr/>
          </p:nvSpPr>
          <p:spPr bwMode="auto">
            <a:xfrm>
              <a:off x="5147" y="4243"/>
              <a:ext cx="173" cy="323"/>
            </a:xfrm>
            <a:custGeom>
              <a:avLst/>
              <a:gdLst>
                <a:gd name="T0" fmla="*/ 41 w 101"/>
                <a:gd name="T1" fmla="*/ 167 h 189"/>
                <a:gd name="T2" fmla="*/ 41 w 101"/>
                <a:gd name="T3" fmla="*/ 167 h 189"/>
                <a:gd name="T4" fmla="*/ 43 w 101"/>
                <a:gd name="T5" fmla="*/ 117 h 189"/>
                <a:gd name="T6" fmla="*/ 43 w 101"/>
                <a:gd name="T7" fmla="*/ 113 h 189"/>
                <a:gd name="T8" fmla="*/ 44 w 101"/>
                <a:gd name="T9" fmla="*/ 89 h 189"/>
                <a:gd name="T10" fmla="*/ 44 w 101"/>
                <a:gd name="T11" fmla="*/ 89 h 189"/>
                <a:gd name="T12" fmla="*/ 94 w 101"/>
                <a:gd name="T13" fmla="*/ 37 h 189"/>
                <a:gd name="T14" fmla="*/ 92 w 101"/>
                <a:gd name="T15" fmla="*/ 91 h 189"/>
                <a:gd name="T16" fmla="*/ 74 w 101"/>
                <a:gd name="T17" fmla="*/ 91 h 189"/>
                <a:gd name="T18" fmla="*/ 70 w 101"/>
                <a:gd name="T19" fmla="*/ 92 h 189"/>
                <a:gd name="T20" fmla="*/ 56 w 101"/>
                <a:gd name="T21" fmla="*/ 110 h 189"/>
                <a:gd name="T22" fmla="*/ 56 w 101"/>
                <a:gd name="T23" fmla="*/ 113 h 189"/>
                <a:gd name="T24" fmla="*/ 57 w 101"/>
                <a:gd name="T25" fmla="*/ 113 h 189"/>
                <a:gd name="T26" fmla="*/ 82 w 101"/>
                <a:gd name="T27" fmla="*/ 117 h 189"/>
                <a:gd name="T28" fmla="*/ 96 w 101"/>
                <a:gd name="T29" fmla="*/ 100 h 189"/>
                <a:gd name="T30" fmla="*/ 96 w 101"/>
                <a:gd name="T31" fmla="*/ 100 h 189"/>
                <a:gd name="T32" fmla="*/ 96 w 101"/>
                <a:gd name="T33" fmla="*/ 99 h 189"/>
                <a:gd name="T34" fmla="*/ 97 w 101"/>
                <a:gd name="T35" fmla="*/ 95 h 189"/>
                <a:gd name="T36" fmla="*/ 97 w 101"/>
                <a:gd name="T37" fmla="*/ 92 h 189"/>
                <a:gd name="T38" fmla="*/ 99 w 101"/>
                <a:gd name="T39" fmla="*/ 32 h 189"/>
                <a:gd name="T40" fmla="*/ 99 w 101"/>
                <a:gd name="T41" fmla="*/ 32 h 189"/>
                <a:gd name="T42" fmla="*/ 100 w 101"/>
                <a:gd name="T43" fmla="*/ 28 h 189"/>
                <a:gd name="T44" fmla="*/ 100 w 101"/>
                <a:gd name="T45" fmla="*/ 24 h 189"/>
                <a:gd name="T46" fmla="*/ 100 w 101"/>
                <a:gd name="T47" fmla="*/ 7 h 189"/>
                <a:gd name="T48" fmla="*/ 101 w 101"/>
                <a:gd name="T49" fmla="*/ 0 h 189"/>
                <a:gd name="T50" fmla="*/ 95 w 101"/>
                <a:gd name="T51" fmla="*/ 5 h 189"/>
                <a:gd name="T52" fmla="*/ 54 w 101"/>
                <a:gd name="T53" fmla="*/ 47 h 189"/>
                <a:gd name="T54" fmla="*/ 49 w 101"/>
                <a:gd name="T55" fmla="*/ 53 h 189"/>
                <a:gd name="T56" fmla="*/ 41 w 101"/>
                <a:gd name="T57" fmla="*/ 62 h 189"/>
                <a:gd name="T58" fmla="*/ 41 w 101"/>
                <a:gd name="T59" fmla="*/ 62 h 189"/>
                <a:gd name="T60" fmla="*/ 40 w 101"/>
                <a:gd name="T61" fmla="*/ 62 h 189"/>
                <a:gd name="T62" fmla="*/ 39 w 101"/>
                <a:gd name="T63" fmla="*/ 89 h 189"/>
                <a:gd name="T64" fmla="*/ 38 w 101"/>
                <a:gd name="T65" fmla="*/ 114 h 189"/>
                <a:gd name="T66" fmla="*/ 38 w 101"/>
                <a:gd name="T67" fmla="*/ 118 h 189"/>
                <a:gd name="T68" fmla="*/ 36 w 101"/>
                <a:gd name="T69" fmla="*/ 158 h 189"/>
                <a:gd name="T70" fmla="*/ 15 w 101"/>
                <a:gd name="T71" fmla="*/ 159 h 189"/>
                <a:gd name="T72" fmla="*/ 1 w 101"/>
                <a:gd name="T73" fmla="*/ 173 h 189"/>
                <a:gd name="T74" fmla="*/ 0 w 101"/>
                <a:gd name="T75" fmla="*/ 177 h 189"/>
                <a:gd name="T76" fmla="*/ 1 w 101"/>
                <a:gd name="T77" fmla="*/ 180 h 189"/>
                <a:gd name="T78" fmla="*/ 26 w 101"/>
                <a:gd name="T79" fmla="*/ 184 h 189"/>
                <a:gd name="T80" fmla="*/ 35 w 101"/>
                <a:gd name="T81" fmla="*/ 178 h 189"/>
                <a:gd name="T82" fmla="*/ 38 w 101"/>
                <a:gd name="T83" fmla="*/ 174 h 189"/>
                <a:gd name="T84" fmla="*/ 41 w 101"/>
                <a:gd name="T85"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89">
                  <a:moveTo>
                    <a:pt x="41" y="167"/>
                  </a:moveTo>
                  <a:cubicBezTo>
                    <a:pt x="41" y="167"/>
                    <a:pt x="41" y="167"/>
                    <a:pt x="41" y="167"/>
                  </a:cubicBezTo>
                  <a:cubicBezTo>
                    <a:pt x="43" y="117"/>
                    <a:pt x="43" y="117"/>
                    <a:pt x="43" y="117"/>
                  </a:cubicBezTo>
                  <a:cubicBezTo>
                    <a:pt x="43" y="113"/>
                    <a:pt x="43" y="113"/>
                    <a:pt x="43" y="113"/>
                  </a:cubicBezTo>
                  <a:cubicBezTo>
                    <a:pt x="44" y="89"/>
                    <a:pt x="44" y="89"/>
                    <a:pt x="44" y="89"/>
                  </a:cubicBezTo>
                  <a:cubicBezTo>
                    <a:pt x="44" y="89"/>
                    <a:pt x="44" y="89"/>
                    <a:pt x="44" y="89"/>
                  </a:cubicBezTo>
                  <a:cubicBezTo>
                    <a:pt x="94" y="37"/>
                    <a:pt x="94" y="37"/>
                    <a:pt x="94" y="37"/>
                  </a:cubicBezTo>
                  <a:cubicBezTo>
                    <a:pt x="92" y="91"/>
                    <a:pt x="92" y="91"/>
                    <a:pt x="92" y="91"/>
                  </a:cubicBezTo>
                  <a:cubicBezTo>
                    <a:pt x="87" y="89"/>
                    <a:pt x="81" y="88"/>
                    <a:pt x="74" y="91"/>
                  </a:cubicBezTo>
                  <a:cubicBezTo>
                    <a:pt x="73" y="91"/>
                    <a:pt x="72" y="92"/>
                    <a:pt x="70" y="92"/>
                  </a:cubicBezTo>
                  <a:cubicBezTo>
                    <a:pt x="61" y="96"/>
                    <a:pt x="56" y="104"/>
                    <a:pt x="56" y="110"/>
                  </a:cubicBezTo>
                  <a:cubicBezTo>
                    <a:pt x="56" y="111"/>
                    <a:pt x="56" y="112"/>
                    <a:pt x="56" y="113"/>
                  </a:cubicBezTo>
                  <a:cubicBezTo>
                    <a:pt x="57" y="113"/>
                    <a:pt x="57" y="113"/>
                    <a:pt x="57" y="113"/>
                  </a:cubicBezTo>
                  <a:cubicBezTo>
                    <a:pt x="60" y="120"/>
                    <a:pt x="71" y="122"/>
                    <a:pt x="82" y="117"/>
                  </a:cubicBezTo>
                  <a:cubicBezTo>
                    <a:pt x="90" y="113"/>
                    <a:pt x="96" y="106"/>
                    <a:pt x="96" y="100"/>
                  </a:cubicBezTo>
                  <a:cubicBezTo>
                    <a:pt x="96" y="100"/>
                    <a:pt x="96" y="100"/>
                    <a:pt x="96" y="100"/>
                  </a:cubicBezTo>
                  <a:cubicBezTo>
                    <a:pt x="96" y="99"/>
                    <a:pt x="96" y="99"/>
                    <a:pt x="96" y="99"/>
                  </a:cubicBezTo>
                  <a:cubicBezTo>
                    <a:pt x="97" y="95"/>
                    <a:pt x="97" y="95"/>
                    <a:pt x="97" y="95"/>
                  </a:cubicBezTo>
                  <a:cubicBezTo>
                    <a:pt x="97" y="92"/>
                    <a:pt x="97" y="92"/>
                    <a:pt x="97" y="92"/>
                  </a:cubicBezTo>
                  <a:cubicBezTo>
                    <a:pt x="99" y="32"/>
                    <a:pt x="99" y="32"/>
                    <a:pt x="99" y="32"/>
                  </a:cubicBezTo>
                  <a:cubicBezTo>
                    <a:pt x="99" y="32"/>
                    <a:pt x="99" y="32"/>
                    <a:pt x="99" y="32"/>
                  </a:cubicBezTo>
                  <a:cubicBezTo>
                    <a:pt x="100" y="28"/>
                    <a:pt x="100" y="28"/>
                    <a:pt x="100" y="28"/>
                  </a:cubicBezTo>
                  <a:cubicBezTo>
                    <a:pt x="100" y="24"/>
                    <a:pt x="100" y="24"/>
                    <a:pt x="100" y="24"/>
                  </a:cubicBezTo>
                  <a:cubicBezTo>
                    <a:pt x="100" y="7"/>
                    <a:pt x="100" y="7"/>
                    <a:pt x="100" y="7"/>
                  </a:cubicBezTo>
                  <a:cubicBezTo>
                    <a:pt x="101" y="0"/>
                    <a:pt x="101" y="0"/>
                    <a:pt x="101" y="0"/>
                  </a:cubicBezTo>
                  <a:cubicBezTo>
                    <a:pt x="95" y="5"/>
                    <a:pt x="95" y="5"/>
                    <a:pt x="95" y="5"/>
                  </a:cubicBezTo>
                  <a:cubicBezTo>
                    <a:pt x="54" y="47"/>
                    <a:pt x="54" y="47"/>
                    <a:pt x="54" y="47"/>
                  </a:cubicBezTo>
                  <a:cubicBezTo>
                    <a:pt x="49" y="53"/>
                    <a:pt x="49" y="53"/>
                    <a:pt x="49" y="53"/>
                  </a:cubicBezTo>
                  <a:cubicBezTo>
                    <a:pt x="41" y="62"/>
                    <a:pt x="41" y="62"/>
                    <a:pt x="41" y="62"/>
                  </a:cubicBezTo>
                  <a:cubicBezTo>
                    <a:pt x="41" y="62"/>
                    <a:pt x="41" y="62"/>
                    <a:pt x="41" y="62"/>
                  </a:cubicBezTo>
                  <a:cubicBezTo>
                    <a:pt x="40" y="62"/>
                    <a:pt x="40" y="62"/>
                    <a:pt x="40" y="62"/>
                  </a:cubicBezTo>
                  <a:cubicBezTo>
                    <a:pt x="39" y="89"/>
                    <a:pt x="39" y="89"/>
                    <a:pt x="39" y="89"/>
                  </a:cubicBezTo>
                  <a:cubicBezTo>
                    <a:pt x="38" y="114"/>
                    <a:pt x="38" y="114"/>
                    <a:pt x="38" y="114"/>
                  </a:cubicBezTo>
                  <a:cubicBezTo>
                    <a:pt x="38" y="118"/>
                    <a:pt x="38" y="118"/>
                    <a:pt x="38" y="118"/>
                  </a:cubicBezTo>
                  <a:cubicBezTo>
                    <a:pt x="36" y="158"/>
                    <a:pt x="36" y="158"/>
                    <a:pt x="36" y="158"/>
                  </a:cubicBezTo>
                  <a:cubicBezTo>
                    <a:pt x="31" y="155"/>
                    <a:pt x="23" y="155"/>
                    <a:pt x="15" y="159"/>
                  </a:cubicBezTo>
                  <a:cubicBezTo>
                    <a:pt x="7" y="162"/>
                    <a:pt x="2" y="168"/>
                    <a:pt x="1" y="173"/>
                  </a:cubicBezTo>
                  <a:cubicBezTo>
                    <a:pt x="0" y="174"/>
                    <a:pt x="0" y="176"/>
                    <a:pt x="0" y="177"/>
                  </a:cubicBezTo>
                  <a:cubicBezTo>
                    <a:pt x="0" y="178"/>
                    <a:pt x="0" y="179"/>
                    <a:pt x="1" y="180"/>
                  </a:cubicBezTo>
                  <a:cubicBezTo>
                    <a:pt x="4" y="187"/>
                    <a:pt x="15" y="189"/>
                    <a:pt x="26" y="184"/>
                  </a:cubicBezTo>
                  <a:cubicBezTo>
                    <a:pt x="30" y="182"/>
                    <a:pt x="33" y="180"/>
                    <a:pt x="35" y="178"/>
                  </a:cubicBezTo>
                  <a:cubicBezTo>
                    <a:pt x="36" y="177"/>
                    <a:pt x="37" y="176"/>
                    <a:pt x="38" y="174"/>
                  </a:cubicBezTo>
                  <a:cubicBezTo>
                    <a:pt x="40" y="172"/>
                    <a:pt x="41" y="169"/>
                    <a:pt x="41" y="16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6">
              <a:extLst>
                <a:ext uri="{FF2B5EF4-FFF2-40B4-BE49-F238E27FC236}">
                  <a16:creationId xmlns:a16="http://schemas.microsoft.com/office/drawing/2014/main" id="{A1F7984A-DBA8-47FA-AA1B-6ABC83B56382}"/>
                </a:ext>
              </a:extLst>
            </p:cNvPr>
            <p:cNvSpPr>
              <a:spLocks/>
            </p:cNvSpPr>
            <p:nvPr/>
          </p:nvSpPr>
          <p:spPr bwMode="auto">
            <a:xfrm>
              <a:off x="4727" y="5248"/>
              <a:ext cx="94" cy="178"/>
            </a:xfrm>
            <a:custGeom>
              <a:avLst/>
              <a:gdLst>
                <a:gd name="T0" fmla="*/ 22 w 55"/>
                <a:gd name="T1" fmla="*/ 92 h 104"/>
                <a:gd name="T2" fmla="*/ 22 w 55"/>
                <a:gd name="T3" fmla="*/ 92 h 104"/>
                <a:gd name="T4" fmla="*/ 23 w 55"/>
                <a:gd name="T5" fmla="*/ 64 h 104"/>
                <a:gd name="T6" fmla="*/ 23 w 55"/>
                <a:gd name="T7" fmla="*/ 63 h 104"/>
                <a:gd name="T8" fmla="*/ 24 w 55"/>
                <a:gd name="T9" fmla="*/ 50 h 104"/>
                <a:gd name="T10" fmla="*/ 24 w 55"/>
                <a:gd name="T11" fmla="*/ 49 h 104"/>
                <a:gd name="T12" fmla="*/ 51 w 55"/>
                <a:gd name="T13" fmla="*/ 21 h 104"/>
                <a:gd name="T14" fmla="*/ 50 w 55"/>
                <a:gd name="T15" fmla="*/ 51 h 104"/>
                <a:gd name="T16" fmla="*/ 40 w 55"/>
                <a:gd name="T17" fmla="*/ 50 h 104"/>
                <a:gd name="T18" fmla="*/ 38 w 55"/>
                <a:gd name="T19" fmla="*/ 51 h 104"/>
                <a:gd name="T20" fmla="*/ 30 w 55"/>
                <a:gd name="T21" fmla="*/ 61 h 104"/>
                <a:gd name="T22" fmla="*/ 30 w 55"/>
                <a:gd name="T23" fmla="*/ 63 h 104"/>
                <a:gd name="T24" fmla="*/ 31 w 55"/>
                <a:gd name="T25" fmla="*/ 63 h 104"/>
                <a:gd name="T26" fmla="*/ 44 w 55"/>
                <a:gd name="T27" fmla="*/ 65 h 104"/>
                <a:gd name="T28" fmla="*/ 52 w 55"/>
                <a:gd name="T29" fmla="*/ 55 h 104"/>
                <a:gd name="T30" fmla="*/ 52 w 55"/>
                <a:gd name="T31" fmla="*/ 55 h 104"/>
                <a:gd name="T32" fmla="*/ 52 w 55"/>
                <a:gd name="T33" fmla="*/ 55 h 104"/>
                <a:gd name="T34" fmla="*/ 52 w 55"/>
                <a:gd name="T35" fmla="*/ 53 h 104"/>
                <a:gd name="T36" fmla="*/ 53 w 55"/>
                <a:gd name="T37" fmla="*/ 51 h 104"/>
                <a:gd name="T38" fmla="*/ 54 w 55"/>
                <a:gd name="T39" fmla="*/ 18 h 104"/>
                <a:gd name="T40" fmla="*/ 54 w 55"/>
                <a:gd name="T41" fmla="*/ 18 h 104"/>
                <a:gd name="T42" fmla="*/ 54 w 55"/>
                <a:gd name="T43" fmla="*/ 16 h 104"/>
                <a:gd name="T44" fmla="*/ 54 w 55"/>
                <a:gd name="T45" fmla="*/ 14 h 104"/>
                <a:gd name="T46" fmla="*/ 55 w 55"/>
                <a:gd name="T47" fmla="*/ 5 h 104"/>
                <a:gd name="T48" fmla="*/ 55 w 55"/>
                <a:gd name="T49" fmla="*/ 0 h 104"/>
                <a:gd name="T50" fmla="*/ 52 w 55"/>
                <a:gd name="T51" fmla="*/ 3 h 104"/>
                <a:gd name="T52" fmla="*/ 29 w 55"/>
                <a:gd name="T53" fmla="*/ 27 h 104"/>
                <a:gd name="T54" fmla="*/ 27 w 55"/>
                <a:gd name="T55" fmla="*/ 29 h 104"/>
                <a:gd name="T56" fmla="*/ 22 w 55"/>
                <a:gd name="T57" fmla="*/ 34 h 104"/>
                <a:gd name="T58" fmla="*/ 22 w 55"/>
                <a:gd name="T59" fmla="*/ 34 h 104"/>
                <a:gd name="T60" fmla="*/ 22 w 55"/>
                <a:gd name="T61" fmla="*/ 34 h 104"/>
                <a:gd name="T62" fmla="*/ 21 w 55"/>
                <a:gd name="T63" fmla="*/ 49 h 104"/>
                <a:gd name="T64" fmla="*/ 20 w 55"/>
                <a:gd name="T65" fmla="*/ 63 h 104"/>
                <a:gd name="T66" fmla="*/ 20 w 55"/>
                <a:gd name="T67" fmla="*/ 65 h 104"/>
                <a:gd name="T68" fmla="*/ 19 w 55"/>
                <a:gd name="T69" fmla="*/ 87 h 104"/>
                <a:gd name="T70" fmla="*/ 8 w 55"/>
                <a:gd name="T71" fmla="*/ 88 h 104"/>
                <a:gd name="T72" fmla="*/ 0 w 55"/>
                <a:gd name="T73" fmla="*/ 95 h 104"/>
                <a:gd name="T74" fmla="*/ 0 w 55"/>
                <a:gd name="T75" fmla="*/ 97 h 104"/>
                <a:gd name="T76" fmla="*/ 0 w 55"/>
                <a:gd name="T77" fmla="*/ 99 h 104"/>
                <a:gd name="T78" fmla="*/ 14 w 55"/>
                <a:gd name="T79" fmla="*/ 101 h 104"/>
                <a:gd name="T80" fmla="*/ 19 w 55"/>
                <a:gd name="T81" fmla="*/ 98 h 104"/>
                <a:gd name="T82" fmla="*/ 20 w 55"/>
                <a:gd name="T83" fmla="*/ 96 h 104"/>
                <a:gd name="T84" fmla="*/ 22 w 55"/>
                <a:gd name="T85" fmla="*/ 9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04">
                  <a:moveTo>
                    <a:pt x="22" y="92"/>
                  </a:moveTo>
                  <a:cubicBezTo>
                    <a:pt x="22" y="92"/>
                    <a:pt x="22" y="92"/>
                    <a:pt x="22" y="92"/>
                  </a:cubicBezTo>
                  <a:cubicBezTo>
                    <a:pt x="23" y="64"/>
                    <a:pt x="23" y="64"/>
                    <a:pt x="23" y="64"/>
                  </a:cubicBezTo>
                  <a:cubicBezTo>
                    <a:pt x="23" y="63"/>
                    <a:pt x="23" y="63"/>
                    <a:pt x="23" y="63"/>
                  </a:cubicBezTo>
                  <a:cubicBezTo>
                    <a:pt x="24" y="50"/>
                    <a:pt x="24" y="50"/>
                    <a:pt x="24" y="50"/>
                  </a:cubicBezTo>
                  <a:cubicBezTo>
                    <a:pt x="24" y="49"/>
                    <a:pt x="24" y="49"/>
                    <a:pt x="24" y="49"/>
                  </a:cubicBezTo>
                  <a:cubicBezTo>
                    <a:pt x="51" y="21"/>
                    <a:pt x="51" y="21"/>
                    <a:pt x="51" y="21"/>
                  </a:cubicBezTo>
                  <a:cubicBezTo>
                    <a:pt x="50" y="51"/>
                    <a:pt x="50" y="51"/>
                    <a:pt x="50" y="51"/>
                  </a:cubicBezTo>
                  <a:cubicBezTo>
                    <a:pt x="47" y="49"/>
                    <a:pt x="44" y="49"/>
                    <a:pt x="40" y="50"/>
                  </a:cubicBezTo>
                  <a:cubicBezTo>
                    <a:pt x="39" y="50"/>
                    <a:pt x="39" y="51"/>
                    <a:pt x="38" y="51"/>
                  </a:cubicBezTo>
                  <a:cubicBezTo>
                    <a:pt x="33" y="53"/>
                    <a:pt x="30" y="57"/>
                    <a:pt x="30" y="61"/>
                  </a:cubicBezTo>
                  <a:cubicBezTo>
                    <a:pt x="30" y="61"/>
                    <a:pt x="30" y="62"/>
                    <a:pt x="30" y="63"/>
                  </a:cubicBezTo>
                  <a:cubicBezTo>
                    <a:pt x="31" y="63"/>
                    <a:pt x="31" y="63"/>
                    <a:pt x="31" y="63"/>
                  </a:cubicBezTo>
                  <a:cubicBezTo>
                    <a:pt x="32" y="66"/>
                    <a:pt x="38" y="67"/>
                    <a:pt x="44" y="65"/>
                  </a:cubicBezTo>
                  <a:cubicBezTo>
                    <a:pt x="49" y="62"/>
                    <a:pt x="52" y="59"/>
                    <a:pt x="52" y="55"/>
                  </a:cubicBezTo>
                  <a:cubicBezTo>
                    <a:pt x="52" y="55"/>
                    <a:pt x="52" y="55"/>
                    <a:pt x="52" y="55"/>
                  </a:cubicBezTo>
                  <a:cubicBezTo>
                    <a:pt x="52" y="55"/>
                    <a:pt x="52" y="55"/>
                    <a:pt x="52" y="55"/>
                  </a:cubicBezTo>
                  <a:cubicBezTo>
                    <a:pt x="52" y="53"/>
                    <a:pt x="52" y="53"/>
                    <a:pt x="52" y="53"/>
                  </a:cubicBezTo>
                  <a:cubicBezTo>
                    <a:pt x="53" y="51"/>
                    <a:pt x="53" y="51"/>
                    <a:pt x="53" y="51"/>
                  </a:cubicBezTo>
                  <a:cubicBezTo>
                    <a:pt x="54" y="18"/>
                    <a:pt x="54" y="18"/>
                    <a:pt x="54" y="18"/>
                  </a:cubicBezTo>
                  <a:cubicBezTo>
                    <a:pt x="54" y="18"/>
                    <a:pt x="54" y="18"/>
                    <a:pt x="54" y="18"/>
                  </a:cubicBezTo>
                  <a:cubicBezTo>
                    <a:pt x="54" y="16"/>
                    <a:pt x="54" y="16"/>
                    <a:pt x="54" y="16"/>
                  </a:cubicBezTo>
                  <a:cubicBezTo>
                    <a:pt x="54" y="14"/>
                    <a:pt x="54" y="14"/>
                    <a:pt x="54" y="14"/>
                  </a:cubicBezTo>
                  <a:cubicBezTo>
                    <a:pt x="55" y="5"/>
                    <a:pt x="55" y="5"/>
                    <a:pt x="55" y="5"/>
                  </a:cubicBezTo>
                  <a:cubicBezTo>
                    <a:pt x="55" y="0"/>
                    <a:pt x="55" y="0"/>
                    <a:pt x="55" y="0"/>
                  </a:cubicBezTo>
                  <a:cubicBezTo>
                    <a:pt x="52" y="3"/>
                    <a:pt x="52" y="3"/>
                    <a:pt x="52" y="3"/>
                  </a:cubicBezTo>
                  <a:cubicBezTo>
                    <a:pt x="29" y="27"/>
                    <a:pt x="29" y="27"/>
                    <a:pt x="29" y="27"/>
                  </a:cubicBezTo>
                  <a:cubicBezTo>
                    <a:pt x="27" y="29"/>
                    <a:pt x="27" y="29"/>
                    <a:pt x="27" y="29"/>
                  </a:cubicBezTo>
                  <a:cubicBezTo>
                    <a:pt x="22" y="34"/>
                    <a:pt x="22" y="34"/>
                    <a:pt x="22" y="34"/>
                  </a:cubicBezTo>
                  <a:cubicBezTo>
                    <a:pt x="22" y="34"/>
                    <a:pt x="22" y="34"/>
                    <a:pt x="22" y="34"/>
                  </a:cubicBezTo>
                  <a:cubicBezTo>
                    <a:pt x="22" y="34"/>
                    <a:pt x="22" y="34"/>
                    <a:pt x="22" y="34"/>
                  </a:cubicBezTo>
                  <a:cubicBezTo>
                    <a:pt x="21" y="49"/>
                    <a:pt x="21" y="49"/>
                    <a:pt x="21" y="49"/>
                  </a:cubicBezTo>
                  <a:cubicBezTo>
                    <a:pt x="20" y="63"/>
                    <a:pt x="20" y="63"/>
                    <a:pt x="20" y="63"/>
                  </a:cubicBezTo>
                  <a:cubicBezTo>
                    <a:pt x="20" y="65"/>
                    <a:pt x="20" y="65"/>
                    <a:pt x="20" y="65"/>
                  </a:cubicBezTo>
                  <a:cubicBezTo>
                    <a:pt x="19" y="87"/>
                    <a:pt x="19" y="87"/>
                    <a:pt x="19" y="87"/>
                  </a:cubicBezTo>
                  <a:cubicBezTo>
                    <a:pt x="17" y="86"/>
                    <a:pt x="12" y="86"/>
                    <a:pt x="8" y="88"/>
                  </a:cubicBezTo>
                  <a:cubicBezTo>
                    <a:pt x="4" y="89"/>
                    <a:pt x="1" y="92"/>
                    <a:pt x="0" y="95"/>
                  </a:cubicBezTo>
                  <a:cubicBezTo>
                    <a:pt x="0" y="96"/>
                    <a:pt x="0" y="97"/>
                    <a:pt x="0" y="97"/>
                  </a:cubicBezTo>
                  <a:cubicBezTo>
                    <a:pt x="0" y="98"/>
                    <a:pt x="0" y="99"/>
                    <a:pt x="0" y="99"/>
                  </a:cubicBezTo>
                  <a:cubicBezTo>
                    <a:pt x="2" y="103"/>
                    <a:pt x="8" y="104"/>
                    <a:pt x="14" y="101"/>
                  </a:cubicBezTo>
                  <a:cubicBezTo>
                    <a:pt x="16" y="100"/>
                    <a:pt x="17" y="99"/>
                    <a:pt x="19" y="98"/>
                  </a:cubicBezTo>
                  <a:cubicBezTo>
                    <a:pt x="19" y="97"/>
                    <a:pt x="20" y="97"/>
                    <a:pt x="20" y="96"/>
                  </a:cubicBezTo>
                  <a:cubicBezTo>
                    <a:pt x="21" y="95"/>
                    <a:pt x="22" y="93"/>
                    <a:pt x="22" y="9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7">
              <a:extLst>
                <a:ext uri="{FF2B5EF4-FFF2-40B4-BE49-F238E27FC236}">
                  <a16:creationId xmlns:a16="http://schemas.microsoft.com/office/drawing/2014/main" id="{2D5EA1FC-C8C8-45BC-B3CD-4B7952A151A9}"/>
                </a:ext>
              </a:extLst>
            </p:cNvPr>
            <p:cNvSpPr>
              <a:spLocks/>
            </p:cNvSpPr>
            <p:nvPr/>
          </p:nvSpPr>
          <p:spPr bwMode="auto">
            <a:xfrm>
              <a:off x="5383" y="3408"/>
              <a:ext cx="67" cy="191"/>
            </a:xfrm>
            <a:custGeom>
              <a:avLst/>
              <a:gdLst>
                <a:gd name="T0" fmla="*/ 38 w 39"/>
                <a:gd name="T1" fmla="*/ 91 h 112"/>
                <a:gd name="T2" fmla="*/ 38 w 39"/>
                <a:gd name="T3" fmla="*/ 91 h 112"/>
                <a:gd name="T4" fmla="*/ 21 w 39"/>
                <a:gd name="T5" fmla="*/ 69 h 112"/>
                <a:gd name="T6" fmla="*/ 19 w 39"/>
                <a:gd name="T7" fmla="*/ 68 h 112"/>
                <a:gd name="T8" fmla="*/ 11 w 39"/>
                <a:gd name="T9" fmla="*/ 57 h 112"/>
                <a:gd name="T10" fmla="*/ 11 w 39"/>
                <a:gd name="T11" fmla="*/ 57 h 112"/>
                <a:gd name="T12" fmla="*/ 14 w 39"/>
                <a:gd name="T13" fmla="*/ 18 h 112"/>
                <a:gd name="T14" fmla="*/ 32 w 39"/>
                <a:gd name="T15" fmla="*/ 41 h 112"/>
                <a:gd name="T16" fmla="*/ 24 w 39"/>
                <a:gd name="T17" fmla="*/ 47 h 112"/>
                <a:gd name="T18" fmla="*/ 23 w 39"/>
                <a:gd name="T19" fmla="*/ 49 h 112"/>
                <a:gd name="T20" fmla="*/ 24 w 39"/>
                <a:gd name="T21" fmla="*/ 62 h 112"/>
                <a:gd name="T22" fmla="*/ 25 w 39"/>
                <a:gd name="T23" fmla="*/ 63 h 112"/>
                <a:gd name="T24" fmla="*/ 25 w 39"/>
                <a:gd name="T25" fmla="*/ 63 h 112"/>
                <a:gd name="T26" fmla="*/ 37 w 39"/>
                <a:gd name="T27" fmla="*/ 56 h 112"/>
                <a:gd name="T28" fmla="*/ 37 w 39"/>
                <a:gd name="T29" fmla="*/ 43 h 112"/>
                <a:gd name="T30" fmla="*/ 37 w 39"/>
                <a:gd name="T31" fmla="*/ 43 h 112"/>
                <a:gd name="T32" fmla="*/ 37 w 39"/>
                <a:gd name="T33" fmla="*/ 43 h 112"/>
                <a:gd name="T34" fmla="*/ 35 w 39"/>
                <a:gd name="T35" fmla="*/ 41 h 112"/>
                <a:gd name="T36" fmla="*/ 34 w 39"/>
                <a:gd name="T37" fmla="*/ 40 h 112"/>
                <a:gd name="T38" fmla="*/ 14 w 39"/>
                <a:gd name="T39" fmla="*/ 14 h 112"/>
                <a:gd name="T40" fmla="*/ 14 w 39"/>
                <a:gd name="T41" fmla="*/ 14 h 112"/>
                <a:gd name="T42" fmla="*/ 13 w 39"/>
                <a:gd name="T43" fmla="*/ 12 h 112"/>
                <a:gd name="T44" fmla="*/ 11 w 39"/>
                <a:gd name="T45" fmla="*/ 11 h 112"/>
                <a:gd name="T46" fmla="*/ 6 w 39"/>
                <a:gd name="T47" fmla="*/ 3 h 112"/>
                <a:gd name="T48" fmla="*/ 3 w 39"/>
                <a:gd name="T49" fmla="*/ 0 h 112"/>
                <a:gd name="T50" fmla="*/ 3 w 39"/>
                <a:gd name="T51" fmla="*/ 4 h 112"/>
                <a:gd name="T52" fmla="*/ 1 w 39"/>
                <a:gd name="T53" fmla="*/ 36 h 112"/>
                <a:gd name="T54" fmla="*/ 0 w 39"/>
                <a:gd name="T55" fmla="*/ 40 h 112"/>
                <a:gd name="T56" fmla="*/ 0 w 39"/>
                <a:gd name="T57" fmla="*/ 47 h 112"/>
                <a:gd name="T58" fmla="*/ 0 w 39"/>
                <a:gd name="T59" fmla="*/ 47 h 112"/>
                <a:gd name="T60" fmla="*/ 0 w 39"/>
                <a:gd name="T61" fmla="*/ 47 h 112"/>
                <a:gd name="T62" fmla="*/ 9 w 39"/>
                <a:gd name="T63" fmla="*/ 59 h 112"/>
                <a:gd name="T64" fmla="*/ 18 w 39"/>
                <a:gd name="T65" fmla="*/ 70 h 112"/>
                <a:gd name="T66" fmla="*/ 19 w 39"/>
                <a:gd name="T67" fmla="*/ 71 h 112"/>
                <a:gd name="T68" fmla="*/ 32 w 39"/>
                <a:gd name="T69" fmla="*/ 89 h 112"/>
                <a:gd name="T70" fmla="*/ 24 w 39"/>
                <a:gd name="T71" fmla="*/ 97 h 112"/>
                <a:gd name="T72" fmla="*/ 23 w 39"/>
                <a:gd name="T73" fmla="*/ 108 h 112"/>
                <a:gd name="T74" fmla="*/ 24 w 39"/>
                <a:gd name="T75" fmla="*/ 109 h 112"/>
                <a:gd name="T76" fmla="*/ 26 w 39"/>
                <a:gd name="T77" fmla="*/ 111 h 112"/>
                <a:gd name="T78" fmla="*/ 37 w 39"/>
                <a:gd name="T79" fmla="*/ 103 h 112"/>
                <a:gd name="T80" fmla="*/ 39 w 39"/>
                <a:gd name="T81" fmla="*/ 98 h 112"/>
                <a:gd name="T82" fmla="*/ 39 w 39"/>
                <a:gd name="T83" fmla="*/ 95 h 112"/>
                <a:gd name="T84" fmla="*/ 38 w 39"/>
                <a:gd name="T85" fmla="*/ 9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12">
                  <a:moveTo>
                    <a:pt x="38" y="91"/>
                  </a:moveTo>
                  <a:cubicBezTo>
                    <a:pt x="38" y="91"/>
                    <a:pt x="38" y="91"/>
                    <a:pt x="38" y="91"/>
                  </a:cubicBezTo>
                  <a:cubicBezTo>
                    <a:pt x="21" y="69"/>
                    <a:pt x="21" y="69"/>
                    <a:pt x="21" y="69"/>
                  </a:cubicBezTo>
                  <a:cubicBezTo>
                    <a:pt x="19" y="68"/>
                    <a:pt x="19" y="68"/>
                    <a:pt x="19" y="68"/>
                  </a:cubicBezTo>
                  <a:cubicBezTo>
                    <a:pt x="11" y="57"/>
                    <a:pt x="11" y="57"/>
                    <a:pt x="11" y="57"/>
                  </a:cubicBezTo>
                  <a:cubicBezTo>
                    <a:pt x="11" y="57"/>
                    <a:pt x="11" y="57"/>
                    <a:pt x="11" y="57"/>
                  </a:cubicBezTo>
                  <a:cubicBezTo>
                    <a:pt x="14" y="18"/>
                    <a:pt x="14" y="18"/>
                    <a:pt x="14" y="18"/>
                  </a:cubicBezTo>
                  <a:cubicBezTo>
                    <a:pt x="32" y="41"/>
                    <a:pt x="32" y="41"/>
                    <a:pt x="32" y="41"/>
                  </a:cubicBezTo>
                  <a:cubicBezTo>
                    <a:pt x="29" y="42"/>
                    <a:pt x="26" y="44"/>
                    <a:pt x="24" y="47"/>
                  </a:cubicBezTo>
                  <a:cubicBezTo>
                    <a:pt x="24" y="48"/>
                    <a:pt x="24" y="49"/>
                    <a:pt x="23" y="49"/>
                  </a:cubicBezTo>
                  <a:cubicBezTo>
                    <a:pt x="21" y="54"/>
                    <a:pt x="21" y="59"/>
                    <a:pt x="24" y="62"/>
                  </a:cubicBezTo>
                  <a:cubicBezTo>
                    <a:pt x="24" y="62"/>
                    <a:pt x="24" y="63"/>
                    <a:pt x="25" y="63"/>
                  </a:cubicBezTo>
                  <a:cubicBezTo>
                    <a:pt x="25" y="63"/>
                    <a:pt x="25" y="63"/>
                    <a:pt x="25" y="63"/>
                  </a:cubicBezTo>
                  <a:cubicBezTo>
                    <a:pt x="29" y="65"/>
                    <a:pt x="34" y="61"/>
                    <a:pt x="37" y="56"/>
                  </a:cubicBezTo>
                  <a:cubicBezTo>
                    <a:pt x="39" y="51"/>
                    <a:pt x="39" y="46"/>
                    <a:pt x="37" y="43"/>
                  </a:cubicBezTo>
                  <a:cubicBezTo>
                    <a:pt x="37" y="43"/>
                    <a:pt x="37" y="43"/>
                    <a:pt x="37" y="43"/>
                  </a:cubicBezTo>
                  <a:cubicBezTo>
                    <a:pt x="37" y="43"/>
                    <a:pt x="37" y="43"/>
                    <a:pt x="37" y="43"/>
                  </a:cubicBezTo>
                  <a:cubicBezTo>
                    <a:pt x="35" y="41"/>
                    <a:pt x="35" y="41"/>
                    <a:pt x="35" y="41"/>
                  </a:cubicBezTo>
                  <a:cubicBezTo>
                    <a:pt x="34" y="40"/>
                    <a:pt x="34" y="40"/>
                    <a:pt x="34" y="40"/>
                  </a:cubicBezTo>
                  <a:cubicBezTo>
                    <a:pt x="14" y="14"/>
                    <a:pt x="14" y="14"/>
                    <a:pt x="14" y="14"/>
                  </a:cubicBezTo>
                  <a:cubicBezTo>
                    <a:pt x="14" y="14"/>
                    <a:pt x="14" y="14"/>
                    <a:pt x="14" y="14"/>
                  </a:cubicBezTo>
                  <a:cubicBezTo>
                    <a:pt x="13" y="12"/>
                    <a:pt x="13" y="12"/>
                    <a:pt x="13" y="12"/>
                  </a:cubicBezTo>
                  <a:cubicBezTo>
                    <a:pt x="11" y="11"/>
                    <a:pt x="11" y="11"/>
                    <a:pt x="11" y="11"/>
                  </a:cubicBezTo>
                  <a:cubicBezTo>
                    <a:pt x="6" y="3"/>
                    <a:pt x="6" y="3"/>
                    <a:pt x="6" y="3"/>
                  </a:cubicBezTo>
                  <a:cubicBezTo>
                    <a:pt x="3" y="0"/>
                    <a:pt x="3" y="0"/>
                    <a:pt x="3" y="0"/>
                  </a:cubicBezTo>
                  <a:cubicBezTo>
                    <a:pt x="3" y="4"/>
                    <a:pt x="3" y="4"/>
                    <a:pt x="3" y="4"/>
                  </a:cubicBezTo>
                  <a:cubicBezTo>
                    <a:pt x="1" y="36"/>
                    <a:pt x="1" y="36"/>
                    <a:pt x="1" y="36"/>
                  </a:cubicBezTo>
                  <a:cubicBezTo>
                    <a:pt x="0" y="40"/>
                    <a:pt x="0" y="40"/>
                    <a:pt x="0" y="40"/>
                  </a:cubicBezTo>
                  <a:cubicBezTo>
                    <a:pt x="0" y="47"/>
                    <a:pt x="0" y="47"/>
                    <a:pt x="0" y="47"/>
                  </a:cubicBezTo>
                  <a:cubicBezTo>
                    <a:pt x="0" y="47"/>
                    <a:pt x="0" y="47"/>
                    <a:pt x="0" y="47"/>
                  </a:cubicBezTo>
                  <a:cubicBezTo>
                    <a:pt x="0" y="47"/>
                    <a:pt x="0" y="47"/>
                    <a:pt x="0" y="47"/>
                  </a:cubicBezTo>
                  <a:cubicBezTo>
                    <a:pt x="9" y="59"/>
                    <a:pt x="9" y="59"/>
                    <a:pt x="9" y="59"/>
                  </a:cubicBezTo>
                  <a:cubicBezTo>
                    <a:pt x="18" y="70"/>
                    <a:pt x="18" y="70"/>
                    <a:pt x="18" y="70"/>
                  </a:cubicBezTo>
                  <a:cubicBezTo>
                    <a:pt x="19" y="71"/>
                    <a:pt x="19" y="71"/>
                    <a:pt x="19" y="71"/>
                  </a:cubicBezTo>
                  <a:cubicBezTo>
                    <a:pt x="32" y="89"/>
                    <a:pt x="32" y="89"/>
                    <a:pt x="32" y="89"/>
                  </a:cubicBezTo>
                  <a:cubicBezTo>
                    <a:pt x="29" y="89"/>
                    <a:pt x="26" y="92"/>
                    <a:pt x="24" y="97"/>
                  </a:cubicBezTo>
                  <a:cubicBezTo>
                    <a:pt x="22" y="101"/>
                    <a:pt x="22" y="105"/>
                    <a:pt x="23" y="108"/>
                  </a:cubicBezTo>
                  <a:cubicBezTo>
                    <a:pt x="23" y="108"/>
                    <a:pt x="24" y="109"/>
                    <a:pt x="24" y="109"/>
                  </a:cubicBezTo>
                  <a:cubicBezTo>
                    <a:pt x="25" y="110"/>
                    <a:pt x="25" y="110"/>
                    <a:pt x="26" y="111"/>
                  </a:cubicBezTo>
                  <a:cubicBezTo>
                    <a:pt x="29" y="112"/>
                    <a:pt x="35" y="109"/>
                    <a:pt x="37" y="103"/>
                  </a:cubicBezTo>
                  <a:cubicBezTo>
                    <a:pt x="38" y="101"/>
                    <a:pt x="39" y="99"/>
                    <a:pt x="39" y="98"/>
                  </a:cubicBezTo>
                  <a:cubicBezTo>
                    <a:pt x="39" y="97"/>
                    <a:pt x="39" y="96"/>
                    <a:pt x="39" y="95"/>
                  </a:cubicBezTo>
                  <a:cubicBezTo>
                    <a:pt x="39" y="93"/>
                    <a:pt x="38" y="92"/>
                    <a:pt x="38" y="9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
              <a:extLst>
                <a:ext uri="{FF2B5EF4-FFF2-40B4-BE49-F238E27FC236}">
                  <a16:creationId xmlns:a16="http://schemas.microsoft.com/office/drawing/2014/main" id="{8EE2D9C4-1099-402B-A5D1-739A7A5A8020}"/>
                </a:ext>
              </a:extLst>
            </p:cNvPr>
            <p:cNvSpPr>
              <a:spLocks/>
            </p:cNvSpPr>
            <p:nvPr/>
          </p:nvSpPr>
          <p:spPr bwMode="auto">
            <a:xfrm>
              <a:off x="4666" y="5792"/>
              <a:ext cx="266" cy="621"/>
            </a:xfrm>
            <a:custGeom>
              <a:avLst/>
              <a:gdLst>
                <a:gd name="T0" fmla="*/ 72 w 156"/>
                <a:gd name="T1" fmla="*/ 319 h 364"/>
                <a:gd name="T2" fmla="*/ 72 w 156"/>
                <a:gd name="T3" fmla="*/ 319 h 364"/>
                <a:gd name="T4" fmla="*/ 63 w 156"/>
                <a:gd name="T5" fmla="*/ 226 h 364"/>
                <a:gd name="T6" fmla="*/ 62 w 156"/>
                <a:gd name="T7" fmla="*/ 220 h 364"/>
                <a:gd name="T8" fmla="*/ 58 w 156"/>
                <a:gd name="T9" fmla="*/ 177 h 364"/>
                <a:gd name="T10" fmla="*/ 58 w 156"/>
                <a:gd name="T11" fmla="*/ 176 h 364"/>
                <a:gd name="T12" fmla="*/ 135 w 156"/>
                <a:gd name="T13" fmla="*/ 70 h 364"/>
                <a:gd name="T14" fmla="*/ 145 w 156"/>
                <a:gd name="T15" fmla="*/ 168 h 364"/>
                <a:gd name="T16" fmla="*/ 112 w 156"/>
                <a:gd name="T17" fmla="*/ 172 h 364"/>
                <a:gd name="T18" fmla="*/ 106 w 156"/>
                <a:gd name="T19" fmla="*/ 175 h 364"/>
                <a:gd name="T20" fmla="*/ 84 w 156"/>
                <a:gd name="T21" fmla="*/ 211 h 364"/>
                <a:gd name="T22" fmla="*/ 86 w 156"/>
                <a:gd name="T23" fmla="*/ 217 h 364"/>
                <a:gd name="T24" fmla="*/ 87 w 156"/>
                <a:gd name="T25" fmla="*/ 217 h 364"/>
                <a:gd name="T26" fmla="*/ 133 w 156"/>
                <a:gd name="T27" fmla="*/ 217 h 364"/>
                <a:gd name="T28" fmla="*/ 155 w 156"/>
                <a:gd name="T29" fmla="*/ 183 h 364"/>
                <a:gd name="T30" fmla="*/ 156 w 156"/>
                <a:gd name="T31" fmla="*/ 183 h 364"/>
                <a:gd name="T32" fmla="*/ 155 w 156"/>
                <a:gd name="T33" fmla="*/ 181 h 364"/>
                <a:gd name="T34" fmla="*/ 155 w 156"/>
                <a:gd name="T35" fmla="*/ 175 h 364"/>
                <a:gd name="T36" fmla="*/ 154 w 156"/>
                <a:gd name="T37" fmla="*/ 168 h 364"/>
                <a:gd name="T38" fmla="*/ 144 w 156"/>
                <a:gd name="T39" fmla="*/ 59 h 364"/>
                <a:gd name="T40" fmla="*/ 144 w 156"/>
                <a:gd name="T41" fmla="*/ 59 h 364"/>
                <a:gd name="T42" fmla="*/ 143 w 156"/>
                <a:gd name="T43" fmla="*/ 52 h 364"/>
                <a:gd name="T44" fmla="*/ 142 w 156"/>
                <a:gd name="T45" fmla="*/ 45 h 364"/>
                <a:gd name="T46" fmla="*/ 139 w 156"/>
                <a:gd name="T47" fmla="*/ 14 h 364"/>
                <a:gd name="T48" fmla="*/ 138 w 156"/>
                <a:gd name="T49" fmla="*/ 0 h 364"/>
                <a:gd name="T50" fmla="*/ 130 w 156"/>
                <a:gd name="T51" fmla="*/ 11 h 364"/>
                <a:gd name="T52" fmla="*/ 66 w 156"/>
                <a:gd name="T53" fmla="*/ 98 h 364"/>
                <a:gd name="T54" fmla="*/ 58 w 156"/>
                <a:gd name="T55" fmla="*/ 109 h 364"/>
                <a:gd name="T56" fmla="*/ 45 w 156"/>
                <a:gd name="T57" fmla="*/ 127 h 364"/>
                <a:gd name="T58" fmla="*/ 45 w 156"/>
                <a:gd name="T59" fmla="*/ 128 h 364"/>
                <a:gd name="T60" fmla="*/ 44 w 156"/>
                <a:gd name="T61" fmla="*/ 128 h 364"/>
                <a:gd name="T62" fmla="*/ 49 w 156"/>
                <a:gd name="T63" fmla="*/ 178 h 364"/>
                <a:gd name="T64" fmla="*/ 53 w 156"/>
                <a:gd name="T65" fmla="*/ 224 h 364"/>
                <a:gd name="T66" fmla="*/ 54 w 156"/>
                <a:gd name="T67" fmla="*/ 230 h 364"/>
                <a:gd name="T68" fmla="*/ 61 w 156"/>
                <a:gd name="T69" fmla="*/ 304 h 364"/>
                <a:gd name="T70" fmla="*/ 23 w 156"/>
                <a:gd name="T71" fmla="*/ 310 h 364"/>
                <a:gd name="T72" fmla="*/ 1 w 156"/>
                <a:gd name="T73" fmla="*/ 340 h 364"/>
                <a:gd name="T74" fmla="*/ 1 w 156"/>
                <a:gd name="T75" fmla="*/ 346 h 364"/>
                <a:gd name="T76" fmla="*/ 3 w 156"/>
                <a:gd name="T77" fmla="*/ 353 h 364"/>
                <a:gd name="T78" fmla="*/ 49 w 156"/>
                <a:gd name="T79" fmla="*/ 353 h 364"/>
                <a:gd name="T80" fmla="*/ 64 w 156"/>
                <a:gd name="T81" fmla="*/ 340 h 364"/>
                <a:gd name="T82" fmla="*/ 68 w 156"/>
                <a:gd name="T83" fmla="*/ 333 h 364"/>
                <a:gd name="T84" fmla="*/ 72 w 156"/>
                <a:gd name="T85" fmla="*/ 31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364">
                  <a:moveTo>
                    <a:pt x="72" y="319"/>
                  </a:moveTo>
                  <a:cubicBezTo>
                    <a:pt x="72" y="319"/>
                    <a:pt x="72" y="319"/>
                    <a:pt x="72" y="319"/>
                  </a:cubicBezTo>
                  <a:cubicBezTo>
                    <a:pt x="63" y="226"/>
                    <a:pt x="63" y="226"/>
                    <a:pt x="63" y="226"/>
                  </a:cubicBezTo>
                  <a:cubicBezTo>
                    <a:pt x="62" y="220"/>
                    <a:pt x="62" y="220"/>
                    <a:pt x="62" y="220"/>
                  </a:cubicBezTo>
                  <a:cubicBezTo>
                    <a:pt x="58" y="177"/>
                    <a:pt x="58" y="177"/>
                    <a:pt x="58" y="177"/>
                  </a:cubicBezTo>
                  <a:cubicBezTo>
                    <a:pt x="58" y="176"/>
                    <a:pt x="58" y="176"/>
                    <a:pt x="58" y="176"/>
                  </a:cubicBezTo>
                  <a:cubicBezTo>
                    <a:pt x="135" y="70"/>
                    <a:pt x="135" y="70"/>
                    <a:pt x="135" y="70"/>
                  </a:cubicBezTo>
                  <a:cubicBezTo>
                    <a:pt x="145" y="168"/>
                    <a:pt x="145" y="168"/>
                    <a:pt x="145" y="168"/>
                  </a:cubicBezTo>
                  <a:cubicBezTo>
                    <a:pt x="136" y="165"/>
                    <a:pt x="124" y="166"/>
                    <a:pt x="112" y="172"/>
                  </a:cubicBezTo>
                  <a:cubicBezTo>
                    <a:pt x="110" y="173"/>
                    <a:pt x="108" y="174"/>
                    <a:pt x="106" y="175"/>
                  </a:cubicBezTo>
                  <a:cubicBezTo>
                    <a:pt x="91" y="185"/>
                    <a:pt x="82" y="200"/>
                    <a:pt x="84" y="211"/>
                  </a:cubicBezTo>
                  <a:cubicBezTo>
                    <a:pt x="85" y="213"/>
                    <a:pt x="85" y="215"/>
                    <a:pt x="86" y="217"/>
                  </a:cubicBezTo>
                  <a:cubicBezTo>
                    <a:pt x="87" y="217"/>
                    <a:pt x="87" y="217"/>
                    <a:pt x="87" y="217"/>
                  </a:cubicBezTo>
                  <a:cubicBezTo>
                    <a:pt x="94" y="229"/>
                    <a:pt x="115" y="229"/>
                    <a:pt x="133" y="217"/>
                  </a:cubicBezTo>
                  <a:cubicBezTo>
                    <a:pt x="148" y="208"/>
                    <a:pt x="156" y="194"/>
                    <a:pt x="155" y="183"/>
                  </a:cubicBezTo>
                  <a:cubicBezTo>
                    <a:pt x="156" y="183"/>
                    <a:pt x="156" y="183"/>
                    <a:pt x="156" y="183"/>
                  </a:cubicBezTo>
                  <a:cubicBezTo>
                    <a:pt x="155" y="181"/>
                    <a:pt x="155" y="181"/>
                    <a:pt x="155" y="181"/>
                  </a:cubicBezTo>
                  <a:cubicBezTo>
                    <a:pt x="155" y="175"/>
                    <a:pt x="155" y="175"/>
                    <a:pt x="155" y="175"/>
                  </a:cubicBezTo>
                  <a:cubicBezTo>
                    <a:pt x="154" y="168"/>
                    <a:pt x="154" y="168"/>
                    <a:pt x="154" y="168"/>
                  </a:cubicBezTo>
                  <a:cubicBezTo>
                    <a:pt x="144" y="59"/>
                    <a:pt x="144" y="59"/>
                    <a:pt x="144" y="59"/>
                  </a:cubicBezTo>
                  <a:cubicBezTo>
                    <a:pt x="144" y="59"/>
                    <a:pt x="144" y="59"/>
                    <a:pt x="144" y="59"/>
                  </a:cubicBezTo>
                  <a:cubicBezTo>
                    <a:pt x="143" y="52"/>
                    <a:pt x="143" y="52"/>
                    <a:pt x="143" y="52"/>
                  </a:cubicBezTo>
                  <a:cubicBezTo>
                    <a:pt x="142" y="45"/>
                    <a:pt x="142" y="45"/>
                    <a:pt x="142" y="45"/>
                  </a:cubicBezTo>
                  <a:cubicBezTo>
                    <a:pt x="139" y="14"/>
                    <a:pt x="139" y="14"/>
                    <a:pt x="139" y="14"/>
                  </a:cubicBezTo>
                  <a:cubicBezTo>
                    <a:pt x="138" y="0"/>
                    <a:pt x="138" y="0"/>
                    <a:pt x="138" y="0"/>
                  </a:cubicBezTo>
                  <a:cubicBezTo>
                    <a:pt x="130" y="11"/>
                    <a:pt x="130" y="11"/>
                    <a:pt x="130" y="11"/>
                  </a:cubicBezTo>
                  <a:cubicBezTo>
                    <a:pt x="66" y="98"/>
                    <a:pt x="66" y="98"/>
                    <a:pt x="66" y="98"/>
                  </a:cubicBezTo>
                  <a:cubicBezTo>
                    <a:pt x="58" y="109"/>
                    <a:pt x="58" y="109"/>
                    <a:pt x="58" y="109"/>
                  </a:cubicBezTo>
                  <a:cubicBezTo>
                    <a:pt x="45" y="127"/>
                    <a:pt x="45" y="127"/>
                    <a:pt x="45" y="127"/>
                  </a:cubicBezTo>
                  <a:cubicBezTo>
                    <a:pt x="45" y="128"/>
                    <a:pt x="45" y="128"/>
                    <a:pt x="45" y="128"/>
                  </a:cubicBezTo>
                  <a:cubicBezTo>
                    <a:pt x="44" y="128"/>
                    <a:pt x="44" y="128"/>
                    <a:pt x="44" y="128"/>
                  </a:cubicBezTo>
                  <a:cubicBezTo>
                    <a:pt x="49" y="178"/>
                    <a:pt x="49" y="178"/>
                    <a:pt x="49" y="178"/>
                  </a:cubicBezTo>
                  <a:cubicBezTo>
                    <a:pt x="53" y="224"/>
                    <a:pt x="53" y="224"/>
                    <a:pt x="53" y="224"/>
                  </a:cubicBezTo>
                  <a:cubicBezTo>
                    <a:pt x="54" y="230"/>
                    <a:pt x="54" y="230"/>
                    <a:pt x="54" y="230"/>
                  </a:cubicBezTo>
                  <a:cubicBezTo>
                    <a:pt x="61" y="304"/>
                    <a:pt x="61" y="304"/>
                    <a:pt x="61" y="304"/>
                  </a:cubicBezTo>
                  <a:cubicBezTo>
                    <a:pt x="51" y="300"/>
                    <a:pt x="36" y="302"/>
                    <a:pt x="23" y="310"/>
                  </a:cubicBezTo>
                  <a:cubicBezTo>
                    <a:pt x="10" y="318"/>
                    <a:pt x="2" y="330"/>
                    <a:pt x="1" y="340"/>
                  </a:cubicBezTo>
                  <a:cubicBezTo>
                    <a:pt x="0" y="342"/>
                    <a:pt x="0" y="344"/>
                    <a:pt x="1" y="346"/>
                  </a:cubicBezTo>
                  <a:cubicBezTo>
                    <a:pt x="1" y="349"/>
                    <a:pt x="2" y="351"/>
                    <a:pt x="3" y="353"/>
                  </a:cubicBezTo>
                  <a:cubicBezTo>
                    <a:pt x="10" y="364"/>
                    <a:pt x="31" y="364"/>
                    <a:pt x="49" y="353"/>
                  </a:cubicBezTo>
                  <a:cubicBezTo>
                    <a:pt x="55" y="349"/>
                    <a:pt x="60" y="345"/>
                    <a:pt x="64" y="340"/>
                  </a:cubicBezTo>
                  <a:cubicBezTo>
                    <a:pt x="66" y="338"/>
                    <a:pt x="67" y="335"/>
                    <a:pt x="68" y="333"/>
                  </a:cubicBezTo>
                  <a:cubicBezTo>
                    <a:pt x="71" y="328"/>
                    <a:pt x="72" y="323"/>
                    <a:pt x="72" y="3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9">
              <a:extLst>
                <a:ext uri="{FF2B5EF4-FFF2-40B4-BE49-F238E27FC236}">
                  <a16:creationId xmlns:a16="http://schemas.microsoft.com/office/drawing/2014/main" id="{32840304-6327-4A30-980E-A69CB4B0270A}"/>
                </a:ext>
              </a:extLst>
            </p:cNvPr>
            <p:cNvSpPr>
              <a:spLocks/>
            </p:cNvSpPr>
            <p:nvPr/>
          </p:nvSpPr>
          <p:spPr bwMode="auto">
            <a:xfrm>
              <a:off x="4275" y="5190"/>
              <a:ext cx="119" cy="241"/>
            </a:xfrm>
            <a:custGeom>
              <a:avLst/>
              <a:gdLst>
                <a:gd name="T0" fmla="*/ 69 w 70"/>
                <a:gd name="T1" fmla="*/ 48 h 141"/>
                <a:gd name="T2" fmla="*/ 66 w 70"/>
                <a:gd name="T3" fmla="*/ 16 h 141"/>
                <a:gd name="T4" fmla="*/ 66 w 70"/>
                <a:gd name="T5" fmla="*/ 14 h 141"/>
                <a:gd name="T6" fmla="*/ 65 w 70"/>
                <a:gd name="T7" fmla="*/ 4 h 141"/>
                <a:gd name="T8" fmla="*/ 62 w 70"/>
                <a:gd name="T9" fmla="*/ 3 h 141"/>
                <a:gd name="T10" fmla="*/ 42 w 70"/>
                <a:gd name="T11" fmla="*/ 30 h 141"/>
                <a:gd name="T12" fmla="*/ 38 w 70"/>
                <a:gd name="T13" fmla="*/ 35 h 141"/>
                <a:gd name="T14" fmla="*/ 37 w 70"/>
                <a:gd name="T15" fmla="*/ 36 h 141"/>
                <a:gd name="T16" fmla="*/ 17 w 70"/>
                <a:gd name="T17" fmla="*/ 65 h 141"/>
                <a:gd name="T18" fmla="*/ 13 w 70"/>
                <a:gd name="T19" fmla="*/ 70 h 141"/>
                <a:gd name="T20" fmla="*/ 14 w 70"/>
                <a:gd name="T21" fmla="*/ 86 h 141"/>
                <a:gd name="T22" fmla="*/ 16 w 70"/>
                <a:gd name="T23" fmla="*/ 101 h 141"/>
                <a:gd name="T24" fmla="*/ 6 w 70"/>
                <a:gd name="T25" fmla="*/ 125 h 141"/>
                <a:gd name="T26" fmla="*/ 0 w 70"/>
                <a:gd name="T27" fmla="*/ 136 h 141"/>
                <a:gd name="T28" fmla="*/ 14 w 70"/>
                <a:gd name="T29" fmla="*/ 138 h 141"/>
                <a:gd name="T30" fmla="*/ 20 w 70"/>
                <a:gd name="T31" fmla="*/ 132 h 141"/>
                <a:gd name="T32" fmla="*/ 21 w 70"/>
                <a:gd name="T33" fmla="*/ 127 h 141"/>
                <a:gd name="T34" fmla="*/ 18 w 70"/>
                <a:gd name="T35" fmla="*/ 98 h 141"/>
                <a:gd name="T36" fmla="*/ 17 w 70"/>
                <a:gd name="T37" fmla="*/ 85 h 141"/>
                <a:gd name="T38" fmla="*/ 40 w 70"/>
                <a:gd name="T39" fmla="*/ 62 h 141"/>
                <a:gd name="T40" fmla="*/ 42 w 70"/>
                <a:gd name="T41" fmla="*/ 83 h 141"/>
                <a:gd name="T42" fmla="*/ 31 w 70"/>
                <a:gd name="T43" fmla="*/ 85 h 141"/>
                <a:gd name="T44" fmla="*/ 24 w 70"/>
                <a:gd name="T45" fmla="*/ 96 h 141"/>
                <a:gd name="T46" fmla="*/ 31 w 70"/>
                <a:gd name="T47" fmla="*/ 100 h 141"/>
                <a:gd name="T48" fmla="*/ 39 w 70"/>
                <a:gd name="T49" fmla="*/ 97 h 141"/>
                <a:gd name="T50" fmla="*/ 44 w 70"/>
                <a:gd name="T51" fmla="*/ 92 h 141"/>
                <a:gd name="T52" fmla="*/ 45 w 70"/>
                <a:gd name="T53" fmla="*/ 88 h 141"/>
                <a:gd name="T54" fmla="*/ 45 w 70"/>
                <a:gd name="T55" fmla="*/ 87 h 141"/>
                <a:gd name="T56" fmla="*/ 45 w 70"/>
                <a:gd name="T57" fmla="*/ 84 h 141"/>
                <a:gd name="T58" fmla="*/ 42 w 70"/>
                <a:gd name="T59" fmla="*/ 50 h 141"/>
                <a:gd name="T60" fmla="*/ 41 w 70"/>
                <a:gd name="T61" fmla="*/ 48 h 141"/>
                <a:gd name="T62" fmla="*/ 66 w 70"/>
                <a:gd name="T63" fmla="*/ 46 h 141"/>
                <a:gd name="T64" fmla="*/ 55 w 70"/>
                <a:gd name="T65" fmla="*/ 48 h 141"/>
                <a:gd name="T66" fmla="*/ 49 w 70"/>
                <a:gd name="T67" fmla="*/ 60 h 141"/>
                <a:gd name="T68" fmla="*/ 63 w 70"/>
                <a:gd name="T69" fmla="*/ 60 h 141"/>
                <a:gd name="T70" fmla="*/ 70 w 70"/>
                <a:gd name="T71"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41">
                  <a:moveTo>
                    <a:pt x="69" y="50"/>
                  </a:moveTo>
                  <a:cubicBezTo>
                    <a:pt x="69" y="48"/>
                    <a:pt x="69" y="48"/>
                    <a:pt x="69" y="48"/>
                  </a:cubicBezTo>
                  <a:cubicBezTo>
                    <a:pt x="69" y="46"/>
                    <a:pt x="69" y="46"/>
                    <a:pt x="69" y="46"/>
                  </a:cubicBezTo>
                  <a:cubicBezTo>
                    <a:pt x="66" y="16"/>
                    <a:pt x="66" y="16"/>
                    <a:pt x="66" y="16"/>
                  </a:cubicBezTo>
                  <a:cubicBezTo>
                    <a:pt x="66" y="16"/>
                    <a:pt x="66" y="16"/>
                    <a:pt x="66" y="16"/>
                  </a:cubicBezTo>
                  <a:cubicBezTo>
                    <a:pt x="66" y="14"/>
                    <a:pt x="66" y="14"/>
                    <a:pt x="66" y="14"/>
                  </a:cubicBezTo>
                  <a:cubicBezTo>
                    <a:pt x="66" y="12"/>
                    <a:pt x="66" y="12"/>
                    <a:pt x="66" y="12"/>
                  </a:cubicBezTo>
                  <a:cubicBezTo>
                    <a:pt x="65" y="4"/>
                    <a:pt x="65" y="4"/>
                    <a:pt x="65" y="4"/>
                  </a:cubicBezTo>
                  <a:cubicBezTo>
                    <a:pt x="65" y="0"/>
                    <a:pt x="65" y="0"/>
                    <a:pt x="65" y="0"/>
                  </a:cubicBezTo>
                  <a:cubicBezTo>
                    <a:pt x="62" y="3"/>
                    <a:pt x="62" y="3"/>
                    <a:pt x="62" y="3"/>
                  </a:cubicBezTo>
                  <a:cubicBezTo>
                    <a:pt x="44" y="27"/>
                    <a:pt x="44" y="27"/>
                    <a:pt x="44" y="27"/>
                  </a:cubicBezTo>
                  <a:cubicBezTo>
                    <a:pt x="42" y="30"/>
                    <a:pt x="42" y="30"/>
                    <a:pt x="42" y="30"/>
                  </a:cubicBezTo>
                  <a:cubicBezTo>
                    <a:pt x="38" y="35"/>
                    <a:pt x="38" y="35"/>
                    <a:pt x="38" y="35"/>
                  </a:cubicBezTo>
                  <a:cubicBezTo>
                    <a:pt x="38" y="35"/>
                    <a:pt x="38" y="35"/>
                    <a:pt x="38" y="35"/>
                  </a:cubicBezTo>
                  <a:cubicBezTo>
                    <a:pt x="37" y="35"/>
                    <a:pt x="37" y="35"/>
                    <a:pt x="37" y="35"/>
                  </a:cubicBezTo>
                  <a:cubicBezTo>
                    <a:pt x="37" y="36"/>
                    <a:pt x="37" y="36"/>
                    <a:pt x="37" y="36"/>
                  </a:cubicBezTo>
                  <a:cubicBezTo>
                    <a:pt x="19" y="62"/>
                    <a:pt x="19" y="62"/>
                    <a:pt x="19" y="62"/>
                  </a:cubicBezTo>
                  <a:cubicBezTo>
                    <a:pt x="17" y="65"/>
                    <a:pt x="17" y="65"/>
                    <a:pt x="17" y="65"/>
                  </a:cubicBezTo>
                  <a:cubicBezTo>
                    <a:pt x="13" y="70"/>
                    <a:pt x="13" y="70"/>
                    <a:pt x="13" y="70"/>
                  </a:cubicBezTo>
                  <a:cubicBezTo>
                    <a:pt x="13" y="70"/>
                    <a:pt x="13" y="70"/>
                    <a:pt x="13" y="70"/>
                  </a:cubicBezTo>
                  <a:cubicBezTo>
                    <a:pt x="13" y="71"/>
                    <a:pt x="13" y="71"/>
                    <a:pt x="13" y="71"/>
                  </a:cubicBezTo>
                  <a:cubicBezTo>
                    <a:pt x="14" y="86"/>
                    <a:pt x="14" y="86"/>
                    <a:pt x="14" y="86"/>
                  </a:cubicBezTo>
                  <a:cubicBezTo>
                    <a:pt x="15" y="99"/>
                    <a:pt x="15" y="99"/>
                    <a:pt x="15" y="99"/>
                  </a:cubicBezTo>
                  <a:cubicBezTo>
                    <a:pt x="16" y="101"/>
                    <a:pt x="16" y="101"/>
                    <a:pt x="16" y="101"/>
                  </a:cubicBezTo>
                  <a:cubicBezTo>
                    <a:pt x="18" y="123"/>
                    <a:pt x="18" y="123"/>
                    <a:pt x="18" y="123"/>
                  </a:cubicBezTo>
                  <a:cubicBezTo>
                    <a:pt x="15" y="122"/>
                    <a:pt x="10" y="123"/>
                    <a:pt x="6" y="125"/>
                  </a:cubicBezTo>
                  <a:cubicBezTo>
                    <a:pt x="3" y="127"/>
                    <a:pt x="1" y="131"/>
                    <a:pt x="0" y="134"/>
                  </a:cubicBezTo>
                  <a:cubicBezTo>
                    <a:pt x="0" y="135"/>
                    <a:pt x="0" y="135"/>
                    <a:pt x="0" y="136"/>
                  </a:cubicBezTo>
                  <a:cubicBezTo>
                    <a:pt x="0" y="136"/>
                    <a:pt x="0" y="137"/>
                    <a:pt x="1" y="138"/>
                  </a:cubicBezTo>
                  <a:cubicBezTo>
                    <a:pt x="3" y="141"/>
                    <a:pt x="9" y="141"/>
                    <a:pt x="14" y="138"/>
                  </a:cubicBezTo>
                  <a:cubicBezTo>
                    <a:pt x="16" y="137"/>
                    <a:pt x="17" y="135"/>
                    <a:pt x="18" y="134"/>
                  </a:cubicBezTo>
                  <a:cubicBezTo>
                    <a:pt x="19" y="133"/>
                    <a:pt x="19" y="132"/>
                    <a:pt x="20" y="132"/>
                  </a:cubicBezTo>
                  <a:cubicBezTo>
                    <a:pt x="20" y="130"/>
                    <a:pt x="21" y="129"/>
                    <a:pt x="21" y="127"/>
                  </a:cubicBezTo>
                  <a:cubicBezTo>
                    <a:pt x="21" y="127"/>
                    <a:pt x="21" y="127"/>
                    <a:pt x="21" y="127"/>
                  </a:cubicBezTo>
                  <a:cubicBezTo>
                    <a:pt x="18" y="100"/>
                    <a:pt x="18" y="100"/>
                    <a:pt x="18" y="100"/>
                  </a:cubicBezTo>
                  <a:cubicBezTo>
                    <a:pt x="18" y="98"/>
                    <a:pt x="18" y="98"/>
                    <a:pt x="18" y="98"/>
                  </a:cubicBezTo>
                  <a:cubicBezTo>
                    <a:pt x="17" y="85"/>
                    <a:pt x="17" y="85"/>
                    <a:pt x="17" y="85"/>
                  </a:cubicBezTo>
                  <a:cubicBezTo>
                    <a:pt x="17" y="85"/>
                    <a:pt x="17" y="85"/>
                    <a:pt x="17" y="85"/>
                  </a:cubicBezTo>
                  <a:cubicBezTo>
                    <a:pt x="39" y="53"/>
                    <a:pt x="39" y="53"/>
                    <a:pt x="39" y="53"/>
                  </a:cubicBezTo>
                  <a:cubicBezTo>
                    <a:pt x="40" y="62"/>
                    <a:pt x="40" y="62"/>
                    <a:pt x="40" y="62"/>
                  </a:cubicBezTo>
                  <a:cubicBezTo>
                    <a:pt x="40" y="63"/>
                    <a:pt x="40" y="63"/>
                    <a:pt x="40" y="63"/>
                  </a:cubicBezTo>
                  <a:cubicBezTo>
                    <a:pt x="42" y="83"/>
                    <a:pt x="42" y="83"/>
                    <a:pt x="42" y="83"/>
                  </a:cubicBezTo>
                  <a:cubicBezTo>
                    <a:pt x="39" y="82"/>
                    <a:pt x="36" y="82"/>
                    <a:pt x="32" y="84"/>
                  </a:cubicBezTo>
                  <a:cubicBezTo>
                    <a:pt x="32" y="84"/>
                    <a:pt x="31" y="84"/>
                    <a:pt x="31" y="85"/>
                  </a:cubicBezTo>
                  <a:cubicBezTo>
                    <a:pt x="27" y="87"/>
                    <a:pt x="24" y="92"/>
                    <a:pt x="24" y="95"/>
                  </a:cubicBezTo>
                  <a:cubicBezTo>
                    <a:pt x="24" y="96"/>
                    <a:pt x="24" y="96"/>
                    <a:pt x="24" y="96"/>
                  </a:cubicBezTo>
                  <a:cubicBezTo>
                    <a:pt x="24" y="96"/>
                    <a:pt x="25" y="97"/>
                    <a:pt x="25" y="98"/>
                  </a:cubicBezTo>
                  <a:cubicBezTo>
                    <a:pt x="26" y="99"/>
                    <a:pt x="28" y="100"/>
                    <a:pt x="31" y="100"/>
                  </a:cubicBezTo>
                  <a:cubicBezTo>
                    <a:pt x="32" y="100"/>
                    <a:pt x="32" y="100"/>
                    <a:pt x="33" y="100"/>
                  </a:cubicBezTo>
                  <a:cubicBezTo>
                    <a:pt x="35" y="99"/>
                    <a:pt x="37" y="99"/>
                    <a:pt x="39" y="97"/>
                  </a:cubicBezTo>
                  <a:cubicBezTo>
                    <a:pt x="40" y="96"/>
                    <a:pt x="42" y="95"/>
                    <a:pt x="43" y="94"/>
                  </a:cubicBezTo>
                  <a:cubicBezTo>
                    <a:pt x="43" y="93"/>
                    <a:pt x="44" y="93"/>
                    <a:pt x="44" y="92"/>
                  </a:cubicBezTo>
                  <a:cubicBezTo>
                    <a:pt x="45" y="91"/>
                    <a:pt x="45" y="89"/>
                    <a:pt x="45" y="88"/>
                  </a:cubicBezTo>
                  <a:cubicBezTo>
                    <a:pt x="45" y="88"/>
                    <a:pt x="45" y="88"/>
                    <a:pt x="45" y="88"/>
                  </a:cubicBezTo>
                  <a:cubicBezTo>
                    <a:pt x="45" y="87"/>
                    <a:pt x="45" y="87"/>
                    <a:pt x="45" y="87"/>
                  </a:cubicBezTo>
                  <a:cubicBezTo>
                    <a:pt x="45" y="87"/>
                    <a:pt x="45" y="87"/>
                    <a:pt x="45" y="87"/>
                  </a:cubicBezTo>
                  <a:cubicBezTo>
                    <a:pt x="45" y="86"/>
                    <a:pt x="45" y="86"/>
                    <a:pt x="45" y="86"/>
                  </a:cubicBezTo>
                  <a:cubicBezTo>
                    <a:pt x="45" y="84"/>
                    <a:pt x="45" y="84"/>
                    <a:pt x="45" y="84"/>
                  </a:cubicBezTo>
                  <a:cubicBezTo>
                    <a:pt x="45" y="83"/>
                    <a:pt x="45" y="83"/>
                    <a:pt x="45" y="83"/>
                  </a:cubicBezTo>
                  <a:cubicBezTo>
                    <a:pt x="42" y="50"/>
                    <a:pt x="42" y="50"/>
                    <a:pt x="42" y="50"/>
                  </a:cubicBezTo>
                  <a:cubicBezTo>
                    <a:pt x="42" y="50"/>
                    <a:pt x="42" y="50"/>
                    <a:pt x="42" y="50"/>
                  </a:cubicBezTo>
                  <a:cubicBezTo>
                    <a:pt x="41" y="48"/>
                    <a:pt x="41" y="48"/>
                    <a:pt x="41" y="48"/>
                  </a:cubicBezTo>
                  <a:cubicBezTo>
                    <a:pt x="64" y="19"/>
                    <a:pt x="64" y="19"/>
                    <a:pt x="64" y="19"/>
                  </a:cubicBezTo>
                  <a:cubicBezTo>
                    <a:pt x="66" y="46"/>
                    <a:pt x="66" y="46"/>
                    <a:pt x="66" y="46"/>
                  </a:cubicBezTo>
                  <a:cubicBezTo>
                    <a:pt x="64" y="45"/>
                    <a:pt x="60" y="46"/>
                    <a:pt x="57" y="47"/>
                  </a:cubicBezTo>
                  <a:cubicBezTo>
                    <a:pt x="56" y="48"/>
                    <a:pt x="56" y="48"/>
                    <a:pt x="55" y="48"/>
                  </a:cubicBezTo>
                  <a:cubicBezTo>
                    <a:pt x="51" y="51"/>
                    <a:pt x="48" y="55"/>
                    <a:pt x="49" y="58"/>
                  </a:cubicBezTo>
                  <a:cubicBezTo>
                    <a:pt x="49" y="59"/>
                    <a:pt x="49" y="59"/>
                    <a:pt x="49" y="60"/>
                  </a:cubicBezTo>
                  <a:cubicBezTo>
                    <a:pt x="50" y="60"/>
                    <a:pt x="50" y="60"/>
                    <a:pt x="50" y="60"/>
                  </a:cubicBezTo>
                  <a:cubicBezTo>
                    <a:pt x="52" y="63"/>
                    <a:pt x="58" y="63"/>
                    <a:pt x="63" y="60"/>
                  </a:cubicBezTo>
                  <a:cubicBezTo>
                    <a:pt x="67" y="57"/>
                    <a:pt x="70" y="53"/>
                    <a:pt x="69" y="50"/>
                  </a:cubicBezTo>
                  <a:cubicBezTo>
                    <a:pt x="70" y="50"/>
                    <a:pt x="70" y="50"/>
                    <a:pt x="70" y="50"/>
                  </a:cubicBezTo>
                  <a:lnTo>
                    <a:pt x="69"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
              <a:extLst>
                <a:ext uri="{FF2B5EF4-FFF2-40B4-BE49-F238E27FC236}">
                  <a16:creationId xmlns:a16="http://schemas.microsoft.com/office/drawing/2014/main" id="{D7F60E76-99ED-428C-81AB-D3D328B66D5A}"/>
                </a:ext>
              </a:extLst>
            </p:cNvPr>
            <p:cNvSpPr>
              <a:spLocks/>
            </p:cNvSpPr>
            <p:nvPr/>
          </p:nvSpPr>
          <p:spPr bwMode="auto">
            <a:xfrm>
              <a:off x="5255" y="2507"/>
              <a:ext cx="312" cy="130"/>
            </a:xfrm>
            <a:custGeom>
              <a:avLst/>
              <a:gdLst>
                <a:gd name="T0" fmla="*/ 159 w 183"/>
                <a:gd name="T1" fmla="*/ 41 h 76"/>
                <a:gd name="T2" fmla="*/ 159 w 183"/>
                <a:gd name="T3" fmla="*/ 40 h 76"/>
                <a:gd name="T4" fmla="*/ 113 w 183"/>
                <a:gd name="T5" fmla="*/ 46 h 76"/>
                <a:gd name="T6" fmla="*/ 110 w 183"/>
                <a:gd name="T7" fmla="*/ 47 h 76"/>
                <a:gd name="T8" fmla="*/ 89 w 183"/>
                <a:gd name="T9" fmla="*/ 49 h 76"/>
                <a:gd name="T10" fmla="*/ 88 w 183"/>
                <a:gd name="T11" fmla="*/ 49 h 76"/>
                <a:gd name="T12" fmla="*/ 34 w 183"/>
                <a:gd name="T13" fmla="*/ 12 h 76"/>
                <a:gd name="T14" fmla="*/ 83 w 183"/>
                <a:gd name="T15" fmla="*/ 6 h 76"/>
                <a:gd name="T16" fmla="*/ 85 w 183"/>
                <a:gd name="T17" fmla="*/ 22 h 76"/>
                <a:gd name="T18" fmla="*/ 87 w 183"/>
                <a:gd name="T19" fmla="*/ 25 h 76"/>
                <a:gd name="T20" fmla="*/ 105 w 183"/>
                <a:gd name="T21" fmla="*/ 36 h 76"/>
                <a:gd name="T22" fmla="*/ 108 w 183"/>
                <a:gd name="T23" fmla="*/ 35 h 76"/>
                <a:gd name="T24" fmla="*/ 108 w 183"/>
                <a:gd name="T25" fmla="*/ 34 h 76"/>
                <a:gd name="T26" fmla="*/ 108 w 183"/>
                <a:gd name="T27" fmla="*/ 11 h 76"/>
                <a:gd name="T28" fmla="*/ 90 w 183"/>
                <a:gd name="T29" fmla="*/ 1 h 76"/>
                <a:gd name="T30" fmla="*/ 90 w 183"/>
                <a:gd name="T31" fmla="*/ 1 h 76"/>
                <a:gd name="T32" fmla="*/ 89 w 183"/>
                <a:gd name="T33" fmla="*/ 1 h 76"/>
                <a:gd name="T34" fmla="*/ 86 w 183"/>
                <a:gd name="T35" fmla="*/ 1 h 76"/>
                <a:gd name="T36" fmla="*/ 83 w 183"/>
                <a:gd name="T37" fmla="*/ 2 h 76"/>
                <a:gd name="T38" fmla="*/ 29 w 183"/>
                <a:gd name="T39" fmla="*/ 8 h 76"/>
                <a:gd name="T40" fmla="*/ 29 w 183"/>
                <a:gd name="T41" fmla="*/ 8 h 76"/>
                <a:gd name="T42" fmla="*/ 26 w 183"/>
                <a:gd name="T43" fmla="*/ 9 h 76"/>
                <a:gd name="T44" fmla="*/ 22 w 183"/>
                <a:gd name="T45" fmla="*/ 9 h 76"/>
                <a:gd name="T46" fmla="*/ 6 w 183"/>
                <a:gd name="T47" fmla="*/ 11 h 76"/>
                <a:gd name="T48" fmla="*/ 0 w 183"/>
                <a:gd name="T49" fmla="*/ 12 h 76"/>
                <a:gd name="T50" fmla="*/ 5 w 183"/>
                <a:gd name="T51" fmla="*/ 16 h 76"/>
                <a:gd name="T52" fmla="*/ 49 w 183"/>
                <a:gd name="T53" fmla="*/ 47 h 76"/>
                <a:gd name="T54" fmla="*/ 55 w 183"/>
                <a:gd name="T55" fmla="*/ 50 h 76"/>
                <a:gd name="T56" fmla="*/ 64 w 183"/>
                <a:gd name="T57" fmla="*/ 57 h 76"/>
                <a:gd name="T58" fmla="*/ 64 w 183"/>
                <a:gd name="T59" fmla="*/ 57 h 76"/>
                <a:gd name="T60" fmla="*/ 64 w 183"/>
                <a:gd name="T61" fmla="*/ 57 h 76"/>
                <a:gd name="T62" fmla="*/ 89 w 183"/>
                <a:gd name="T63" fmla="*/ 54 h 76"/>
                <a:gd name="T64" fmla="*/ 112 w 183"/>
                <a:gd name="T65" fmla="*/ 51 h 76"/>
                <a:gd name="T66" fmla="*/ 115 w 183"/>
                <a:gd name="T67" fmla="*/ 51 h 76"/>
                <a:gd name="T68" fmla="*/ 152 w 183"/>
                <a:gd name="T69" fmla="*/ 46 h 76"/>
                <a:gd name="T70" fmla="*/ 156 w 183"/>
                <a:gd name="T71" fmla="*/ 65 h 76"/>
                <a:gd name="T72" fmla="*/ 171 w 183"/>
                <a:gd name="T73" fmla="*/ 76 h 76"/>
                <a:gd name="T74" fmla="*/ 174 w 183"/>
                <a:gd name="T75" fmla="*/ 76 h 76"/>
                <a:gd name="T76" fmla="*/ 177 w 183"/>
                <a:gd name="T77" fmla="*/ 74 h 76"/>
                <a:gd name="T78" fmla="*/ 176 w 183"/>
                <a:gd name="T79" fmla="*/ 51 h 76"/>
                <a:gd name="T80" fmla="*/ 170 w 183"/>
                <a:gd name="T81" fmla="*/ 44 h 76"/>
                <a:gd name="T82" fmla="*/ 166 w 183"/>
                <a:gd name="T83" fmla="*/ 42 h 76"/>
                <a:gd name="T84" fmla="*/ 159 w 183"/>
                <a:gd name="T85"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76">
                  <a:moveTo>
                    <a:pt x="159" y="41"/>
                  </a:moveTo>
                  <a:cubicBezTo>
                    <a:pt x="159" y="40"/>
                    <a:pt x="159" y="40"/>
                    <a:pt x="159" y="40"/>
                  </a:cubicBezTo>
                  <a:cubicBezTo>
                    <a:pt x="113" y="46"/>
                    <a:pt x="113" y="46"/>
                    <a:pt x="113" y="46"/>
                  </a:cubicBezTo>
                  <a:cubicBezTo>
                    <a:pt x="110" y="47"/>
                    <a:pt x="110" y="47"/>
                    <a:pt x="110" y="47"/>
                  </a:cubicBezTo>
                  <a:cubicBezTo>
                    <a:pt x="89" y="49"/>
                    <a:pt x="89" y="49"/>
                    <a:pt x="89" y="49"/>
                  </a:cubicBezTo>
                  <a:cubicBezTo>
                    <a:pt x="88" y="49"/>
                    <a:pt x="88" y="49"/>
                    <a:pt x="88" y="49"/>
                  </a:cubicBezTo>
                  <a:cubicBezTo>
                    <a:pt x="34" y="12"/>
                    <a:pt x="34" y="12"/>
                    <a:pt x="34" y="12"/>
                  </a:cubicBezTo>
                  <a:cubicBezTo>
                    <a:pt x="83" y="6"/>
                    <a:pt x="83" y="6"/>
                    <a:pt x="83" y="6"/>
                  </a:cubicBezTo>
                  <a:cubicBezTo>
                    <a:pt x="82" y="11"/>
                    <a:pt x="82" y="17"/>
                    <a:pt x="85" y="22"/>
                  </a:cubicBezTo>
                  <a:cubicBezTo>
                    <a:pt x="86" y="23"/>
                    <a:pt x="87" y="24"/>
                    <a:pt x="87" y="25"/>
                  </a:cubicBezTo>
                  <a:cubicBezTo>
                    <a:pt x="92" y="33"/>
                    <a:pt x="100" y="37"/>
                    <a:pt x="105" y="36"/>
                  </a:cubicBezTo>
                  <a:cubicBezTo>
                    <a:pt x="106" y="35"/>
                    <a:pt x="107" y="35"/>
                    <a:pt x="108" y="35"/>
                  </a:cubicBezTo>
                  <a:cubicBezTo>
                    <a:pt x="108" y="34"/>
                    <a:pt x="108" y="34"/>
                    <a:pt x="108" y="34"/>
                  </a:cubicBezTo>
                  <a:cubicBezTo>
                    <a:pt x="114" y="31"/>
                    <a:pt x="114" y="20"/>
                    <a:pt x="108" y="11"/>
                  </a:cubicBezTo>
                  <a:cubicBezTo>
                    <a:pt x="103" y="4"/>
                    <a:pt x="96" y="0"/>
                    <a:pt x="90" y="1"/>
                  </a:cubicBezTo>
                  <a:cubicBezTo>
                    <a:pt x="90" y="1"/>
                    <a:pt x="90" y="1"/>
                    <a:pt x="90" y="1"/>
                  </a:cubicBezTo>
                  <a:cubicBezTo>
                    <a:pt x="89" y="1"/>
                    <a:pt x="89" y="1"/>
                    <a:pt x="89" y="1"/>
                  </a:cubicBezTo>
                  <a:cubicBezTo>
                    <a:pt x="86" y="1"/>
                    <a:pt x="86" y="1"/>
                    <a:pt x="86" y="1"/>
                  </a:cubicBezTo>
                  <a:cubicBezTo>
                    <a:pt x="83" y="2"/>
                    <a:pt x="83" y="2"/>
                    <a:pt x="83" y="2"/>
                  </a:cubicBezTo>
                  <a:cubicBezTo>
                    <a:pt x="29" y="8"/>
                    <a:pt x="29" y="8"/>
                    <a:pt x="29" y="8"/>
                  </a:cubicBezTo>
                  <a:cubicBezTo>
                    <a:pt x="29" y="8"/>
                    <a:pt x="29" y="8"/>
                    <a:pt x="29" y="8"/>
                  </a:cubicBezTo>
                  <a:cubicBezTo>
                    <a:pt x="26" y="9"/>
                    <a:pt x="26" y="9"/>
                    <a:pt x="26" y="9"/>
                  </a:cubicBezTo>
                  <a:cubicBezTo>
                    <a:pt x="22" y="9"/>
                    <a:pt x="22" y="9"/>
                    <a:pt x="22" y="9"/>
                  </a:cubicBezTo>
                  <a:cubicBezTo>
                    <a:pt x="6" y="11"/>
                    <a:pt x="6" y="11"/>
                    <a:pt x="6" y="11"/>
                  </a:cubicBezTo>
                  <a:cubicBezTo>
                    <a:pt x="0" y="12"/>
                    <a:pt x="0" y="12"/>
                    <a:pt x="0" y="12"/>
                  </a:cubicBezTo>
                  <a:cubicBezTo>
                    <a:pt x="5" y="16"/>
                    <a:pt x="5" y="16"/>
                    <a:pt x="5" y="16"/>
                  </a:cubicBezTo>
                  <a:cubicBezTo>
                    <a:pt x="49" y="47"/>
                    <a:pt x="49" y="47"/>
                    <a:pt x="49" y="47"/>
                  </a:cubicBezTo>
                  <a:cubicBezTo>
                    <a:pt x="55" y="50"/>
                    <a:pt x="55" y="50"/>
                    <a:pt x="55" y="50"/>
                  </a:cubicBezTo>
                  <a:cubicBezTo>
                    <a:pt x="64" y="57"/>
                    <a:pt x="64" y="57"/>
                    <a:pt x="64" y="57"/>
                  </a:cubicBezTo>
                  <a:cubicBezTo>
                    <a:pt x="64" y="57"/>
                    <a:pt x="64" y="57"/>
                    <a:pt x="64" y="57"/>
                  </a:cubicBezTo>
                  <a:cubicBezTo>
                    <a:pt x="64" y="57"/>
                    <a:pt x="64" y="57"/>
                    <a:pt x="64" y="57"/>
                  </a:cubicBezTo>
                  <a:cubicBezTo>
                    <a:pt x="89" y="54"/>
                    <a:pt x="89" y="54"/>
                    <a:pt x="89" y="54"/>
                  </a:cubicBezTo>
                  <a:cubicBezTo>
                    <a:pt x="112" y="51"/>
                    <a:pt x="112" y="51"/>
                    <a:pt x="112" y="51"/>
                  </a:cubicBezTo>
                  <a:cubicBezTo>
                    <a:pt x="115" y="51"/>
                    <a:pt x="115" y="51"/>
                    <a:pt x="115" y="51"/>
                  </a:cubicBezTo>
                  <a:cubicBezTo>
                    <a:pt x="152" y="46"/>
                    <a:pt x="152" y="46"/>
                    <a:pt x="152" y="46"/>
                  </a:cubicBezTo>
                  <a:cubicBezTo>
                    <a:pt x="150" y="51"/>
                    <a:pt x="151" y="58"/>
                    <a:pt x="156" y="65"/>
                  </a:cubicBezTo>
                  <a:cubicBezTo>
                    <a:pt x="160" y="71"/>
                    <a:pt x="166" y="75"/>
                    <a:pt x="171" y="76"/>
                  </a:cubicBezTo>
                  <a:cubicBezTo>
                    <a:pt x="172" y="76"/>
                    <a:pt x="173" y="76"/>
                    <a:pt x="174" y="76"/>
                  </a:cubicBezTo>
                  <a:cubicBezTo>
                    <a:pt x="175" y="75"/>
                    <a:pt x="176" y="75"/>
                    <a:pt x="177" y="74"/>
                  </a:cubicBezTo>
                  <a:cubicBezTo>
                    <a:pt x="183" y="70"/>
                    <a:pt x="182" y="60"/>
                    <a:pt x="176" y="51"/>
                  </a:cubicBezTo>
                  <a:cubicBezTo>
                    <a:pt x="174" y="48"/>
                    <a:pt x="172" y="46"/>
                    <a:pt x="170" y="44"/>
                  </a:cubicBezTo>
                  <a:cubicBezTo>
                    <a:pt x="169" y="43"/>
                    <a:pt x="167" y="43"/>
                    <a:pt x="166" y="42"/>
                  </a:cubicBezTo>
                  <a:cubicBezTo>
                    <a:pt x="164" y="41"/>
                    <a:pt x="161" y="40"/>
                    <a:pt x="159"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
              <a:extLst>
                <a:ext uri="{FF2B5EF4-FFF2-40B4-BE49-F238E27FC236}">
                  <a16:creationId xmlns:a16="http://schemas.microsoft.com/office/drawing/2014/main" id="{3BB14578-971B-4FB6-87FE-105E33777863}"/>
                </a:ext>
              </a:extLst>
            </p:cNvPr>
            <p:cNvSpPr>
              <a:spLocks/>
            </p:cNvSpPr>
            <p:nvPr/>
          </p:nvSpPr>
          <p:spPr bwMode="auto">
            <a:xfrm>
              <a:off x="4761" y="2169"/>
              <a:ext cx="134" cy="398"/>
            </a:xfrm>
            <a:custGeom>
              <a:avLst/>
              <a:gdLst>
                <a:gd name="T0" fmla="*/ 62 w 78"/>
                <a:gd name="T1" fmla="*/ 193 h 233"/>
                <a:gd name="T2" fmla="*/ 62 w 78"/>
                <a:gd name="T3" fmla="*/ 193 h 233"/>
                <a:gd name="T4" fmla="*/ 34 w 78"/>
                <a:gd name="T5" fmla="*/ 144 h 233"/>
                <a:gd name="T6" fmla="*/ 33 w 78"/>
                <a:gd name="T7" fmla="*/ 141 h 233"/>
                <a:gd name="T8" fmla="*/ 20 w 78"/>
                <a:gd name="T9" fmla="*/ 118 h 233"/>
                <a:gd name="T10" fmla="*/ 19 w 78"/>
                <a:gd name="T11" fmla="*/ 117 h 233"/>
                <a:gd name="T12" fmla="*/ 37 w 78"/>
                <a:gd name="T13" fmla="*/ 40 h 233"/>
                <a:gd name="T14" fmla="*/ 66 w 78"/>
                <a:gd name="T15" fmla="*/ 92 h 233"/>
                <a:gd name="T16" fmla="*/ 49 w 78"/>
                <a:gd name="T17" fmla="*/ 102 h 233"/>
                <a:gd name="T18" fmla="*/ 46 w 78"/>
                <a:gd name="T19" fmla="*/ 105 h 233"/>
                <a:gd name="T20" fmla="*/ 43 w 78"/>
                <a:gd name="T21" fmla="*/ 130 h 233"/>
                <a:gd name="T22" fmla="*/ 45 w 78"/>
                <a:gd name="T23" fmla="*/ 133 h 233"/>
                <a:gd name="T24" fmla="*/ 46 w 78"/>
                <a:gd name="T25" fmla="*/ 133 h 233"/>
                <a:gd name="T26" fmla="*/ 71 w 78"/>
                <a:gd name="T27" fmla="*/ 122 h 233"/>
                <a:gd name="T28" fmla="*/ 75 w 78"/>
                <a:gd name="T29" fmla="*/ 97 h 233"/>
                <a:gd name="T30" fmla="*/ 75 w 78"/>
                <a:gd name="T31" fmla="*/ 97 h 233"/>
                <a:gd name="T32" fmla="*/ 75 w 78"/>
                <a:gd name="T33" fmla="*/ 96 h 233"/>
                <a:gd name="T34" fmla="*/ 73 w 78"/>
                <a:gd name="T35" fmla="*/ 93 h 233"/>
                <a:gd name="T36" fmla="*/ 71 w 78"/>
                <a:gd name="T37" fmla="*/ 89 h 233"/>
                <a:gd name="T38" fmla="*/ 39 w 78"/>
                <a:gd name="T39" fmla="*/ 31 h 233"/>
                <a:gd name="T40" fmla="*/ 38 w 78"/>
                <a:gd name="T41" fmla="*/ 31 h 233"/>
                <a:gd name="T42" fmla="*/ 37 w 78"/>
                <a:gd name="T43" fmla="*/ 28 h 233"/>
                <a:gd name="T44" fmla="*/ 34 w 78"/>
                <a:gd name="T45" fmla="*/ 24 h 233"/>
                <a:gd name="T46" fmla="*/ 25 w 78"/>
                <a:gd name="T47" fmla="*/ 7 h 233"/>
                <a:gd name="T48" fmla="*/ 21 w 78"/>
                <a:gd name="T49" fmla="*/ 0 h 233"/>
                <a:gd name="T50" fmla="*/ 19 w 78"/>
                <a:gd name="T51" fmla="*/ 8 h 233"/>
                <a:gd name="T52" fmla="*/ 5 w 78"/>
                <a:gd name="T53" fmla="*/ 72 h 233"/>
                <a:gd name="T54" fmla="*/ 3 w 78"/>
                <a:gd name="T55" fmla="*/ 80 h 233"/>
                <a:gd name="T56" fmla="*/ 0 w 78"/>
                <a:gd name="T57" fmla="*/ 93 h 233"/>
                <a:gd name="T58" fmla="*/ 0 w 78"/>
                <a:gd name="T59" fmla="*/ 93 h 233"/>
                <a:gd name="T60" fmla="*/ 0 w 78"/>
                <a:gd name="T61" fmla="*/ 94 h 233"/>
                <a:gd name="T62" fmla="*/ 15 w 78"/>
                <a:gd name="T63" fmla="*/ 120 h 233"/>
                <a:gd name="T64" fmla="*/ 28 w 78"/>
                <a:gd name="T65" fmla="*/ 145 h 233"/>
                <a:gd name="T66" fmla="*/ 30 w 78"/>
                <a:gd name="T67" fmla="*/ 148 h 233"/>
                <a:gd name="T68" fmla="*/ 52 w 78"/>
                <a:gd name="T69" fmla="*/ 187 h 233"/>
                <a:gd name="T70" fmla="*/ 33 w 78"/>
                <a:gd name="T71" fmla="*/ 200 h 233"/>
                <a:gd name="T72" fmla="*/ 27 w 78"/>
                <a:gd name="T73" fmla="*/ 222 h 233"/>
                <a:gd name="T74" fmla="*/ 29 w 78"/>
                <a:gd name="T75" fmla="*/ 225 h 233"/>
                <a:gd name="T76" fmla="*/ 32 w 78"/>
                <a:gd name="T77" fmla="*/ 228 h 233"/>
                <a:gd name="T78" fmla="*/ 58 w 78"/>
                <a:gd name="T79" fmla="*/ 217 h 233"/>
                <a:gd name="T80" fmla="*/ 63 w 78"/>
                <a:gd name="T81" fmla="*/ 207 h 233"/>
                <a:gd name="T82" fmla="*/ 63 w 78"/>
                <a:gd name="T83" fmla="*/ 201 h 233"/>
                <a:gd name="T84" fmla="*/ 62 w 78"/>
                <a:gd name="T85" fmla="*/ 19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33">
                  <a:moveTo>
                    <a:pt x="62" y="193"/>
                  </a:moveTo>
                  <a:cubicBezTo>
                    <a:pt x="62" y="193"/>
                    <a:pt x="62" y="193"/>
                    <a:pt x="62" y="193"/>
                  </a:cubicBezTo>
                  <a:cubicBezTo>
                    <a:pt x="34" y="144"/>
                    <a:pt x="34" y="144"/>
                    <a:pt x="34" y="144"/>
                  </a:cubicBezTo>
                  <a:cubicBezTo>
                    <a:pt x="33" y="141"/>
                    <a:pt x="33" y="141"/>
                    <a:pt x="33" y="141"/>
                  </a:cubicBezTo>
                  <a:cubicBezTo>
                    <a:pt x="20" y="118"/>
                    <a:pt x="20" y="118"/>
                    <a:pt x="20" y="118"/>
                  </a:cubicBezTo>
                  <a:cubicBezTo>
                    <a:pt x="19" y="117"/>
                    <a:pt x="19" y="117"/>
                    <a:pt x="19" y="117"/>
                  </a:cubicBezTo>
                  <a:cubicBezTo>
                    <a:pt x="37" y="40"/>
                    <a:pt x="37" y="40"/>
                    <a:pt x="37" y="40"/>
                  </a:cubicBezTo>
                  <a:cubicBezTo>
                    <a:pt x="66" y="92"/>
                    <a:pt x="66" y="92"/>
                    <a:pt x="66" y="92"/>
                  </a:cubicBezTo>
                  <a:cubicBezTo>
                    <a:pt x="60" y="92"/>
                    <a:pt x="54" y="95"/>
                    <a:pt x="49" y="102"/>
                  </a:cubicBezTo>
                  <a:cubicBezTo>
                    <a:pt x="48" y="103"/>
                    <a:pt x="47" y="104"/>
                    <a:pt x="46" y="105"/>
                  </a:cubicBezTo>
                  <a:cubicBezTo>
                    <a:pt x="40" y="114"/>
                    <a:pt x="39" y="124"/>
                    <a:pt x="43" y="130"/>
                  </a:cubicBezTo>
                  <a:cubicBezTo>
                    <a:pt x="43" y="131"/>
                    <a:pt x="44" y="132"/>
                    <a:pt x="45" y="133"/>
                  </a:cubicBezTo>
                  <a:cubicBezTo>
                    <a:pt x="46" y="133"/>
                    <a:pt x="46" y="133"/>
                    <a:pt x="46" y="133"/>
                  </a:cubicBezTo>
                  <a:cubicBezTo>
                    <a:pt x="52" y="138"/>
                    <a:pt x="64" y="133"/>
                    <a:pt x="71" y="122"/>
                  </a:cubicBezTo>
                  <a:cubicBezTo>
                    <a:pt x="77" y="113"/>
                    <a:pt x="78" y="103"/>
                    <a:pt x="75" y="97"/>
                  </a:cubicBezTo>
                  <a:cubicBezTo>
                    <a:pt x="75" y="97"/>
                    <a:pt x="75" y="97"/>
                    <a:pt x="75" y="97"/>
                  </a:cubicBezTo>
                  <a:cubicBezTo>
                    <a:pt x="75" y="96"/>
                    <a:pt x="75" y="96"/>
                    <a:pt x="75" y="96"/>
                  </a:cubicBezTo>
                  <a:cubicBezTo>
                    <a:pt x="73" y="93"/>
                    <a:pt x="73" y="93"/>
                    <a:pt x="73" y="93"/>
                  </a:cubicBezTo>
                  <a:cubicBezTo>
                    <a:pt x="71" y="89"/>
                    <a:pt x="71" y="89"/>
                    <a:pt x="71" y="89"/>
                  </a:cubicBezTo>
                  <a:cubicBezTo>
                    <a:pt x="39" y="31"/>
                    <a:pt x="39" y="31"/>
                    <a:pt x="39" y="31"/>
                  </a:cubicBezTo>
                  <a:cubicBezTo>
                    <a:pt x="38" y="31"/>
                    <a:pt x="38" y="31"/>
                    <a:pt x="38" y="31"/>
                  </a:cubicBezTo>
                  <a:cubicBezTo>
                    <a:pt x="37" y="28"/>
                    <a:pt x="37" y="28"/>
                    <a:pt x="37" y="28"/>
                  </a:cubicBezTo>
                  <a:cubicBezTo>
                    <a:pt x="34" y="24"/>
                    <a:pt x="34" y="24"/>
                    <a:pt x="34" y="24"/>
                  </a:cubicBezTo>
                  <a:cubicBezTo>
                    <a:pt x="25" y="7"/>
                    <a:pt x="25" y="7"/>
                    <a:pt x="25" y="7"/>
                  </a:cubicBezTo>
                  <a:cubicBezTo>
                    <a:pt x="21" y="0"/>
                    <a:pt x="21" y="0"/>
                    <a:pt x="21" y="0"/>
                  </a:cubicBezTo>
                  <a:cubicBezTo>
                    <a:pt x="19" y="8"/>
                    <a:pt x="19" y="8"/>
                    <a:pt x="19" y="8"/>
                  </a:cubicBezTo>
                  <a:cubicBezTo>
                    <a:pt x="5" y="72"/>
                    <a:pt x="5" y="72"/>
                    <a:pt x="5" y="72"/>
                  </a:cubicBezTo>
                  <a:cubicBezTo>
                    <a:pt x="3" y="80"/>
                    <a:pt x="3" y="80"/>
                    <a:pt x="3" y="80"/>
                  </a:cubicBezTo>
                  <a:cubicBezTo>
                    <a:pt x="0" y="93"/>
                    <a:pt x="0" y="93"/>
                    <a:pt x="0" y="93"/>
                  </a:cubicBezTo>
                  <a:cubicBezTo>
                    <a:pt x="0" y="93"/>
                    <a:pt x="0" y="93"/>
                    <a:pt x="0" y="93"/>
                  </a:cubicBezTo>
                  <a:cubicBezTo>
                    <a:pt x="0" y="94"/>
                    <a:pt x="0" y="94"/>
                    <a:pt x="0" y="94"/>
                  </a:cubicBezTo>
                  <a:cubicBezTo>
                    <a:pt x="15" y="120"/>
                    <a:pt x="15" y="120"/>
                    <a:pt x="15" y="120"/>
                  </a:cubicBezTo>
                  <a:cubicBezTo>
                    <a:pt x="28" y="145"/>
                    <a:pt x="28" y="145"/>
                    <a:pt x="28" y="145"/>
                  </a:cubicBezTo>
                  <a:cubicBezTo>
                    <a:pt x="30" y="148"/>
                    <a:pt x="30" y="148"/>
                    <a:pt x="30" y="148"/>
                  </a:cubicBezTo>
                  <a:cubicBezTo>
                    <a:pt x="52" y="187"/>
                    <a:pt x="52" y="187"/>
                    <a:pt x="52" y="187"/>
                  </a:cubicBezTo>
                  <a:cubicBezTo>
                    <a:pt x="46" y="187"/>
                    <a:pt x="38" y="192"/>
                    <a:pt x="33" y="200"/>
                  </a:cubicBezTo>
                  <a:cubicBezTo>
                    <a:pt x="28" y="208"/>
                    <a:pt x="26" y="216"/>
                    <a:pt x="27" y="222"/>
                  </a:cubicBezTo>
                  <a:cubicBezTo>
                    <a:pt x="28" y="223"/>
                    <a:pt x="28" y="224"/>
                    <a:pt x="29" y="225"/>
                  </a:cubicBezTo>
                  <a:cubicBezTo>
                    <a:pt x="30" y="227"/>
                    <a:pt x="31" y="228"/>
                    <a:pt x="32" y="228"/>
                  </a:cubicBezTo>
                  <a:cubicBezTo>
                    <a:pt x="39" y="233"/>
                    <a:pt x="50" y="228"/>
                    <a:pt x="58" y="217"/>
                  </a:cubicBezTo>
                  <a:cubicBezTo>
                    <a:pt x="60" y="214"/>
                    <a:pt x="62" y="210"/>
                    <a:pt x="63" y="207"/>
                  </a:cubicBezTo>
                  <a:cubicBezTo>
                    <a:pt x="63" y="205"/>
                    <a:pt x="63" y="203"/>
                    <a:pt x="63" y="201"/>
                  </a:cubicBezTo>
                  <a:cubicBezTo>
                    <a:pt x="63" y="198"/>
                    <a:pt x="63" y="195"/>
                    <a:pt x="62"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2">
              <a:extLst>
                <a:ext uri="{FF2B5EF4-FFF2-40B4-BE49-F238E27FC236}">
                  <a16:creationId xmlns:a16="http://schemas.microsoft.com/office/drawing/2014/main" id="{BF3CAA34-6927-4527-80C9-3355101ED263}"/>
                </a:ext>
              </a:extLst>
            </p:cNvPr>
            <p:cNvSpPr>
              <a:spLocks/>
            </p:cNvSpPr>
            <p:nvPr/>
          </p:nvSpPr>
          <p:spPr bwMode="auto">
            <a:xfrm>
              <a:off x="5873" y="4935"/>
              <a:ext cx="226" cy="457"/>
            </a:xfrm>
            <a:custGeom>
              <a:avLst/>
              <a:gdLst>
                <a:gd name="T0" fmla="*/ 132 w 132"/>
                <a:gd name="T1" fmla="*/ 2 h 267"/>
                <a:gd name="T2" fmla="*/ 121 w 132"/>
                <a:gd name="T3" fmla="*/ 0 h 267"/>
                <a:gd name="T4" fmla="*/ 118 w 132"/>
                <a:gd name="T5" fmla="*/ 15 h 267"/>
                <a:gd name="T6" fmla="*/ 117 w 132"/>
                <a:gd name="T7" fmla="*/ 19 h 267"/>
                <a:gd name="T8" fmla="*/ 104 w 132"/>
                <a:gd name="T9" fmla="*/ 101 h 267"/>
                <a:gd name="T10" fmla="*/ 103 w 132"/>
                <a:gd name="T11" fmla="*/ 105 h 267"/>
                <a:gd name="T12" fmla="*/ 90 w 132"/>
                <a:gd name="T13" fmla="*/ 187 h 267"/>
                <a:gd name="T14" fmla="*/ 89 w 132"/>
                <a:gd name="T15" fmla="*/ 191 h 267"/>
                <a:gd name="T16" fmla="*/ 86 w 132"/>
                <a:gd name="T17" fmla="*/ 207 h 267"/>
                <a:gd name="T18" fmla="*/ 40 w 132"/>
                <a:gd name="T19" fmla="*/ 203 h 267"/>
                <a:gd name="T20" fmla="*/ 5 w 132"/>
                <a:gd name="T21" fmla="*/ 245 h 267"/>
                <a:gd name="T22" fmla="*/ 58 w 132"/>
                <a:gd name="T23" fmla="*/ 259 h 267"/>
                <a:gd name="T24" fmla="*/ 94 w 132"/>
                <a:gd name="T25" fmla="*/ 227 h 267"/>
                <a:gd name="T26" fmla="*/ 94 w 132"/>
                <a:gd name="T27" fmla="*/ 227 h 267"/>
                <a:gd name="T28" fmla="*/ 100 w 132"/>
                <a:gd name="T29" fmla="*/ 192 h 267"/>
                <a:gd name="T30" fmla="*/ 101 w 132"/>
                <a:gd name="T31" fmla="*/ 188 h 267"/>
                <a:gd name="T32" fmla="*/ 114 w 132"/>
                <a:gd name="T33" fmla="*/ 106 h 267"/>
                <a:gd name="T34" fmla="*/ 115 w 132"/>
                <a:gd name="T35" fmla="*/ 102 h 267"/>
                <a:gd name="T36" fmla="*/ 129 w 132"/>
                <a:gd name="T37" fmla="*/ 20 h 267"/>
                <a:gd name="T38" fmla="*/ 129 w 132"/>
                <a:gd name="T39" fmla="*/ 16 h 267"/>
                <a:gd name="T40" fmla="*/ 132 w 132"/>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267">
                  <a:moveTo>
                    <a:pt x="132" y="2"/>
                  </a:moveTo>
                  <a:cubicBezTo>
                    <a:pt x="121" y="0"/>
                    <a:pt x="121" y="0"/>
                    <a:pt x="121" y="0"/>
                  </a:cubicBezTo>
                  <a:cubicBezTo>
                    <a:pt x="118" y="15"/>
                    <a:pt x="118" y="15"/>
                    <a:pt x="118" y="15"/>
                  </a:cubicBezTo>
                  <a:cubicBezTo>
                    <a:pt x="117" y="19"/>
                    <a:pt x="117" y="19"/>
                    <a:pt x="117" y="19"/>
                  </a:cubicBezTo>
                  <a:cubicBezTo>
                    <a:pt x="104" y="101"/>
                    <a:pt x="104" y="101"/>
                    <a:pt x="104" y="101"/>
                  </a:cubicBezTo>
                  <a:cubicBezTo>
                    <a:pt x="103" y="105"/>
                    <a:pt x="103" y="105"/>
                    <a:pt x="103" y="105"/>
                  </a:cubicBezTo>
                  <a:cubicBezTo>
                    <a:pt x="90" y="187"/>
                    <a:pt x="90" y="187"/>
                    <a:pt x="90" y="187"/>
                  </a:cubicBezTo>
                  <a:cubicBezTo>
                    <a:pt x="89" y="191"/>
                    <a:pt x="89" y="191"/>
                    <a:pt x="89" y="191"/>
                  </a:cubicBezTo>
                  <a:cubicBezTo>
                    <a:pt x="86" y="207"/>
                    <a:pt x="86" y="207"/>
                    <a:pt x="86" y="207"/>
                  </a:cubicBezTo>
                  <a:cubicBezTo>
                    <a:pt x="76" y="199"/>
                    <a:pt x="58" y="197"/>
                    <a:pt x="40" y="203"/>
                  </a:cubicBezTo>
                  <a:cubicBezTo>
                    <a:pt x="16" y="210"/>
                    <a:pt x="0" y="229"/>
                    <a:pt x="5" y="245"/>
                  </a:cubicBezTo>
                  <a:cubicBezTo>
                    <a:pt x="10" y="261"/>
                    <a:pt x="34" y="267"/>
                    <a:pt x="58" y="259"/>
                  </a:cubicBezTo>
                  <a:cubicBezTo>
                    <a:pt x="78" y="253"/>
                    <a:pt x="92" y="240"/>
                    <a:pt x="94" y="227"/>
                  </a:cubicBezTo>
                  <a:cubicBezTo>
                    <a:pt x="94" y="227"/>
                    <a:pt x="94" y="227"/>
                    <a:pt x="94" y="227"/>
                  </a:cubicBezTo>
                  <a:cubicBezTo>
                    <a:pt x="100" y="192"/>
                    <a:pt x="100" y="192"/>
                    <a:pt x="100" y="192"/>
                  </a:cubicBezTo>
                  <a:cubicBezTo>
                    <a:pt x="101" y="188"/>
                    <a:pt x="101" y="188"/>
                    <a:pt x="101" y="188"/>
                  </a:cubicBezTo>
                  <a:cubicBezTo>
                    <a:pt x="114" y="106"/>
                    <a:pt x="114" y="106"/>
                    <a:pt x="114" y="106"/>
                  </a:cubicBezTo>
                  <a:cubicBezTo>
                    <a:pt x="115" y="102"/>
                    <a:pt x="115" y="102"/>
                    <a:pt x="115" y="102"/>
                  </a:cubicBezTo>
                  <a:cubicBezTo>
                    <a:pt x="129" y="20"/>
                    <a:pt x="129" y="20"/>
                    <a:pt x="129" y="20"/>
                  </a:cubicBezTo>
                  <a:cubicBezTo>
                    <a:pt x="129" y="16"/>
                    <a:pt x="129" y="16"/>
                    <a:pt x="129" y="16"/>
                  </a:cubicBezTo>
                  <a:lnTo>
                    <a:pt x="13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
              <a:extLst>
                <a:ext uri="{FF2B5EF4-FFF2-40B4-BE49-F238E27FC236}">
                  <a16:creationId xmlns:a16="http://schemas.microsoft.com/office/drawing/2014/main" id="{4B45B6AC-E60C-4B70-80AC-E7BE8F12FD91}"/>
                </a:ext>
              </a:extLst>
            </p:cNvPr>
            <p:cNvSpPr>
              <a:spLocks/>
            </p:cNvSpPr>
            <p:nvPr/>
          </p:nvSpPr>
          <p:spPr bwMode="auto">
            <a:xfrm>
              <a:off x="3414" y="5792"/>
              <a:ext cx="140" cy="187"/>
            </a:xfrm>
            <a:custGeom>
              <a:avLst/>
              <a:gdLst>
                <a:gd name="T0" fmla="*/ 0 w 82"/>
                <a:gd name="T1" fmla="*/ 0 h 110"/>
                <a:gd name="T2" fmla="*/ 0 w 82"/>
                <a:gd name="T3" fmla="*/ 0 h 110"/>
                <a:gd name="T4" fmla="*/ 22 w 82"/>
                <a:gd name="T5" fmla="*/ 47 h 110"/>
                <a:gd name="T6" fmla="*/ 23 w 82"/>
                <a:gd name="T7" fmla="*/ 48 h 110"/>
                <a:gd name="T8" fmla="*/ 52 w 82"/>
                <a:gd name="T9" fmla="*/ 110 h 110"/>
                <a:gd name="T10" fmla="*/ 60 w 82"/>
                <a:gd name="T11" fmla="*/ 110 h 110"/>
                <a:gd name="T12" fmla="*/ 44 w 82"/>
                <a:gd name="T13" fmla="*/ 77 h 110"/>
                <a:gd name="T14" fmla="*/ 43 w 82"/>
                <a:gd name="T15" fmla="*/ 75 h 110"/>
                <a:gd name="T16" fmla="*/ 49 w 82"/>
                <a:gd name="T17" fmla="*/ 76 h 110"/>
                <a:gd name="T18" fmla="*/ 82 w 82"/>
                <a:gd name="T19" fmla="*/ 105 h 110"/>
                <a:gd name="T20" fmla="*/ 82 w 82"/>
                <a:gd name="T21" fmla="*/ 105 h 110"/>
                <a:gd name="T22" fmla="*/ 52 w 82"/>
                <a:gd name="T23" fmla="*/ 65 h 110"/>
                <a:gd name="T24" fmla="*/ 34 w 82"/>
                <a:gd name="T25" fmla="*/ 56 h 110"/>
                <a:gd name="T26" fmla="*/ 23 w 82"/>
                <a:gd name="T27" fmla="*/ 34 h 110"/>
                <a:gd name="T28" fmla="*/ 37 w 82"/>
                <a:gd name="T29" fmla="*/ 40 h 110"/>
                <a:gd name="T30" fmla="*/ 71 w 82"/>
                <a:gd name="T31" fmla="*/ 69 h 110"/>
                <a:gd name="T32" fmla="*/ 40 w 82"/>
                <a:gd name="T33" fmla="*/ 29 h 110"/>
                <a:gd name="T34" fmla="*/ 0 w 82"/>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10">
                  <a:moveTo>
                    <a:pt x="0" y="0"/>
                  </a:moveTo>
                  <a:cubicBezTo>
                    <a:pt x="0" y="0"/>
                    <a:pt x="0" y="0"/>
                    <a:pt x="0" y="0"/>
                  </a:cubicBezTo>
                  <a:cubicBezTo>
                    <a:pt x="22" y="47"/>
                    <a:pt x="22" y="47"/>
                    <a:pt x="22" y="47"/>
                  </a:cubicBezTo>
                  <a:cubicBezTo>
                    <a:pt x="23" y="48"/>
                    <a:pt x="23" y="48"/>
                    <a:pt x="23" y="48"/>
                  </a:cubicBezTo>
                  <a:cubicBezTo>
                    <a:pt x="52" y="110"/>
                    <a:pt x="52" y="110"/>
                    <a:pt x="52" y="110"/>
                  </a:cubicBezTo>
                  <a:cubicBezTo>
                    <a:pt x="60" y="110"/>
                    <a:pt x="60" y="110"/>
                    <a:pt x="60" y="110"/>
                  </a:cubicBezTo>
                  <a:cubicBezTo>
                    <a:pt x="44" y="77"/>
                    <a:pt x="44" y="77"/>
                    <a:pt x="44" y="77"/>
                  </a:cubicBezTo>
                  <a:cubicBezTo>
                    <a:pt x="43" y="75"/>
                    <a:pt x="43" y="75"/>
                    <a:pt x="43" y="75"/>
                  </a:cubicBezTo>
                  <a:cubicBezTo>
                    <a:pt x="45" y="76"/>
                    <a:pt x="47" y="76"/>
                    <a:pt x="49" y="76"/>
                  </a:cubicBezTo>
                  <a:cubicBezTo>
                    <a:pt x="65" y="80"/>
                    <a:pt x="82" y="105"/>
                    <a:pt x="82" y="105"/>
                  </a:cubicBezTo>
                  <a:cubicBezTo>
                    <a:pt x="82" y="105"/>
                    <a:pt x="82" y="105"/>
                    <a:pt x="82" y="105"/>
                  </a:cubicBezTo>
                  <a:cubicBezTo>
                    <a:pt x="82" y="105"/>
                    <a:pt x="65" y="68"/>
                    <a:pt x="52" y="65"/>
                  </a:cubicBezTo>
                  <a:cubicBezTo>
                    <a:pt x="46" y="64"/>
                    <a:pt x="40" y="61"/>
                    <a:pt x="34" y="56"/>
                  </a:cubicBezTo>
                  <a:cubicBezTo>
                    <a:pt x="23" y="34"/>
                    <a:pt x="23" y="34"/>
                    <a:pt x="23" y="34"/>
                  </a:cubicBezTo>
                  <a:cubicBezTo>
                    <a:pt x="25" y="38"/>
                    <a:pt x="29" y="39"/>
                    <a:pt x="37" y="40"/>
                  </a:cubicBezTo>
                  <a:cubicBezTo>
                    <a:pt x="53" y="43"/>
                    <a:pt x="71" y="69"/>
                    <a:pt x="71" y="69"/>
                  </a:cubicBezTo>
                  <a:cubicBezTo>
                    <a:pt x="71" y="69"/>
                    <a:pt x="53" y="31"/>
                    <a:pt x="40" y="29"/>
                  </a:cubicBezTo>
                  <a:cubicBezTo>
                    <a:pt x="22" y="26"/>
                    <a:pt x="0" y="0"/>
                    <a:pt x="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4">
              <a:extLst>
                <a:ext uri="{FF2B5EF4-FFF2-40B4-BE49-F238E27FC236}">
                  <a16:creationId xmlns:a16="http://schemas.microsoft.com/office/drawing/2014/main" id="{42E54126-2080-492B-8254-14BE186F33CD}"/>
                </a:ext>
              </a:extLst>
            </p:cNvPr>
            <p:cNvSpPr>
              <a:spLocks noEditPoints="1"/>
            </p:cNvSpPr>
            <p:nvPr/>
          </p:nvSpPr>
          <p:spPr bwMode="auto">
            <a:xfrm>
              <a:off x="2915" y="5501"/>
              <a:ext cx="253" cy="463"/>
            </a:xfrm>
            <a:custGeom>
              <a:avLst/>
              <a:gdLst>
                <a:gd name="T0" fmla="*/ 44 w 148"/>
                <a:gd name="T1" fmla="*/ 259 h 271"/>
                <a:gd name="T2" fmla="*/ 35 w 148"/>
                <a:gd name="T3" fmla="*/ 259 h 271"/>
                <a:gd name="T4" fmla="*/ 16 w 148"/>
                <a:gd name="T5" fmla="*/ 245 h 271"/>
                <a:gd name="T6" fmla="*/ 49 w 148"/>
                <a:gd name="T7" fmla="*/ 210 h 271"/>
                <a:gd name="T8" fmla="*/ 67 w 148"/>
                <a:gd name="T9" fmla="*/ 207 h 271"/>
                <a:gd name="T10" fmla="*/ 76 w 148"/>
                <a:gd name="T11" fmla="*/ 208 h 271"/>
                <a:gd name="T12" fmla="*/ 96 w 148"/>
                <a:gd name="T13" fmla="*/ 221 h 271"/>
                <a:gd name="T14" fmla="*/ 63 w 148"/>
                <a:gd name="T15" fmla="*/ 257 h 271"/>
                <a:gd name="T16" fmla="*/ 44 w 148"/>
                <a:gd name="T17" fmla="*/ 259 h 271"/>
                <a:gd name="T18" fmla="*/ 137 w 148"/>
                <a:gd name="T19" fmla="*/ 0 h 271"/>
                <a:gd name="T20" fmla="*/ 137 w 148"/>
                <a:gd name="T21" fmla="*/ 0 h 271"/>
                <a:gd name="T22" fmla="*/ 117 w 148"/>
                <a:gd name="T23" fmla="*/ 108 h 271"/>
                <a:gd name="T24" fmla="*/ 116 w 148"/>
                <a:gd name="T25" fmla="*/ 113 h 271"/>
                <a:gd name="T26" fmla="*/ 101 w 148"/>
                <a:gd name="T27" fmla="*/ 201 h 271"/>
                <a:gd name="T28" fmla="*/ 100 w 148"/>
                <a:gd name="T29" fmla="*/ 206 h 271"/>
                <a:gd name="T30" fmla="*/ 100 w 148"/>
                <a:gd name="T31" fmla="*/ 207 h 271"/>
                <a:gd name="T32" fmla="*/ 98 w 148"/>
                <a:gd name="T33" fmla="*/ 206 h 271"/>
                <a:gd name="T34" fmla="*/ 90 w 148"/>
                <a:gd name="T35" fmla="*/ 200 h 271"/>
                <a:gd name="T36" fmla="*/ 78 w 148"/>
                <a:gd name="T37" fmla="*/ 196 h 271"/>
                <a:gd name="T38" fmla="*/ 67 w 148"/>
                <a:gd name="T39" fmla="*/ 196 h 271"/>
                <a:gd name="T40" fmla="*/ 53 w 148"/>
                <a:gd name="T41" fmla="*/ 197 h 271"/>
                <a:gd name="T42" fmla="*/ 45 w 148"/>
                <a:gd name="T43" fmla="*/ 199 h 271"/>
                <a:gd name="T44" fmla="*/ 39 w 148"/>
                <a:gd name="T45" fmla="*/ 201 h 271"/>
                <a:gd name="T46" fmla="*/ 5 w 148"/>
                <a:gd name="T47" fmla="*/ 249 h 271"/>
                <a:gd name="T48" fmla="*/ 33 w 148"/>
                <a:gd name="T49" fmla="*/ 270 h 271"/>
                <a:gd name="T50" fmla="*/ 44 w 148"/>
                <a:gd name="T51" fmla="*/ 271 h 271"/>
                <a:gd name="T52" fmla="*/ 66 w 148"/>
                <a:gd name="T53" fmla="*/ 267 h 271"/>
                <a:gd name="T54" fmla="*/ 107 w 148"/>
                <a:gd name="T55" fmla="*/ 230 h 271"/>
                <a:gd name="T56" fmla="*/ 107 w 148"/>
                <a:gd name="T57" fmla="*/ 231 h 271"/>
                <a:gd name="T58" fmla="*/ 111 w 148"/>
                <a:gd name="T59" fmla="*/ 207 h 271"/>
                <a:gd name="T60" fmla="*/ 112 w 148"/>
                <a:gd name="T61" fmla="*/ 202 h 271"/>
                <a:gd name="T62" fmla="*/ 128 w 148"/>
                <a:gd name="T63" fmla="*/ 114 h 271"/>
                <a:gd name="T64" fmla="*/ 129 w 148"/>
                <a:gd name="T65" fmla="*/ 109 h 271"/>
                <a:gd name="T66" fmla="*/ 148 w 148"/>
                <a:gd name="T67" fmla="*/ 2 h 271"/>
                <a:gd name="T68" fmla="*/ 148 w 148"/>
                <a:gd name="T69" fmla="*/ 2 h 271"/>
                <a:gd name="T70" fmla="*/ 137 w 148"/>
                <a:gd name="T7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71">
                  <a:moveTo>
                    <a:pt x="44" y="259"/>
                  </a:moveTo>
                  <a:cubicBezTo>
                    <a:pt x="41" y="259"/>
                    <a:pt x="38" y="259"/>
                    <a:pt x="35" y="259"/>
                  </a:cubicBezTo>
                  <a:cubicBezTo>
                    <a:pt x="25" y="257"/>
                    <a:pt x="18" y="252"/>
                    <a:pt x="16" y="245"/>
                  </a:cubicBezTo>
                  <a:cubicBezTo>
                    <a:pt x="12" y="233"/>
                    <a:pt x="27" y="216"/>
                    <a:pt x="49" y="210"/>
                  </a:cubicBezTo>
                  <a:cubicBezTo>
                    <a:pt x="55" y="208"/>
                    <a:pt x="61" y="207"/>
                    <a:pt x="67" y="207"/>
                  </a:cubicBezTo>
                  <a:cubicBezTo>
                    <a:pt x="70" y="207"/>
                    <a:pt x="73" y="207"/>
                    <a:pt x="76" y="208"/>
                  </a:cubicBezTo>
                  <a:cubicBezTo>
                    <a:pt x="87" y="209"/>
                    <a:pt x="94" y="214"/>
                    <a:pt x="96" y="221"/>
                  </a:cubicBezTo>
                  <a:cubicBezTo>
                    <a:pt x="100" y="234"/>
                    <a:pt x="85" y="250"/>
                    <a:pt x="63" y="257"/>
                  </a:cubicBezTo>
                  <a:cubicBezTo>
                    <a:pt x="57" y="259"/>
                    <a:pt x="50" y="259"/>
                    <a:pt x="44" y="259"/>
                  </a:cubicBezTo>
                  <a:moveTo>
                    <a:pt x="137" y="0"/>
                  </a:moveTo>
                  <a:cubicBezTo>
                    <a:pt x="137" y="0"/>
                    <a:pt x="137" y="0"/>
                    <a:pt x="137" y="0"/>
                  </a:cubicBezTo>
                  <a:cubicBezTo>
                    <a:pt x="117" y="108"/>
                    <a:pt x="117" y="108"/>
                    <a:pt x="117" y="108"/>
                  </a:cubicBezTo>
                  <a:cubicBezTo>
                    <a:pt x="116" y="113"/>
                    <a:pt x="116" y="113"/>
                    <a:pt x="116" y="113"/>
                  </a:cubicBezTo>
                  <a:cubicBezTo>
                    <a:pt x="101" y="201"/>
                    <a:pt x="101" y="201"/>
                    <a:pt x="101" y="201"/>
                  </a:cubicBezTo>
                  <a:cubicBezTo>
                    <a:pt x="100" y="206"/>
                    <a:pt x="100" y="206"/>
                    <a:pt x="100" y="206"/>
                  </a:cubicBezTo>
                  <a:cubicBezTo>
                    <a:pt x="100" y="207"/>
                    <a:pt x="100" y="207"/>
                    <a:pt x="100" y="207"/>
                  </a:cubicBezTo>
                  <a:cubicBezTo>
                    <a:pt x="99" y="207"/>
                    <a:pt x="99" y="206"/>
                    <a:pt x="98" y="206"/>
                  </a:cubicBezTo>
                  <a:cubicBezTo>
                    <a:pt x="96" y="204"/>
                    <a:pt x="93" y="202"/>
                    <a:pt x="90" y="200"/>
                  </a:cubicBezTo>
                  <a:cubicBezTo>
                    <a:pt x="87" y="199"/>
                    <a:pt x="83" y="197"/>
                    <a:pt x="78" y="196"/>
                  </a:cubicBezTo>
                  <a:cubicBezTo>
                    <a:pt x="75" y="196"/>
                    <a:pt x="71" y="196"/>
                    <a:pt x="67" y="196"/>
                  </a:cubicBezTo>
                  <a:cubicBezTo>
                    <a:pt x="63" y="196"/>
                    <a:pt x="58" y="196"/>
                    <a:pt x="53" y="197"/>
                  </a:cubicBezTo>
                  <a:cubicBezTo>
                    <a:pt x="50" y="198"/>
                    <a:pt x="48" y="198"/>
                    <a:pt x="45" y="199"/>
                  </a:cubicBezTo>
                  <a:cubicBezTo>
                    <a:pt x="43" y="200"/>
                    <a:pt x="41" y="200"/>
                    <a:pt x="39" y="201"/>
                  </a:cubicBezTo>
                  <a:cubicBezTo>
                    <a:pt x="15" y="211"/>
                    <a:pt x="0" y="231"/>
                    <a:pt x="5" y="249"/>
                  </a:cubicBezTo>
                  <a:cubicBezTo>
                    <a:pt x="9" y="260"/>
                    <a:pt x="19" y="267"/>
                    <a:pt x="33" y="270"/>
                  </a:cubicBezTo>
                  <a:cubicBezTo>
                    <a:pt x="37" y="270"/>
                    <a:pt x="41" y="271"/>
                    <a:pt x="44" y="271"/>
                  </a:cubicBezTo>
                  <a:cubicBezTo>
                    <a:pt x="51" y="271"/>
                    <a:pt x="59" y="270"/>
                    <a:pt x="66" y="267"/>
                  </a:cubicBezTo>
                  <a:cubicBezTo>
                    <a:pt x="88" y="261"/>
                    <a:pt x="104" y="246"/>
                    <a:pt x="107" y="230"/>
                  </a:cubicBezTo>
                  <a:cubicBezTo>
                    <a:pt x="107" y="231"/>
                    <a:pt x="107" y="231"/>
                    <a:pt x="107" y="231"/>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48" y="2"/>
                    <a:pt x="148" y="2"/>
                    <a:pt x="148" y="2"/>
                  </a:cubicBezTo>
                  <a:cubicBezTo>
                    <a:pt x="137" y="0"/>
                    <a:pt x="137" y="0"/>
                    <a:pt x="137"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a:extLst>
                <a:ext uri="{FF2B5EF4-FFF2-40B4-BE49-F238E27FC236}">
                  <a16:creationId xmlns:a16="http://schemas.microsoft.com/office/drawing/2014/main" id="{8327AC7A-24F1-4BCE-BC6A-9D61E7D2524D}"/>
                </a:ext>
              </a:extLst>
            </p:cNvPr>
            <p:cNvSpPr>
              <a:spLocks noEditPoints="1"/>
            </p:cNvSpPr>
            <p:nvPr/>
          </p:nvSpPr>
          <p:spPr bwMode="auto">
            <a:xfrm>
              <a:off x="2872" y="5123"/>
              <a:ext cx="248" cy="178"/>
            </a:xfrm>
            <a:custGeom>
              <a:avLst/>
              <a:gdLst>
                <a:gd name="T0" fmla="*/ 37 w 145"/>
                <a:gd name="T1" fmla="*/ 98 h 104"/>
                <a:gd name="T2" fmla="*/ 26 w 145"/>
                <a:gd name="T3" fmla="*/ 96 h 104"/>
                <a:gd name="T4" fmla="*/ 13 w 145"/>
                <a:gd name="T5" fmla="*/ 89 h 104"/>
                <a:gd name="T6" fmla="*/ 8 w 145"/>
                <a:gd name="T7" fmla="*/ 77 h 104"/>
                <a:gd name="T8" fmla="*/ 24 w 145"/>
                <a:gd name="T9" fmla="*/ 69 h 104"/>
                <a:gd name="T10" fmla="*/ 34 w 145"/>
                <a:gd name="T11" fmla="*/ 70 h 104"/>
                <a:gd name="T12" fmla="*/ 48 w 145"/>
                <a:gd name="T13" fmla="*/ 78 h 104"/>
                <a:gd name="T14" fmla="*/ 52 w 145"/>
                <a:gd name="T15" fmla="*/ 90 h 104"/>
                <a:gd name="T16" fmla="*/ 37 w 145"/>
                <a:gd name="T17" fmla="*/ 98 h 104"/>
                <a:gd name="T18" fmla="*/ 140 w 145"/>
                <a:gd name="T19" fmla="*/ 0 h 104"/>
                <a:gd name="T20" fmla="*/ 98 w 145"/>
                <a:gd name="T21" fmla="*/ 45 h 104"/>
                <a:gd name="T22" fmla="*/ 96 w 145"/>
                <a:gd name="T23" fmla="*/ 47 h 104"/>
                <a:gd name="T24" fmla="*/ 61 w 145"/>
                <a:gd name="T25" fmla="*/ 83 h 104"/>
                <a:gd name="T26" fmla="*/ 59 w 145"/>
                <a:gd name="T27" fmla="*/ 85 h 104"/>
                <a:gd name="T28" fmla="*/ 59 w 145"/>
                <a:gd name="T29" fmla="*/ 85 h 104"/>
                <a:gd name="T30" fmla="*/ 58 w 145"/>
                <a:gd name="T31" fmla="*/ 84 h 104"/>
                <a:gd name="T32" fmla="*/ 56 w 145"/>
                <a:gd name="T33" fmla="*/ 79 h 104"/>
                <a:gd name="T34" fmla="*/ 52 w 145"/>
                <a:gd name="T35" fmla="*/ 73 h 104"/>
                <a:gd name="T36" fmla="*/ 40 w 145"/>
                <a:gd name="T37" fmla="*/ 66 h 104"/>
                <a:gd name="T38" fmla="*/ 36 w 145"/>
                <a:gd name="T39" fmla="*/ 64 h 104"/>
                <a:gd name="T40" fmla="*/ 32 w 145"/>
                <a:gd name="T41" fmla="*/ 63 h 104"/>
                <a:gd name="T42" fmla="*/ 24 w 145"/>
                <a:gd name="T43" fmla="*/ 62 h 104"/>
                <a:gd name="T44" fmla="*/ 2 w 145"/>
                <a:gd name="T45" fmla="*/ 75 h 104"/>
                <a:gd name="T46" fmla="*/ 8 w 145"/>
                <a:gd name="T47" fmla="*/ 93 h 104"/>
                <a:gd name="T48" fmla="*/ 24 w 145"/>
                <a:gd name="T49" fmla="*/ 102 h 104"/>
                <a:gd name="T50" fmla="*/ 36 w 145"/>
                <a:gd name="T51" fmla="*/ 104 h 104"/>
                <a:gd name="T52" fmla="*/ 37 w 145"/>
                <a:gd name="T53" fmla="*/ 104 h 104"/>
                <a:gd name="T54" fmla="*/ 55 w 145"/>
                <a:gd name="T55" fmla="*/ 98 h 104"/>
                <a:gd name="T56" fmla="*/ 55 w 145"/>
                <a:gd name="T57" fmla="*/ 98 h 104"/>
                <a:gd name="T58" fmla="*/ 64 w 145"/>
                <a:gd name="T59" fmla="*/ 89 h 104"/>
                <a:gd name="T60" fmla="*/ 66 w 145"/>
                <a:gd name="T61" fmla="*/ 87 h 104"/>
                <a:gd name="T62" fmla="*/ 100 w 145"/>
                <a:gd name="T63" fmla="*/ 51 h 104"/>
                <a:gd name="T64" fmla="*/ 102 w 145"/>
                <a:gd name="T65" fmla="*/ 49 h 104"/>
                <a:gd name="T66" fmla="*/ 145 w 145"/>
                <a:gd name="T67" fmla="*/ 5 h 104"/>
                <a:gd name="T68" fmla="*/ 145 w 145"/>
                <a:gd name="T69" fmla="*/ 5 h 104"/>
                <a:gd name="T70" fmla="*/ 140 w 145"/>
                <a:gd name="T7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04">
                  <a:moveTo>
                    <a:pt x="37" y="98"/>
                  </a:moveTo>
                  <a:cubicBezTo>
                    <a:pt x="33" y="98"/>
                    <a:pt x="30" y="98"/>
                    <a:pt x="26" y="96"/>
                  </a:cubicBezTo>
                  <a:cubicBezTo>
                    <a:pt x="21" y="95"/>
                    <a:pt x="16" y="92"/>
                    <a:pt x="13" y="89"/>
                  </a:cubicBezTo>
                  <a:cubicBezTo>
                    <a:pt x="8" y="85"/>
                    <a:pt x="7" y="80"/>
                    <a:pt x="8" y="77"/>
                  </a:cubicBezTo>
                  <a:cubicBezTo>
                    <a:pt x="9" y="72"/>
                    <a:pt x="16" y="69"/>
                    <a:pt x="24" y="69"/>
                  </a:cubicBezTo>
                  <a:cubicBezTo>
                    <a:pt x="27" y="69"/>
                    <a:pt x="31" y="69"/>
                    <a:pt x="34" y="70"/>
                  </a:cubicBezTo>
                  <a:cubicBezTo>
                    <a:pt x="39" y="72"/>
                    <a:pt x="44" y="75"/>
                    <a:pt x="48" y="78"/>
                  </a:cubicBezTo>
                  <a:cubicBezTo>
                    <a:pt x="52" y="82"/>
                    <a:pt x="54" y="86"/>
                    <a:pt x="52" y="90"/>
                  </a:cubicBezTo>
                  <a:cubicBezTo>
                    <a:pt x="51" y="95"/>
                    <a:pt x="44" y="98"/>
                    <a:pt x="37" y="98"/>
                  </a:cubicBezTo>
                  <a:moveTo>
                    <a:pt x="140" y="0"/>
                  </a:moveTo>
                  <a:cubicBezTo>
                    <a:pt x="98" y="45"/>
                    <a:pt x="98" y="45"/>
                    <a:pt x="98" y="45"/>
                  </a:cubicBezTo>
                  <a:cubicBezTo>
                    <a:pt x="96" y="47"/>
                    <a:pt x="96" y="47"/>
                    <a:pt x="96" y="47"/>
                  </a:cubicBezTo>
                  <a:cubicBezTo>
                    <a:pt x="61" y="83"/>
                    <a:pt x="61" y="83"/>
                    <a:pt x="61" y="83"/>
                  </a:cubicBezTo>
                  <a:cubicBezTo>
                    <a:pt x="59" y="85"/>
                    <a:pt x="59" y="85"/>
                    <a:pt x="59" y="85"/>
                  </a:cubicBezTo>
                  <a:cubicBezTo>
                    <a:pt x="59" y="85"/>
                    <a:pt x="59" y="85"/>
                    <a:pt x="59" y="85"/>
                  </a:cubicBezTo>
                  <a:cubicBezTo>
                    <a:pt x="58" y="84"/>
                    <a:pt x="58" y="84"/>
                    <a:pt x="58" y="84"/>
                  </a:cubicBezTo>
                  <a:cubicBezTo>
                    <a:pt x="58" y="82"/>
                    <a:pt x="57" y="80"/>
                    <a:pt x="56" y="79"/>
                  </a:cubicBezTo>
                  <a:cubicBezTo>
                    <a:pt x="55" y="77"/>
                    <a:pt x="54" y="75"/>
                    <a:pt x="52" y="73"/>
                  </a:cubicBezTo>
                  <a:cubicBezTo>
                    <a:pt x="49" y="70"/>
                    <a:pt x="45" y="68"/>
                    <a:pt x="40" y="66"/>
                  </a:cubicBezTo>
                  <a:cubicBezTo>
                    <a:pt x="39" y="65"/>
                    <a:pt x="37" y="65"/>
                    <a:pt x="36" y="64"/>
                  </a:cubicBezTo>
                  <a:cubicBezTo>
                    <a:pt x="35" y="64"/>
                    <a:pt x="34" y="64"/>
                    <a:pt x="32" y="63"/>
                  </a:cubicBezTo>
                  <a:cubicBezTo>
                    <a:pt x="29" y="63"/>
                    <a:pt x="26" y="62"/>
                    <a:pt x="24" y="62"/>
                  </a:cubicBezTo>
                  <a:cubicBezTo>
                    <a:pt x="13" y="62"/>
                    <a:pt x="4" y="67"/>
                    <a:pt x="2" y="75"/>
                  </a:cubicBezTo>
                  <a:cubicBezTo>
                    <a:pt x="0" y="81"/>
                    <a:pt x="2" y="88"/>
                    <a:pt x="8" y="93"/>
                  </a:cubicBezTo>
                  <a:cubicBezTo>
                    <a:pt x="12" y="97"/>
                    <a:pt x="18" y="101"/>
                    <a:pt x="24" y="102"/>
                  </a:cubicBezTo>
                  <a:cubicBezTo>
                    <a:pt x="28" y="104"/>
                    <a:pt x="32" y="104"/>
                    <a:pt x="36" y="104"/>
                  </a:cubicBezTo>
                  <a:cubicBezTo>
                    <a:pt x="37" y="104"/>
                    <a:pt x="37" y="104"/>
                    <a:pt x="37" y="104"/>
                  </a:cubicBezTo>
                  <a:cubicBezTo>
                    <a:pt x="44" y="104"/>
                    <a:pt x="51" y="102"/>
                    <a:pt x="55" y="98"/>
                  </a:cubicBezTo>
                  <a:cubicBezTo>
                    <a:pt x="55" y="98"/>
                    <a:pt x="55" y="98"/>
                    <a:pt x="55" y="98"/>
                  </a:cubicBezTo>
                  <a:cubicBezTo>
                    <a:pt x="64" y="89"/>
                    <a:pt x="64" y="89"/>
                    <a:pt x="64" y="89"/>
                  </a:cubicBezTo>
                  <a:cubicBezTo>
                    <a:pt x="66" y="87"/>
                    <a:pt x="66" y="87"/>
                    <a:pt x="66" y="87"/>
                  </a:cubicBezTo>
                  <a:cubicBezTo>
                    <a:pt x="100" y="51"/>
                    <a:pt x="100" y="51"/>
                    <a:pt x="100" y="51"/>
                  </a:cubicBezTo>
                  <a:cubicBezTo>
                    <a:pt x="102" y="49"/>
                    <a:pt x="102" y="49"/>
                    <a:pt x="102" y="49"/>
                  </a:cubicBezTo>
                  <a:cubicBezTo>
                    <a:pt x="145" y="5"/>
                    <a:pt x="145" y="5"/>
                    <a:pt x="145" y="5"/>
                  </a:cubicBezTo>
                  <a:cubicBezTo>
                    <a:pt x="145" y="5"/>
                    <a:pt x="145" y="5"/>
                    <a:pt x="145" y="5"/>
                  </a:cubicBezTo>
                  <a:cubicBezTo>
                    <a:pt x="140" y="0"/>
                    <a:pt x="140" y="0"/>
                    <a:pt x="14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a:extLst>
                <a:ext uri="{FF2B5EF4-FFF2-40B4-BE49-F238E27FC236}">
                  <a16:creationId xmlns:a16="http://schemas.microsoft.com/office/drawing/2014/main" id="{0CCD9346-C96A-4B2D-9C26-590601382814}"/>
                </a:ext>
              </a:extLst>
            </p:cNvPr>
            <p:cNvSpPr>
              <a:spLocks noEditPoints="1"/>
            </p:cNvSpPr>
            <p:nvPr/>
          </p:nvSpPr>
          <p:spPr bwMode="auto">
            <a:xfrm>
              <a:off x="4558" y="5610"/>
              <a:ext cx="215" cy="257"/>
            </a:xfrm>
            <a:custGeom>
              <a:avLst/>
              <a:gdLst>
                <a:gd name="T0" fmla="*/ 32 w 126"/>
                <a:gd name="T1" fmla="*/ 143 h 150"/>
                <a:gd name="T2" fmla="*/ 17 w 126"/>
                <a:gd name="T3" fmla="*/ 139 h 150"/>
                <a:gd name="T4" fmla="*/ 7 w 126"/>
                <a:gd name="T5" fmla="*/ 128 h 150"/>
                <a:gd name="T6" fmla="*/ 33 w 126"/>
                <a:gd name="T7" fmla="*/ 112 h 150"/>
                <a:gd name="T8" fmla="*/ 34 w 126"/>
                <a:gd name="T9" fmla="*/ 112 h 150"/>
                <a:gd name="T10" fmla="*/ 50 w 126"/>
                <a:gd name="T11" fmla="*/ 115 h 150"/>
                <a:gd name="T12" fmla="*/ 59 w 126"/>
                <a:gd name="T13" fmla="*/ 126 h 150"/>
                <a:gd name="T14" fmla="*/ 34 w 126"/>
                <a:gd name="T15" fmla="*/ 143 h 150"/>
                <a:gd name="T16" fmla="*/ 32 w 126"/>
                <a:gd name="T17" fmla="*/ 143 h 150"/>
                <a:gd name="T18" fmla="*/ 120 w 126"/>
                <a:gd name="T19" fmla="*/ 0 h 150"/>
                <a:gd name="T20" fmla="*/ 120 w 126"/>
                <a:gd name="T21" fmla="*/ 0 h 150"/>
                <a:gd name="T22" fmla="*/ 91 w 126"/>
                <a:gd name="T23" fmla="*/ 62 h 150"/>
                <a:gd name="T24" fmla="*/ 89 w 126"/>
                <a:gd name="T25" fmla="*/ 65 h 150"/>
                <a:gd name="T26" fmla="*/ 65 w 126"/>
                <a:gd name="T27" fmla="*/ 115 h 150"/>
                <a:gd name="T28" fmla="*/ 64 w 126"/>
                <a:gd name="T29" fmla="*/ 118 h 150"/>
                <a:gd name="T30" fmla="*/ 64 w 126"/>
                <a:gd name="T31" fmla="*/ 119 h 150"/>
                <a:gd name="T32" fmla="*/ 63 w 126"/>
                <a:gd name="T33" fmla="*/ 118 h 150"/>
                <a:gd name="T34" fmla="*/ 59 w 126"/>
                <a:gd name="T35" fmla="*/ 113 h 150"/>
                <a:gd name="T36" fmla="*/ 53 w 126"/>
                <a:gd name="T37" fmla="*/ 109 h 150"/>
                <a:gd name="T38" fmla="*/ 37 w 126"/>
                <a:gd name="T39" fmla="*/ 105 h 150"/>
                <a:gd name="T40" fmla="*/ 34 w 126"/>
                <a:gd name="T41" fmla="*/ 105 h 150"/>
                <a:gd name="T42" fmla="*/ 32 w 126"/>
                <a:gd name="T43" fmla="*/ 105 h 150"/>
                <a:gd name="T44" fmla="*/ 28 w 126"/>
                <a:gd name="T45" fmla="*/ 105 h 150"/>
                <a:gd name="T46" fmla="*/ 0 w 126"/>
                <a:gd name="T47" fmla="*/ 128 h 150"/>
                <a:gd name="T48" fmla="*/ 14 w 126"/>
                <a:gd name="T49" fmla="*/ 146 h 150"/>
                <a:gd name="T50" fmla="*/ 32 w 126"/>
                <a:gd name="T51" fmla="*/ 150 h 150"/>
                <a:gd name="T52" fmla="*/ 34 w 126"/>
                <a:gd name="T53" fmla="*/ 150 h 150"/>
                <a:gd name="T54" fmla="*/ 64 w 126"/>
                <a:gd name="T55" fmla="*/ 134 h 150"/>
                <a:gd name="T56" fmla="*/ 64 w 126"/>
                <a:gd name="T57" fmla="*/ 134 h 150"/>
                <a:gd name="T58" fmla="*/ 71 w 126"/>
                <a:gd name="T59" fmla="*/ 121 h 150"/>
                <a:gd name="T60" fmla="*/ 72 w 126"/>
                <a:gd name="T61" fmla="*/ 118 h 150"/>
                <a:gd name="T62" fmla="*/ 96 w 126"/>
                <a:gd name="T63" fmla="*/ 67 h 150"/>
                <a:gd name="T64" fmla="*/ 97 w 126"/>
                <a:gd name="T65" fmla="*/ 65 h 150"/>
                <a:gd name="T66" fmla="*/ 126 w 126"/>
                <a:gd name="T67" fmla="*/ 3 h 150"/>
                <a:gd name="T68" fmla="*/ 120 w 126"/>
                <a:gd name="T6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150">
                  <a:moveTo>
                    <a:pt x="32" y="143"/>
                  </a:moveTo>
                  <a:cubicBezTo>
                    <a:pt x="27" y="143"/>
                    <a:pt x="21" y="142"/>
                    <a:pt x="17" y="139"/>
                  </a:cubicBezTo>
                  <a:cubicBezTo>
                    <a:pt x="11" y="137"/>
                    <a:pt x="7" y="133"/>
                    <a:pt x="7" y="128"/>
                  </a:cubicBezTo>
                  <a:cubicBezTo>
                    <a:pt x="7" y="120"/>
                    <a:pt x="19" y="112"/>
                    <a:pt x="33" y="112"/>
                  </a:cubicBezTo>
                  <a:cubicBezTo>
                    <a:pt x="33" y="112"/>
                    <a:pt x="34" y="112"/>
                    <a:pt x="34" y="112"/>
                  </a:cubicBezTo>
                  <a:cubicBezTo>
                    <a:pt x="40" y="112"/>
                    <a:pt x="45" y="113"/>
                    <a:pt x="50" y="115"/>
                  </a:cubicBezTo>
                  <a:cubicBezTo>
                    <a:pt x="56" y="118"/>
                    <a:pt x="59" y="122"/>
                    <a:pt x="59" y="126"/>
                  </a:cubicBezTo>
                  <a:cubicBezTo>
                    <a:pt x="59" y="135"/>
                    <a:pt x="48" y="142"/>
                    <a:pt x="34" y="143"/>
                  </a:cubicBezTo>
                  <a:cubicBezTo>
                    <a:pt x="33" y="143"/>
                    <a:pt x="33" y="143"/>
                    <a:pt x="32" y="143"/>
                  </a:cubicBezTo>
                  <a:moveTo>
                    <a:pt x="120" y="0"/>
                  </a:moveTo>
                  <a:cubicBezTo>
                    <a:pt x="120" y="0"/>
                    <a:pt x="120" y="0"/>
                    <a:pt x="120" y="0"/>
                  </a:cubicBezTo>
                  <a:cubicBezTo>
                    <a:pt x="91" y="62"/>
                    <a:pt x="91" y="62"/>
                    <a:pt x="91" y="62"/>
                  </a:cubicBezTo>
                  <a:cubicBezTo>
                    <a:pt x="89" y="65"/>
                    <a:pt x="89" y="65"/>
                    <a:pt x="89" y="65"/>
                  </a:cubicBezTo>
                  <a:cubicBezTo>
                    <a:pt x="65" y="115"/>
                    <a:pt x="65" y="115"/>
                    <a:pt x="65" y="115"/>
                  </a:cubicBezTo>
                  <a:cubicBezTo>
                    <a:pt x="64" y="118"/>
                    <a:pt x="64" y="118"/>
                    <a:pt x="64" y="118"/>
                  </a:cubicBezTo>
                  <a:cubicBezTo>
                    <a:pt x="64" y="119"/>
                    <a:pt x="64" y="119"/>
                    <a:pt x="64" y="119"/>
                  </a:cubicBezTo>
                  <a:cubicBezTo>
                    <a:pt x="63" y="118"/>
                    <a:pt x="63" y="118"/>
                    <a:pt x="63" y="118"/>
                  </a:cubicBezTo>
                  <a:cubicBezTo>
                    <a:pt x="62" y="116"/>
                    <a:pt x="61" y="115"/>
                    <a:pt x="59" y="113"/>
                  </a:cubicBezTo>
                  <a:cubicBezTo>
                    <a:pt x="57" y="111"/>
                    <a:pt x="55" y="110"/>
                    <a:pt x="53" y="109"/>
                  </a:cubicBezTo>
                  <a:cubicBezTo>
                    <a:pt x="48" y="107"/>
                    <a:pt x="43" y="105"/>
                    <a:pt x="37" y="105"/>
                  </a:cubicBezTo>
                  <a:cubicBezTo>
                    <a:pt x="36" y="105"/>
                    <a:pt x="35" y="105"/>
                    <a:pt x="34" y="105"/>
                  </a:cubicBezTo>
                  <a:cubicBezTo>
                    <a:pt x="33" y="105"/>
                    <a:pt x="33" y="105"/>
                    <a:pt x="32" y="105"/>
                  </a:cubicBezTo>
                  <a:cubicBezTo>
                    <a:pt x="31" y="105"/>
                    <a:pt x="30" y="105"/>
                    <a:pt x="28" y="105"/>
                  </a:cubicBezTo>
                  <a:cubicBezTo>
                    <a:pt x="12" y="107"/>
                    <a:pt x="0" y="117"/>
                    <a:pt x="0" y="128"/>
                  </a:cubicBezTo>
                  <a:cubicBezTo>
                    <a:pt x="0" y="135"/>
                    <a:pt x="5" y="142"/>
                    <a:pt x="14" y="146"/>
                  </a:cubicBezTo>
                  <a:cubicBezTo>
                    <a:pt x="19" y="148"/>
                    <a:pt x="25" y="150"/>
                    <a:pt x="32" y="150"/>
                  </a:cubicBezTo>
                  <a:cubicBezTo>
                    <a:pt x="33" y="150"/>
                    <a:pt x="33" y="150"/>
                    <a:pt x="34" y="150"/>
                  </a:cubicBezTo>
                  <a:cubicBezTo>
                    <a:pt x="48" y="149"/>
                    <a:pt x="60" y="143"/>
                    <a:pt x="64" y="134"/>
                  </a:cubicBezTo>
                  <a:cubicBezTo>
                    <a:pt x="64" y="134"/>
                    <a:pt x="64" y="134"/>
                    <a:pt x="64" y="134"/>
                  </a:cubicBezTo>
                  <a:cubicBezTo>
                    <a:pt x="71" y="121"/>
                    <a:pt x="71" y="121"/>
                    <a:pt x="71" y="121"/>
                  </a:cubicBezTo>
                  <a:cubicBezTo>
                    <a:pt x="72" y="118"/>
                    <a:pt x="72" y="118"/>
                    <a:pt x="72" y="118"/>
                  </a:cubicBezTo>
                  <a:cubicBezTo>
                    <a:pt x="96" y="67"/>
                    <a:pt x="96" y="67"/>
                    <a:pt x="96" y="67"/>
                  </a:cubicBezTo>
                  <a:cubicBezTo>
                    <a:pt x="97" y="65"/>
                    <a:pt x="97" y="65"/>
                    <a:pt x="97" y="65"/>
                  </a:cubicBezTo>
                  <a:cubicBezTo>
                    <a:pt x="126" y="3"/>
                    <a:pt x="126" y="3"/>
                    <a:pt x="126" y="3"/>
                  </a:cubicBezTo>
                  <a:cubicBezTo>
                    <a:pt x="120" y="0"/>
                    <a:pt x="120" y="0"/>
                    <a:pt x="12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a:extLst>
                <a:ext uri="{FF2B5EF4-FFF2-40B4-BE49-F238E27FC236}">
                  <a16:creationId xmlns:a16="http://schemas.microsoft.com/office/drawing/2014/main" id="{75F4A9A6-4350-4742-B23F-36A513AEFEE0}"/>
                </a:ext>
              </a:extLst>
            </p:cNvPr>
            <p:cNvSpPr>
              <a:spLocks noEditPoints="1"/>
            </p:cNvSpPr>
            <p:nvPr/>
          </p:nvSpPr>
          <p:spPr bwMode="auto">
            <a:xfrm>
              <a:off x="2777" y="5686"/>
              <a:ext cx="195" cy="174"/>
            </a:xfrm>
            <a:custGeom>
              <a:avLst/>
              <a:gdLst>
                <a:gd name="T0" fmla="*/ 92 w 114"/>
                <a:gd name="T1" fmla="*/ 29 h 102"/>
                <a:gd name="T2" fmla="*/ 87 w 114"/>
                <a:gd name="T3" fmla="*/ 29 h 102"/>
                <a:gd name="T4" fmla="*/ 74 w 114"/>
                <a:gd name="T5" fmla="*/ 24 h 102"/>
                <a:gd name="T6" fmla="*/ 69 w 114"/>
                <a:gd name="T7" fmla="*/ 14 h 102"/>
                <a:gd name="T8" fmla="*/ 86 w 114"/>
                <a:gd name="T9" fmla="*/ 5 h 102"/>
                <a:gd name="T10" fmla="*/ 91 w 114"/>
                <a:gd name="T11" fmla="*/ 6 h 102"/>
                <a:gd name="T12" fmla="*/ 103 w 114"/>
                <a:gd name="T13" fmla="*/ 11 h 102"/>
                <a:gd name="T14" fmla="*/ 109 w 114"/>
                <a:gd name="T15" fmla="*/ 20 h 102"/>
                <a:gd name="T16" fmla="*/ 92 w 114"/>
                <a:gd name="T17" fmla="*/ 29 h 102"/>
                <a:gd name="T18" fmla="*/ 86 w 114"/>
                <a:gd name="T19" fmla="*/ 0 h 102"/>
                <a:gd name="T20" fmla="*/ 85 w 114"/>
                <a:gd name="T21" fmla="*/ 0 h 102"/>
                <a:gd name="T22" fmla="*/ 66 w 114"/>
                <a:gd name="T23" fmla="*/ 8 h 102"/>
                <a:gd name="T24" fmla="*/ 66 w 114"/>
                <a:gd name="T25" fmla="*/ 8 h 102"/>
                <a:gd name="T26" fmla="*/ 59 w 114"/>
                <a:gd name="T27" fmla="*/ 17 h 102"/>
                <a:gd name="T28" fmla="*/ 58 w 114"/>
                <a:gd name="T29" fmla="*/ 19 h 102"/>
                <a:gd name="T30" fmla="*/ 33 w 114"/>
                <a:gd name="T31" fmla="*/ 54 h 102"/>
                <a:gd name="T32" fmla="*/ 31 w 114"/>
                <a:gd name="T33" fmla="*/ 56 h 102"/>
                <a:gd name="T34" fmla="*/ 0 w 114"/>
                <a:gd name="T35" fmla="*/ 99 h 102"/>
                <a:gd name="T36" fmla="*/ 5 w 114"/>
                <a:gd name="T37" fmla="*/ 102 h 102"/>
                <a:gd name="T38" fmla="*/ 36 w 114"/>
                <a:gd name="T39" fmla="*/ 59 h 102"/>
                <a:gd name="T40" fmla="*/ 37 w 114"/>
                <a:gd name="T41" fmla="*/ 57 h 102"/>
                <a:gd name="T42" fmla="*/ 63 w 114"/>
                <a:gd name="T43" fmla="*/ 22 h 102"/>
                <a:gd name="T44" fmla="*/ 64 w 114"/>
                <a:gd name="T45" fmla="*/ 20 h 102"/>
                <a:gd name="T46" fmla="*/ 64 w 114"/>
                <a:gd name="T47" fmla="*/ 19 h 102"/>
                <a:gd name="T48" fmla="*/ 64 w 114"/>
                <a:gd name="T49" fmla="*/ 20 h 102"/>
                <a:gd name="T50" fmla="*/ 67 w 114"/>
                <a:gd name="T51" fmla="*/ 24 h 102"/>
                <a:gd name="T52" fmla="*/ 71 w 114"/>
                <a:gd name="T53" fmla="*/ 29 h 102"/>
                <a:gd name="T54" fmla="*/ 83 w 114"/>
                <a:gd name="T55" fmla="*/ 34 h 102"/>
                <a:gd name="T56" fmla="*/ 86 w 114"/>
                <a:gd name="T57" fmla="*/ 34 h 102"/>
                <a:gd name="T58" fmla="*/ 89 w 114"/>
                <a:gd name="T59" fmla="*/ 35 h 102"/>
                <a:gd name="T60" fmla="*/ 92 w 114"/>
                <a:gd name="T61" fmla="*/ 35 h 102"/>
                <a:gd name="T62" fmla="*/ 114 w 114"/>
                <a:gd name="T63" fmla="*/ 21 h 102"/>
                <a:gd name="T64" fmla="*/ 114 w 114"/>
                <a:gd name="T65" fmla="*/ 19 h 102"/>
                <a:gd name="T66" fmla="*/ 114 w 114"/>
                <a:gd name="T67" fmla="*/ 19 h 102"/>
                <a:gd name="T68" fmla="*/ 106 w 114"/>
                <a:gd name="T69" fmla="*/ 6 h 102"/>
                <a:gd name="T70" fmla="*/ 91 w 114"/>
                <a:gd name="T71" fmla="*/ 0 h 102"/>
                <a:gd name="T72" fmla="*/ 86 w 114"/>
                <a:gd name="T7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102">
                  <a:moveTo>
                    <a:pt x="92" y="29"/>
                  </a:moveTo>
                  <a:cubicBezTo>
                    <a:pt x="90" y="29"/>
                    <a:pt x="89" y="29"/>
                    <a:pt x="87" y="29"/>
                  </a:cubicBezTo>
                  <a:cubicBezTo>
                    <a:pt x="82" y="28"/>
                    <a:pt x="78" y="27"/>
                    <a:pt x="74" y="24"/>
                  </a:cubicBezTo>
                  <a:cubicBezTo>
                    <a:pt x="70" y="21"/>
                    <a:pt x="68" y="18"/>
                    <a:pt x="69" y="14"/>
                  </a:cubicBezTo>
                  <a:cubicBezTo>
                    <a:pt x="70" y="9"/>
                    <a:pt x="77" y="5"/>
                    <a:pt x="86" y="5"/>
                  </a:cubicBezTo>
                  <a:cubicBezTo>
                    <a:pt x="87" y="5"/>
                    <a:pt x="89" y="5"/>
                    <a:pt x="91" y="6"/>
                  </a:cubicBezTo>
                  <a:cubicBezTo>
                    <a:pt x="95" y="6"/>
                    <a:pt x="100" y="8"/>
                    <a:pt x="103" y="11"/>
                  </a:cubicBezTo>
                  <a:cubicBezTo>
                    <a:pt x="107" y="13"/>
                    <a:pt x="109" y="17"/>
                    <a:pt x="109" y="20"/>
                  </a:cubicBezTo>
                  <a:cubicBezTo>
                    <a:pt x="108" y="26"/>
                    <a:pt x="101" y="29"/>
                    <a:pt x="92" y="29"/>
                  </a:cubicBezTo>
                  <a:moveTo>
                    <a:pt x="86" y="0"/>
                  </a:moveTo>
                  <a:cubicBezTo>
                    <a:pt x="85" y="0"/>
                    <a:pt x="85" y="0"/>
                    <a:pt x="85" y="0"/>
                  </a:cubicBezTo>
                  <a:cubicBezTo>
                    <a:pt x="77" y="0"/>
                    <a:pt x="70" y="3"/>
                    <a:pt x="66" y="8"/>
                  </a:cubicBezTo>
                  <a:cubicBezTo>
                    <a:pt x="66" y="8"/>
                    <a:pt x="66" y="8"/>
                    <a:pt x="66" y="8"/>
                  </a:cubicBezTo>
                  <a:cubicBezTo>
                    <a:pt x="59" y="17"/>
                    <a:pt x="59" y="17"/>
                    <a:pt x="59" y="17"/>
                  </a:cubicBezTo>
                  <a:cubicBezTo>
                    <a:pt x="58" y="19"/>
                    <a:pt x="58" y="19"/>
                    <a:pt x="58" y="19"/>
                  </a:cubicBezTo>
                  <a:cubicBezTo>
                    <a:pt x="33" y="54"/>
                    <a:pt x="33" y="54"/>
                    <a:pt x="33" y="54"/>
                  </a:cubicBezTo>
                  <a:cubicBezTo>
                    <a:pt x="31" y="56"/>
                    <a:pt x="31" y="56"/>
                    <a:pt x="31" y="56"/>
                  </a:cubicBezTo>
                  <a:cubicBezTo>
                    <a:pt x="0" y="99"/>
                    <a:pt x="0" y="99"/>
                    <a:pt x="0" y="99"/>
                  </a:cubicBezTo>
                  <a:cubicBezTo>
                    <a:pt x="5" y="102"/>
                    <a:pt x="5" y="102"/>
                    <a:pt x="5" y="102"/>
                  </a:cubicBezTo>
                  <a:cubicBezTo>
                    <a:pt x="36" y="59"/>
                    <a:pt x="36" y="59"/>
                    <a:pt x="36" y="59"/>
                  </a:cubicBezTo>
                  <a:cubicBezTo>
                    <a:pt x="37" y="57"/>
                    <a:pt x="37" y="57"/>
                    <a:pt x="37" y="57"/>
                  </a:cubicBezTo>
                  <a:cubicBezTo>
                    <a:pt x="63" y="22"/>
                    <a:pt x="63" y="22"/>
                    <a:pt x="63" y="22"/>
                  </a:cubicBezTo>
                  <a:cubicBezTo>
                    <a:pt x="64" y="20"/>
                    <a:pt x="64" y="20"/>
                    <a:pt x="64" y="20"/>
                  </a:cubicBezTo>
                  <a:cubicBezTo>
                    <a:pt x="64" y="19"/>
                    <a:pt x="64" y="19"/>
                    <a:pt x="64" y="19"/>
                  </a:cubicBezTo>
                  <a:cubicBezTo>
                    <a:pt x="64" y="20"/>
                    <a:pt x="64" y="20"/>
                    <a:pt x="64" y="20"/>
                  </a:cubicBezTo>
                  <a:cubicBezTo>
                    <a:pt x="65" y="22"/>
                    <a:pt x="66" y="23"/>
                    <a:pt x="67" y="24"/>
                  </a:cubicBezTo>
                  <a:cubicBezTo>
                    <a:pt x="68" y="26"/>
                    <a:pt x="70" y="27"/>
                    <a:pt x="71" y="29"/>
                  </a:cubicBezTo>
                  <a:cubicBezTo>
                    <a:pt x="74" y="31"/>
                    <a:pt x="78" y="33"/>
                    <a:pt x="83" y="34"/>
                  </a:cubicBezTo>
                  <a:cubicBezTo>
                    <a:pt x="84" y="34"/>
                    <a:pt x="85" y="34"/>
                    <a:pt x="86" y="34"/>
                  </a:cubicBezTo>
                  <a:cubicBezTo>
                    <a:pt x="87" y="35"/>
                    <a:pt x="88" y="35"/>
                    <a:pt x="89" y="35"/>
                  </a:cubicBezTo>
                  <a:cubicBezTo>
                    <a:pt x="90" y="35"/>
                    <a:pt x="91" y="35"/>
                    <a:pt x="92" y="35"/>
                  </a:cubicBezTo>
                  <a:cubicBezTo>
                    <a:pt x="104" y="35"/>
                    <a:pt x="113" y="29"/>
                    <a:pt x="114" y="21"/>
                  </a:cubicBezTo>
                  <a:cubicBezTo>
                    <a:pt x="114" y="21"/>
                    <a:pt x="114" y="20"/>
                    <a:pt x="114" y="19"/>
                  </a:cubicBezTo>
                  <a:cubicBezTo>
                    <a:pt x="114" y="19"/>
                    <a:pt x="114" y="19"/>
                    <a:pt x="114" y="19"/>
                  </a:cubicBezTo>
                  <a:cubicBezTo>
                    <a:pt x="114" y="15"/>
                    <a:pt x="111" y="10"/>
                    <a:pt x="106" y="6"/>
                  </a:cubicBezTo>
                  <a:cubicBezTo>
                    <a:pt x="102" y="3"/>
                    <a:pt x="97" y="1"/>
                    <a:pt x="91" y="0"/>
                  </a:cubicBezTo>
                  <a:cubicBezTo>
                    <a:pt x="90" y="0"/>
                    <a:pt x="88" y="0"/>
                    <a:pt x="86"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a:extLst>
                <a:ext uri="{FF2B5EF4-FFF2-40B4-BE49-F238E27FC236}">
                  <a16:creationId xmlns:a16="http://schemas.microsoft.com/office/drawing/2014/main" id="{2A4F70C1-A1A2-4E97-98E7-5A75367A7497}"/>
                </a:ext>
              </a:extLst>
            </p:cNvPr>
            <p:cNvSpPr>
              <a:spLocks noEditPoints="1"/>
            </p:cNvSpPr>
            <p:nvPr/>
          </p:nvSpPr>
          <p:spPr bwMode="auto">
            <a:xfrm>
              <a:off x="3438" y="4883"/>
              <a:ext cx="119" cy="340"/>
            </a:xfrm>
            <a:custGeom>
              <a:avLst/>
              <a:gdLst>
                <a:gd name="T0" fmla="*/ 24 w 70"/>
                <a:gd name="T1" fmla="*/ 192 h 199"/>
                <a:gd name="T2" fmla="*/ 24 w 70"/>
                <a:gd name="T3" fmla="*/ 192 h 199"/>
                <a:gd name="T4" fmla="*/ 9 w 70"/>
                <a:gd name="T5" fmla="*/ 185 h 199"/>
                <a:gd name="T6" fmla="*/ 27 w 70"/>
                <a:gd name="T7" fmla="*/ 156 h 199"/>
                <a:gd name="T8" fmla="*/ 46 w 70"/>
                <a:gd name="T9" fmla="*/ 151 h 199"/>
                <a:gd name="T10" fmla="*/ 46 w 70"/>
                <a:gd name="T11" fmla="*/ 151 h 199"/>
                <a:gd name="T12" fmla="*/ 61 w 70"/>
                <a:gd name="T13" fmla="*/ 158 h 199"/>
                <a:gd name="T14" fmla="*/ 42 w 70"/>
                <a:gd name="T15" fmla="*/ 187 h 199"/>
                <a:gd name="T16" fmla="*/ 24 w 70"/>
                <a:gd name="T17" fmla="*/ 192 h 199"/>
                <a:gd name="T18" fmla="*/ 62 w 70"/>
                <a:gd name="T19" fmla="*/ 0 h 199"/>
                <a:gd name="T20" fmla="*/ 62 w 70"/>
                <a:gd name="T21" fmla="*/ 0 h 199"/>
                <a:gd name="T22" fmla="*/ 62 w 70"/>
                <a:gd name="T23" fmla="*/ 78 h 199"/>
                <a:gd name="T24" fmla="*/ 62 w 70"/>
                <a:gd name="T25" fmla="*/ 81 h 199"/>
                <a:gd name="T26" fmla="*/ 62 w 70"/>
                <a:gd name="T27" fmla="*/ 144 h 199"/>
                <a:gd name="T28" fmla="*/ 62 w 70"/>
                <a:gd name="T29" fmla="*/ 147 h 199"/>
                <a:gd name="T30" fmla="*/ 62 w 70"/>
                <a:gd name="T31" fmla="*/ 148 h 199"/>
                <a:gd name="T32" fmla="*/ 61 w 70"/>
                <a:gd name="T33" fmla="*/ 147 h 199"/>
                <a:gd name="T34" fmla="*/ 54 w 70"/>
                <a:gd name="T35" fmla="*/ 144 h 199"/>
                <a:gd name="T36" fmla="*/ 46 w 70"/>
                <a:gd name="T37" fmla="*/ 143 h 199"/>
                <a:gd name="T38" fmla="*/ 46 w 70"/>
                <a:gd name="T39" fmla="*/ 143 h 199"/>
                <a:gd name="T40" fmla="*/ 28 w 70"/>
                <a:gd name="T41" fmla="*/ 147 h 199"/>
                <a:gd name="T42" fmla="*/ 23 w 70"/>
                <a:gd name="T43" fmla="*/ 149 h 199"/>
                <a:gd name="T44" fmla="*/ 19 w 70"/>
                <a:gd name="T45" fmla="*/ 151 h 199"/>
                <a:gd name="T46" fmla="*/ 0 w 70"/>
                <a:gd name="T47" fmla="*/ 180 h 199"/>
                <a:gd name="T48" fmla="*/ 0 w 70"/>
                <a:gd name="T49" fmla="*/ 180 h 199"/>
                <a:gd name="T50" fmla="*/ 2 w 70"/>
                <a:gd name="T51" fmla="*/ 188 h 199"/>
                <a:gd name="T52" fmla="*/ 24 w 70"/>
                <a:gd name="T53" fmla="*/ 199 h 199"/>
                <a:gd name="T54" fmla="*/ 24 w 70"/>
                <a:gd name="T55" fmla="*/ 199 h 199"/>
                <a:gd name="T56" fmla="*/ 24 w 70"/>
                <a:gd name="T57" fmla="*/ 199 h 199"/>
                <a:gd name="T58" fmla="*/ 46 w 70"/>
                <a:gd name="T59" fmla="*/ 194 h 199"/>
                <a:gd name="T60" fmla="*/ 70 w 70"/>
                <a:gd name="T61" fmla="*/ 163 h 199"/>
                <a:gd name="T62" fmla="*/ 70 w 70"/>
                <a:gd name="T63" fmla="*/ 163 h 199"/>
                <a:gd name="T64" fmla="*/ 70 w 70"/>
                <a:gd name="T65" fmla="*/ 147 h 199"/>
                <a:gd name="T66" fmla="*/ 70 w 70"/>
                <a:gd name="T67" fmla="*/ 143 h 199"/>
                <a:gd name="T68" fmla="*/ 70 w 70"/>
                <a:gd name="T69" fmla="*/ 80 h 199"/>
                <a:gd name="T70" fmla="*/ 70 w 70"/>
                <a:gd name="T71" fmla="*/ 77 h 199"/>
                <a:gd name="T72" fmla="*/ 70 w 70"/>
                <a:gd name="T73" fmla="*/ 0 h 199"/>
                <a:gd name="T74" fmla="*/ 62 w 70"/>
                <a:gd name="T7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99">
                  <a:moveTo>
                    <a:pt x="24" y="192"/>
                  </a:moveTo>
                  <a:cubicBezTo>
                    <a:pt x="24" y="192"/>
                    <a:pt x="24" y="192"/>
                    <a:pt x="24" y="192"/>
                  </a:cubicBezTo>
                  <a:cubicBezTo>
                    <a:pt x="16" y="192"/>
                    <a:pt x="11" y="189"/>
                    <a:pt x="9" y="185"/>
                  </a:cubicBezTo>
                  <a:cubicBezTo>
                    <a:pt x="4" y="176"/>
                    <a:pt x="13" y="163"/>
                    <a:pt x="27" y="156"/>
                  </a:cubicBezTo>
                  <a:cubicBezTo>
                    <a:pt x="33" y="153"/>
                    <a:pt x="40" y="151"/>
                    <a:pt x="46" y="151"/>
                  </a:cubicBezTo>
                  <a:cubicBezTo>
                    <a:pt x="46" y="151"/>
                    <a:pt x="46" y="151"/>
                    <a:pt x="46" y="151"/>
                  </a:cubicBezTo>
                  <a:cubicBezTo>
                    <a:pt x="53" y="151"/>
                    <a:pt x="58" y="154"/>
                    <a:pt x="61" y="158"/>
                  </a:cubicBezTo>
                  <a:cubicBezTo>
                    <a:pt x="65" y="166"/>
                    <a:pt x="57" y="180"/>
                    <a:pt x="42" y="187"/>
                  </a:cubicBezTo>
                  <a:cubicBezTo>
                    <a:pt x="36" y="190"/>
                    <a:pt x="30" y="192"/>
                    <a:pt x="24" y="192"/>
                  </a:cubicBezTo>
                  <a:moveTo>
                    <a:pt x="62" y="0"/>
                  </a:moveTo>
                  <a:cubicBezTo>
                    <a:pt x="62" y="0"/>
                    <a:pt x="62" y="0"/>
                    <a:pt x="62" y="0"/>
                  </a:cubicBezTo>
                  <a:cubicBezTo>
                    <a:pt x="62" y="78"/>
                    <a:pt x="62" y="78"/>
                    <a:pt x="62" y="78"/>
                  </a:cubicBezTo>
                  <a:cubicBezTo>
                    <a:pt x="62" y="81"/>
                    <a:pt x="62" y="81"/>
                    <a:pt x="62" y="81"/>
                  </a:cubicBezTo>
                  <a:cubicBezTo>
                    <a:pt x="62" y="144"/>
                    <a:pt x="62" y="144"/>
                    <a:pt x="62" y="144"/>
                  </a:cubicBezTo>
                  <a:cubicBezTo>
                    <a:pt x="62" y="147"/>
                    <a:pt x="62" y="147"/>
                    <a:pt x="62" y="147"/>
                  </a:cubicBezTo>
                  <a:cubicBezTo>
                    <a:pt x="62" y="148"/>
                    <a:pt x="62" y="148"/>
                    <a:pt x="62" y="148"/>
                  </a:cubicBezTo>
                  <a:cubicBezTo>
                    <a:pt x="61" y="147"/>
                    <a:pt x="61" y="147"/>
                    <a:pt x="61" y="147"/>
                  </a:cubicBezTo>
                  <a:cubicBezTo>
                    <a:pt x="59" y="146"/>
                    <a:pt x="57" y="145"/>
                    <a:pt x="54" y="144"/>
                  </a:cubicBezTo>
                  <a:cubicBezTo>
                    <a:pt x="52" y="144"/>
                    <a:pt x="49" y="143"/>
                    <a:pt x="46" y="143"/>
                  </a:cubicBezTo>
                  <a:cubicBezTo>
                    <a:pt x="46" y="143"/>
                    <a:pt x="46" y="143"/>
                    <a:pt x="46" y="143"/>
                  </a:cubicBezTo>
                  <a:cubicBezTo>
                    <a:pt x="40" y="143"/>
                    <a:pt x="34" y="144"/>
                    <a:pt x="28" y="147"/>
                  </a:cubicBezTo>
                  <a:cubicBezTo>
                    <a:pt x="26" y="147"/>
                    <a:pt x="25" y="148"/>
                    <a:pt x="23" y="149"/>
                  </a:cubicBezTo>
                  <a:cubicBezTo>
                    <a:pt x="22" y="150"/>
                    <a:pt x="21" y="150"/>
                    <a:pt x="19" y="151"/>
                  </a:cubicBezTo>
                  <a:cubicBezTo>
                    <a:pt x="7" y="159"/>
                    <a:pt x="0" y="170"/>
                    <a:pt x="0" y="180"/>
                  </a:cubicBezTo>
                  <a:cubicBezTo>
                    <a:pt x="0" y="180"/>
                    <a:pt x="0" y="180"/>
                    <a:pt x="0" y="180"/>
                  </a:cubicBezTo>
                  <a:cubicBezTo>
                    <a:pt x="0" y="183"/>
                    <a:pt x="0" y="186"/>
                    <a:pt x="2" y="188"/>
                  </a:cubicBezTo>
                  <a:cubicBezTo>
                    <a:pt x="5" y="195"/>
                    <a:pt x="13" y="199"/>
                    <a:pt x="24" y="199"/>
                  </a:cubicBezTo>
                  <a:cubicBezTo>
                    <a:pt x="24" y="199"/>
                    <a:pt x="24" y="199"/>
                    <a:pt x="24" y="199"/>
                  </a:cubicBezTo>
                  <a:cubicBezTo>
                    <a:pt x="24" y="199"/>
                    <a:pt x="24" y="199"/>
                    <a:pt x="24" y="199"/>
                  </a:cubicBezTo>
                  <a:cubicBezTo>
                    <a:pt x="31" y="199"/>
                    <a:pt x="39" y="197"/>
                    <a:pt x="46" y="194"/>
                  </a:cubicBezTo>
                  <a:cubicBezTo>
                    <a:pt x="61" y="186"/>
                    <a:pt x="69" y="174"/>
                    <a:pt x="70" y="163"/>
                  </a:cubicBezTo>
                  <a:cubicBezTo>
                    <a:pt x="70" y="163"/>
                    <a:pt x="70" y="163"/>
                    <a:pt x="70" y="163"/>
                  </a:cubicBezTo>
                  <a:cubicBezTo>
                    <a:pt x="70" y="147"/>
                    <a:pt x="70" y="147"/>
                    <a:pt x="70" y="147"/>
                  </a:cubicBezTo>
                  <a:cubicBezTo>
                    <a:pt x="70" y="143"/>
                    <a:pt x="70" y="143"/>
                    <a:pt x="70" y="143"/>
                  </a:cubicBezTo>
                  <a:cubicBezTo>
                    <a:pt x="70" y="80"/>
                    <a:pt x="70" y="80"/>
                    <a:pt x="70" y="80"/>
                  </a:cubicBezTo>
                  <a:cubicBezTo>
                    <a:pt x="70" y="77"/>
                    <a:pt x="70" y="77"/>
                    <a:pt x="70" y="77"/>
                  </a:cubicBezTo>
                  <a:cubicBezTo>
                    <a:pt x="70" y="0"/>
                    <a:pt x="70" y="0"/>
                    <a:pt x="70" y="0"/>
                  </a:cubicBezTo>
                  <a:cubicBezTo>
                    <a:pt x="62" y="0"/>
                    <a:pt x="62" y="0"/>
                    <a:pt x="62"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a:extLst>
                <a:ext uri="{FF2B5EF4-FFF2-40B4-BE49-F238E27FC236}">
                  <a16:creationId xmlns:a16="http://schemas.microsoft.com/office/drawing/2014/main" id="{98CA08BC-292A-40F4-8D9D-7BD26CE9D9DE}"/>
                </a:ext>
              </a:extLst>
            </p:cNvPr>
            <p:cNvSpPr>
              <a:spLocks/>
            </p:cNvSpPr>
            <p:nvPr/>
          </p:nvSpPr>
          <p:spPr bwMode="auto">
            <a:xfrm>
              <a:off x="2808" y="5310"/>
              <a:ext cx="232" cy="237"/>
            </a:xfrm>
            <a:custGeom>
              <a:avLst/>
              <a:gdLst>
                <a:gd name="T0" fmla="*/ 130 w 136"/>
                <a:gd name="T1" fmla="*/ 0 h 139"/>
                <a:gd name="T2" fmla="*/ 130 w 136"/>
                <a:gd name="T3" fmla="*/ 0 h 139"/>
                <a:gd name="T4" fmla="*/ 124 w 136"/>
                <a:gd name="T5" fmla="*/ 9 h 139"/>
                <a:gd name="T6" fmla="*/ 123 w 136"/>
                <a:gd name="T7" fmla="*/ 11 h 139"/>
                <a:gd name="T8" fmla="*/ 95 w 136"/>
                <a:gd name="T9" fmla="*/ 56 h 139"/>
                <a:gd name="T10" fmla="*/ 93 w 136"/>
                <a:gd name="T11" fmla="*/ 59 h 139"/>
                <a:gd name="T12" fmla="*/ 65 w 136"/>
                <a:gd name="T13" fmla="*/ 104 h 139"/>
                <a:gd name="T14" fmla="*/ 64 w 136"/>
                <a:gd name="T15" fmla="*/ 106 h 139"/>
                <a:gd name="T16" fmla="*/ 58 w 136"/>
                <a:gd name="T17" fmla="*/ 115 h 139"/>
                <a:gd name="T18" fmla="*/ 32 w 136"/>
                <a:gd name="T19" fmla="*/ 101 h 139"/>
                <a:gd name="T20" fmla="*/ 28 w 136"/>
                <a:gd name="T21" fmla="*/ 101 h 139"/>
                <a:gd name="T22" fmla="*/ 0 w 136"/>
                <a:gd name="T23" fmla="*/ 118 h 139"/>
                <a:gd name="T24" fmla="*/ 0 w 136"/>
                <a:gd name="T25" fmla="*/ 119 h 139"/>
                <a:gd name="T26" fmla="*/ 0 w 136"/>
                <a:gd name="T27" fmla="*/ 119 h 139"/>
                <a:gd name="T28" fmla="*/ 29 w 136"/>
                <a:gd name="T29" fmla="*/ 139 h 139"/>
                <a:gd name="T30" fmla="*/ 33 w 136"/>
                <a:gd name="T31" fmla="*/ 139 h 139"/>
                <a:gd name="T32" fmla="*/ 58 w 136"/>
                <a:gd name="T33" fmla="*/ 129 h 139"/>
                <a:gd name="T34" fmla="*/ 58 w 136"/>
                <a:gd name="T35" fmla="*/ 129 h 139"/>
                <a:gd name="T36" fmla="*/ 70 w 136"/>
                <a:gd name="T37" fmla="*/ 109 h 139"/>
                <a:gd name="T38" fmla="*/ 72 w 136"/>
                <a:gd name="T39" fmla="*/ 107 h 139"/>
                <a:gd name="T40" fmla="*/ 100 w 136"/>
                <a:gd name="T41" fmla="*/ 62 h 139"/>
                <a:gd name="T42" fmla="*/ 101 w 136"/>
                <a:gd name="T43" fmla="*/ 59 h 139"/>
                <a:gd name="T44" fmla="*/ 129 w 136"/>
                <a:gd name="T45" fmla="*/ 14 h 139"/>
                <a:gd name="T46" fmla="*/ 131 w 136"/>
                <a:gd name="T47" fmla="*/ 12 h 139"/>
                <a:gd name="T48" fmla="*/ 136 w 136"/>
                <a:gd name="T49" fmla="*/ 4 h 139"/>
                <a:gd name="T50" fmla="*/ 136 w 136"/>
                <a:gd name="T51" fmla="*/ 4 h 139"/>
                <a:gd name="T52" fmla="*/ 130 w 13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6" h="139">
                  <a:moveTo>
                    <a:pt x="130" y="0"/>
                  </a:moveTo>
                  <a:cubicBezTo>
                    <a:pt x="130" y="0"/>
                    <a:pt x="130" y="0"/>
                    <a:pt x="130" y="0"/>
                  </a:cubicBezTo>
                  <a:cubicBezTo>
                    <a:pt x="124" y="9"/>
                    <a:pt x="124" y="9"/>
                    <a:pt x="124" y="9"/>
                  </a:cubicBezTo>
                  <a:cubicBezTo>
                    <a:pt x="123" y="11"/>
                    <a:pt x="123" y="11"/>
                    <a:pt x="123" y="11"/>
                  </a:cubicBezTo>
                  <a:cubicBezTo>
                    <a:pt x="95" y="56"/>
                    <a:pt x="95" y="56"/>
                    <a:pt x="95" y="56"/>
                  </a:cubicBezTo>
                  <a:cubicBezTo>
                    <a:pt x="93" y="59"/>
                    <a:pt x="93" y="59"/>
                    <a:pt x="93" y="59"/>
                  </a:cubicBezTo>
                  <a:cubicBezTo>
                    <a:pt x="65" y="104"/>
                    <a:pt x="65" y="104"/>
                    <a:pt x="65" y="104"/>
                  </a:cubicBezTo>
                  <a:cubicBezTo>
                    <a:pt x="64" y="106"/>
                    <a:pt x="64" y="106"/>
                    <a:pt x="64" y="106"/>
                  </a:cubicBezTo>
                  <a:cubicBezTo>
                    <a:pt x="58" y="115"/>
                    <a:pt x="58" y="115"/>
                    <a:pt x="58" y="115"/>
                  </a:cubicBezTo>
                  <a:cubicBezTo>
                    <a:pt x="54" y="108"/>
                    <a:pt x="44" y="102"/>
                    <a:pt x="32" y="101"/>
                  </a:cubicBezTo>
                  <a:cubicBezTo>
                    <a:pt x="31" y="101"/>
                    <a:pt x="29" y="101"/>
                    <a:pt x="28" y="101"/>
                  </a:cubicBezTo>
                  <a:cubicBezTo>
                    <a:pt x="13" y="101"/>
                    <a:pt x="1" y="108"/>
                    <a:pt x="0" y="118"/>
                  </a:cubicBezTo>
                  <a:cubicBezTo>
                    <a:pt x="0" y="118"/>
                    <a:pt x="0" y="118"/>
                    <a:pt x="0" y="119"/>
                  </a:cubicBezTo>
                  <a:cubicBezTo>
                    <a:pt x="0" y="119"/>
                    <a:pt x="0" y="119"/>
                    <a:pt x="0" y="119"/>
                  </a:cubicBezTo>
                  <a:cubicBezTo>
                    <a:pt x="0" y="129"/>
                    <a:pt x="13" y="138"/>
                    <a:pt x="29" y="139"/>
                  </a:cubicBezTo>
                  <a:cubicBezTo>
                    <a:pt x="30" y="139"/>
                    <a:pt x="31" y="139"/>
                    <a:pt x="33" y="139"/>
                  </a:cubicBezTo>
                  <a:cubicBezTo>
                    <a:pt x="44" y="139"/>
                    <a:pt x="54" y="135"/>
                    <a:pt x="58" y="129"/>
                  </a:cubicBezTo>
                  <a:cubicBezTo>
                    <a:pt x="58" y="129"/>
                    <a:pt x="58" y="129"/>
                    <a:pt x="58" y="129"/>
                  </a:cubicBezTo>
                  <a:cubicBezTo>
                    <a:pt x="70" y="109"/>
                    <a:pt x="70" y="109"/>
                    <a:pt x="70" y="109"/>
                  </a:cubicBezTo>
                  <a:cubicBezTo>
                    <a:pt x="72" y="107"/>
                    <a:pt x="72" y="107"/>
                    <a:pt x="72" y="107"/>
                  </a:cubicBezTo>
                  <a:cubicBezTo>
                    <a:pt x="100" y="62"/>
                    <a:pt x="100" y="62"/>
                    <a:pt x="100" y="62"/>
                  </a:cubicBezTo>
                  <a:cubicBezTo>
                    <a:pt x="101" y="59"/>
                    <a:pt x="101" y="59"/>
                    <a:pt x="101" y="59"/>
                  </a:cubicBezTo>
                  <a:cubicBezTo>
                    <a:pt x="129" y="14"/>
                    <a:pt x="129" y="14"/>
                    <a:pt x="129" y="14"/>
                  </a:cubicBezTo>
                  <a:cubicBezTo>
                    <a:pt x="131" y="12"/>
                    <a:pt x="131" y="12"/>
                    <a:pt x="131" y="12"/>
                  </a:cubicBezTo>
                  <a:cubicBezTo>
                    <a:pt x="136" y="4"/>
                    <a:pt x="136" y="4"/>
                    <a:pt x="136" y="4"/>
                  </a:cubicBezTo>
                  <a:cubicBezTo>
                    <a:pt x="136" y="4"/>
                    <a:pt x="136" y="4"/>
                    <a:pt x="136" y="4"/>
                  </a:cubicBezTo>
                  <a:cubicBezTo>
                    <a:pt x="130" y="0"/>
                    <a:pt x="130" y="0"/>
                    <a:pt x="13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a:extLst>
                <a:ext uri="{FF2B5EF4-FFF2-40B4-BE49-F238E27FC236}">
                  <a16:creationId xmlns:a16="http://schemas.microsoft.com/office/drawing/2014/main" id="{D24BDDF6-9ECE-414C-A53B-169E306E1877}"/>
                </a:ext>
              </a:extLst>
            </p:cNvPr>
            <p:cNvSpPr>
              <a:spLocks/>
            </p:cNvSpPr>
            <p:nvPr/>
          </p:nvSpPr>
          <p:spPr bwMode="auto">
            <a:xfrm>
              <a:off x="5627" y="2713"/>
              <a:ext cx="224" cy="456"/>
            </a:xfrm>
            <a:custGeom>
              <a:avLst/>
              <a:gdLst>
                <a:gd name="T0" fmla="*/ 131 w 131"/>
                <a:gd name="T1" fmla="*/ 2 h 267"/>
                <a:gd name="T2" fmla="*/ 120 w 131"/>
                <a:gd name="T3" fmla="*/ 0 h 267"/>
                <a:gd name="T4" fmla="*/ 118 w 131"/>
                <a:gd name="T5" fmla="*/ 15 h 267"/>
                <a:gd name="T6" fmla="*/ 117 w 131"/>
                <a:gd name="T7" fmla="*/ 20 h 267"/>
                <a:gd name="T8" fmla="*/ 104 w 131"/>
                <a:gd name="T9" fmla="*/ 101 h 267"/>
                <a:gd name="T10" fmla="*/ 103 w 131"/>
                <a:gd name="T11" fmla="*/ 106 h 267"/>
                <a:gd name="T12" fmla="*/ 89 w 131"/>
                <a:gd name="T13" fmla="*/ 187 h 267"/>
                <a:gd name="T14" fmla="*/ 89 w 131"/>
                <a:gd name="T15" fmla="*/ 191 h 267"/>
                <a:gd name="T16" fmla="*/ 86 w 131"/>
                <a:gd name="T17" fmla="*/ 207 h 267"/>
                <a:gd name="T18" fmla="*/ 40 w 131"/>
                <a:gd name="T19" fmla="*/ 203 h 267"/>
                <a:gd name="T20" fmla="*/ 5 w 131"/>
                <a:gd name="T21" fmla="*/ 245 h 267"/>
                <a:gd name="T22" fmla="*/ 58 w 131"/>
                <a:gd name="T23" fmla="*/ 259 h 267"/>
                <a:gd name="T24" fmla="*/ 94 w 131"/>
                <a:gd name="T25" fmla="*/ 227 h 267"/>
                <a:gd name="T26" fmla="*/ 94 w 131"/>
                <a:gd name="T27" fmla="*/ 227 h 267"/>
                <a:gd name="T28" fmla="*/ 100 w 131"/>
                <a:gd name="T29" fmla="*/ 192 h 267"/>
                <a:gd name="T30" fmla="*/ 100 w 131"/>
                <a:gd name="T31" fmla="*/ 188 h 267"/>
                <a:gd name="T32" fmla="*/ 114 w 131"/>
                <a:gd name="T33" fmla="*/ 106 h 267"/>
                <a:gd name="T34" fmla="*/ 115 w 131"/>
                <a:gd name="T35" fmla="*/ 102 h 267"/>
                <a:gd name="T36" fmla="*/ 128 w 131"/>
                <a:gd name="T37" fmla="*/ 20 h 267"/>
                <a:gd name="T38" fmla="*/ 129 w 131"/>
                <a:gd name="T39" fmla="*/ 16 h 267"/>
                <a:gd name="T40" fmla="*/ 131 w 131"/>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267">
                  <a:moveTo>
                    <a:pt x="131" y="2"/>
                  </a:moveTo>
                  <a:cubicBezTo>
                    <a:pt x="120" y="0"/>
                    <a:pt x="120" y="0"/>
                    <a:pt x="120" y="0"/>
                  </a:cubicBezTo>
                  <a:cubicBezTo>
                    <a:pt x="118" y="15"/>
                    <a:pt x="118" y="15"/>
                    <a:pt x="118" y="15"/>
                  </a:cubicBezTo>
                  <a:cubicBezTo>
                    <a:pt x="117" y="20"/>
                    <a:pt x="117" y="20"/>
                    <a:pt x="117" y="20"/>
                  </a:cubicBezTo>
                  <a:cubicBezTo>
                    <a:pt x="104" y="101"/>
                    <a:pt x="104" y="101"/>
                    <a:pt x="104" y="101"/>
                  </a:cubicBezTo>
                  <a:cubicBezTo>
                    <a:pt x="103" y="106"/>
                    <a:pt x="103" y="106"/>
                    <a:pt x="103" y="106"/>
                  </a:cubicBezTo>
                  <a:cubicBezTo>
                    <a:pt x="89" y="187"/>
                    <a:pt x="89" y="187"/>
                    <a:pt x="89" y="187"/>
                  </a:cubicBezTo>
                  <a:cubicBezTo>
                    <a:pt x="89" y="191"/>
                    <a:pt x="89" y="191"/>
                    <a:pt x="89" y="191"/>
                  </a:cubicBezTo>
                  <a:cubicBezTo>
                    <a:pt x="86" y="207"/>
                    <a:pt x="86" y="207"/>
                    <a:pt x="86" y="207"/>
                  </a:cubicBezTo>
                  <a:cubicBezTo>
                    <a:pt x="76" y="199"/>
                    <a:pt x="58" y="197"/>
                    <a:pt x="40" y="203"/>
                  </a:cubicBezTo>
                  <a:cubicBezTo>
                    <a:pt x="16" y="211"/>
                    <a:pt x="0" y="230"/>
                    <a:pt x="5" y="245"/>
                  </a:cubicBezTo>
                  <a:cubicBezTo>
                    <a:pt x="10" y="261"/>
                    <a:pt x="34" y="267"/>
                    <a:pt x="58" y="259"/>
                  </a:cubicBezTo>
                  <a:cubicBezTo>
                    <a:pt x="78" y="253"/>
                    <a:pt x="91" y="240"/>
                    <a:pt x="94" y="227"/>
                  </a:cubicBezTo>
                  <a:cubicBezTo>
                    <a:pt x="94" y="227"/>
                    <a:pt x="94" y="227"/>
                    <a:pt x="94" y="227"/>
                  </a:cubicBezTo>
                  <a:cubicBezTo>
                    <a:pt x="100" y="192"/>
                    <a:pt x="100" y="192"/>
                    <a:pt x="100" y="192"/>
                  </a:cubicBezTo>
                  <a:cubicBezTo>
                    <a:pt x="100" y="188"/>
                    <a:pt x="100" y="188"/>
                    <a:pt x="100" y="188"/>
                  </a:cubicBezTo>
                  <a:cubicBezTo>
                    <a:pt x="114" y="106"/>
                    <a:pt x="114" y="106"/>
                    <a:pt x="114" y="106"/>
                  </a:cubicBezTo>
                  <a:cubicBezTo>
                    <a:pt x="115" y="102"/>
                    <a:pt x="115" y="102"/>
                    <a:pt x="115" y="102"/>
                  </a:cubicBezTo>
                  <a:cubicBezTo>
                    <a:pt x="128" y="20"/>
                    <a:pt x="128" y="20"/>
                    <a:pt x="128" y="20"/>
                  </a:cubicBezTo>
                  <a:cubicBezTo>
                    <a:pt x="129" y="16"/>
                    <a:pt x="129" y="16"/>
                    <a:pt x="129" y="16"/>
                  </a:cubicBezTo>
                  <a:lnTo>
                    <a:pt x="13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a:extLst>
                <a:ext uri="{FF2B5EF4-FFF2-40B4-BE49-F238E27FC236}">
                  <a16:creationId xmlns:a16="http://schemas.microsoft.com/office/drawing/2014/main" id="{E62B5289-9835-41F9-A71D-647F75EEBCF1}"/>
                </a:ext>
              </a:extLst>
            </p:cNvPr>
            <p:cNvSpPr>
              <a:spLocks/>
            </p:cNvSpPr>
            <p:nvPr/>
          </p:nvSpPr>
          <p:spPr bwMode="auto">
            <a:xfrm>
              <a:off x="5368" y="3821"/>
              <a:ext cx="160" cy="339"/>
            </a:xfrm>
            <a:custGeom>
              <a:avLst/>
              <a:gdLst>
                <a:gd name="T0" fmla="*/ 7 w 94"/>
                <a:gd name="T1" fmla="*/ 0 h 198"/>
                <a:gd name="T2" fmla="*/ 0 w 94"/>
                <a:gd name="T3" fmla="*/ 4 h 198"/>
                <a:gd name="T4" fmla="*/ 6 w 94"/>
                <a:gd name="T5" fmla="*/ 14 h 198"/>
                <a:gd name="T6" fmla="*/ 7 w 94"/>
                <a:gd name="T7" fmla="*/ 16 h 198"/>
                <a:gd name="T8" fmla="*/ 37 w 94"/>
                <a:gd name="T9" fmla="*/ 67 h 198"/>
                <a:gd name="T10" fmla="*/ 39 w 94"/>
                <a:gd name="T11" fmla="*/ 70 h 198"/>
                <a:gd name="T12" fmla="*/ 69 w 94"/>
                <a:gd name="T13" fmla="*/ 121 h 198"/>
                <a:gd name="T14" fmla="*/ 70 w 94"/>
                <a:gd name="T15" fmla="*/ 124 h 198"/>
                <a:gd name="T16" fmla="*/ 76 w 94"/>
                <a:gd name="T17" fmla="*/ 133 h 198"/>
                <a:gd name="T18" fmla="*/ 49 w 94"/>
                <a:gd name="T19" fmla="*/ 152 h 198"/>
                <a:gd name="T20" fmla="*/ 49 w 94"/>
                <a:gd name="T21" fmla="*/ 192 h 198"/>
                <a:gd name="T22" fmla="*/ 85 w 94"/>
                <a:gd name="T23" fmla="*/ 175 h 198"/>
                <a:gd name="T24" fmla="*/ 89 w 94"/>
                <a:gd name="T25" fmla="*/ 141 h 198"/>
                <a:gd name="T26" fmla="*/ 90 w 94"/>
                <a:gd name="T27" fmla="*/ 141 h 198"/>
                <a:gd name="T28" fmla="*/ 77 w 94"/>
                <a:gd name="T29" fmla="*/ 119 h 198"/>
                <a:gd name="T30" fmla="*/ 75 w 94"/>
                <a:gd name="T31" fmla="*/ 116 h 198"/>
                <a:gd name="T32" fmla="*/ 45 w 94"/>
                <a:gd name="T33" fmla="*/ 65 h 198"/>
                <a:gd name="T34" fmla="*/ 44 w 94"/>
                <a:gd name="T35" fmla="*/ 63 h 198"/>
                <a:gd name="T36" fmla="*/ 14 w 94"/>
                <a:gd name="T37" fmla="*/ 11 h 198"/>
                <a:gd name="T38" fmla="*/ 12 w 94"/>
                <a:gd name="T39" fmla="*/ 9 h 198"/>
                <a:gd name="T40" fmla="*/ 7 w 94"/>
                <a:gd name="T4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98">
                  <a:moveTo>
                    <a:pt x="7" y="0"/>
                  </a:moveTo>
                  <a:cubicBezTo>
                    <a:pt x="0" y="4"/>
                    <a:pt x="0" y="4"/>
                    <a:pt x="0" y="4"/>
                  </a:cubicBezTo>
                  <a:cubicBezTo>
                    <a:pt x="6" y="14"/>
                    <a:pt x="6" y="14"/>
                    <a:pt x="6" y="14"/>
                  </a:cubicBezTo>
                  <a:cubicBezTo>
                    <a:pt x="7" y="16"/>
                    <a:pt x="7" y="16"/>
                    <a:pt x="7" y="16"/>
                  </a:cubicBezTo>
                  <a:cubicBezTo>
                    <a:pt x="37" y="67"/>
                    <a:pt x="37" y="67"/>
                    <a:pt x="37" y="67"/>
                  </a:cubicBezTo>
                  <a:cubicBezTo>
                    <a:pt x="39" y="70"/>
                    <a:pt x="39" y="70"/>
                    <a:pt x="39" y="70"/>
                  </a:cubicBezTo>
                  <a:cubicBezTo>
                    <a:pt x="69" y="121"/>
                    <a:pt x="69" y="121"/>
                    <a:pt x="69" y="121"/>
                  </a:cubicBezTo>
                  <a:cubicBezTo>
                    <a:pt x="70" y="124"/>
                    <a:pt x="70" y="124"/>
                    <a:pt x="70" y="124"/>
                  </a:cubicBezTo>
                  <a:cubicBezTo>
                    <a:pt x="76" y="133"/>
                    <a:pt x="76" y="133"/>
                    <a:pt x="76" y="133"/>
                  </a:cubicBezTo>
                  <a:cubicBezTo>
                    <a:pt x="67" y="134"/>
                    <a:pt x="56" y="141"/>
                    <a:pt x="49" y="152"/>
                  </a:cubicBezTo>
                  <a:cubicBezTo>
                    <a:pt x="39" y="168"/>
                    <a:pt x="39" y="185"/>
                    <a:pt x="49" y="192"/>
                  </a:cubicBezTo>
                  <a:cubicBezTo>
                    <a:pt x="59" y="198"/>
                    <a:pt x="75" y="191"/>
                    <a:pt x="85" y="175"/>
                  </a:cubicBezTo>
                  <a:cubicBezTo>
                    <a:pt x="93" y="163"/>
                    <a:pt x="94" y="149"/>
                    <a:pt x="89" y="141"/>
                  </a:cubicBezTo>
                  <a:cubicBezTo>
                    <a:pt x="90" y="141"/>
                    <a:pt x="90" y="141"/>
                    <a:pt x="90" y="141"/>
                  </a:cubicBezTo>
                  <a:cubicBezTo>
                    <a:pt x="77" y="119"/>
                    <a:pt x="77" y="119"/>
                    <a:pt x="77" y="119"/>
                  </a:cubicBezTo>
                  <a:cubicBezTo>
                    <a:pt x="75" y="116"/>
                    <a:pt x="75" y="116"/>
                    <a:pt x="75" y="116"/>
                  </a:cubicBezTo>
                  <a:cubicBezTo>
                    <a:pt x="45" y="65"/>
                    <a:pt x="45" y="65"/>
                    <a:pt x="45" y="65"/>
                  </a:cubicBezTo>
                  <a:cubicBezTo>
                    <a:pt x="44" y="63"/>
                    <a:pt x="44" y="63"/>
                    <a:pt x="44" y="63"/>
                  </a:cubicBezTo>
                  <a:cubicBezTo>
                    <a:pt x="14" y="11"/>
                    <a:pt x="14" y="11"/>
                    <a:pt x="14" y="11"/>
                  </a:cubicBezTo>
                  <a:cubicBezTo>
                    <a:pt x="12" y="9"/>
                    <a:pt x="12" y="9"/>
                    <a:pt x="12" y="9"/>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a:extLst>
                <a:ext uri="{FF2B5EF4-FFF2-40B4-BE49-F238E27FC236}">
                  <a16:creationId xmlns:a16="http://schemas.microsoft.com/office/drawing/2014/main" id="{A6AA569A-EBF1-47F7-9BB9-A50D86D2BAB9}"/>
                </a:ext>
              </a:extLst>
            </p:cNvPr>
            <p:cNvSpPr>
              <a:spLocks/>
            </p:cNvSpPr>
            <p:nvPr/>
          </p:nvSpPr>
          <p:spPr bwMode="auto">
            <a:xfrm>
              <a:off x="5769" y="4083"/>
              <a:ext cx="244" cy="270"/>
            </a:xfrm>
            <a:custGeom>
              <a:avLst/>
              <a:gdLst>
                <a:gd name="T0" fmla="*/ 143 w 143"/>
                <a:gd name="T1" fmla="*/ 4 h 158"/>
                <a:gd name="T2" fmla="*/ 136 w 143"/>
                <a:gd name="T3" fmla="*/ 0 h 158"/>
                <a:gd name="T4" fmla="*/ 130 w 143"/>
                <a:gd name="T5" fmla="*/ 10 h 158"/>
                <a:gd name="T6" fmla="*/ 129 w 143"/>
                <a:gd name="T7" fmla="*/ 12 h 158"/>
                <a:gd name="T8" fmla="*/ 100 w 143"/>
                <a:gd name="T9" fmla="*/ 63 h 158"/>
                <a:gd name="T10" fmla="*/ 99 w 143"/>
                <a:gd name="T11" fmla="*/ 66 h 158"/>
                <a:gd name="T12" fmla="*/ 71 w 143"/>
                <a:gd name="T13" fmla="*/ 117 h 158"/>
                <a:gd name="T14" fmla="*/ 69 w 143"/>
                <a:gd name="T15" fmla="*/ 119 h 158"/>
                <a:gd name="T16" fmla="*/ 64 w 143"/>
                <a:gd name="T17" fmla="*/ 129 h 158"/>
                <a:gd name="T18" fmla="*/ 34 w 143"/>
                <a:gd name="T19" fmla="*/ 115 h 158"/>
                <a:gd name="T20" fmla="*/ 1 w 143"/>
                <a:gd name="T21" fmla="*/ 135 h 158"/>
                <a:gd name="T22" fmla="*/ 33 w 143"/>
                <a:gd name="T23" fmla="*/ 157 h 158"/>
                <a:gd name="T24" fmla="*/ 64 w 143"/>
                <a:gd name="T25" fmla="*/ 144 h 158"/>
                <a:gd name="T26" fmla="*/ 64 w 143"/>
                <a:gd name="T27" fmla="*/ 144 h 158"/>
                <a:gd name="T28" fmla="*/ 76 w 143"/>
                <a:gd name="T29" fmla="*/ 122 h 158"/>
                <a:gd name="T30" fmla="*/ 78 w 143"/>
                <a:gd name="T31" fmla="*/ 120 h 158"/>
                <a:gd name="T32" fmla="*/ 106 w 143"/>
                <a:gd name="T33" fmla="*/ 69 h 158"/>
                <a:gd name="T34" fmla="*/ 108 w 143"/>
                <a:gd name="T35" fmla="*/ 66 h 158"/>
                <a:gd name="T36" fmla="*/ 136 w 143"/>
                <a:gd name="T37" fmla="*/ 16 h 158"/>
                <a:gd name="T38" fmla="*/ 138 w 143"/>
                <a:gd name="T39" fmla="*/ 13 h 158"/>
                <a:gd name="T40" fmla="*/ 143 w 143"/>
                <a:gd name="T41"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3" h="158">
                  <a:moveTo>
                    <a:pt x="143" y="4"/>
                  </a:moveTo>
                  <a:cubicBezTo>
                    <a:pt x="136" y="0"/>
                    <a:pt x="136" y="0"/>
                    <a:pt x="136" y="0"/>
                  </a:cubicBezTo>
                  <a:cubicBezTo>
                    <a:pt x="130" y="10"/>
                    <a:pt x="130" y="10"/>
                    <a:pt x="130" y="10"/>
                  </a:cubicBezTo>
                  <a:cubicBezTo>
                    <a:pt x="129" y="12"/>
                    <a:pt x="129" y="12"/>
                    <a:pt x="129" y="12"/>
                  </a:cubicBezTo>
                  <a:cubicBezTo>
                    <a:pt x="100" y="63"/>
                    <a:pt x="100" y="63"/>
                    <a:pt x="100" y="63"/>
                  </a:cubicBezTo>
                  <a:cubicBezTo>
                    <a:pt x="99" y="66"/>
                    <a:pt x="99" y="66"/>
                    <a:pt x="99" y="66"/>
                  </a:cubicBezTo>
                  <a:cubicBezTo>
                    <a:pt x="71" y="117"/>
                    <a:pt x="71" y="117"/>
                    <a:pt x="71" y="117"/>
                  </a:cubicBezTo>
                  <a:cubicBezTo>
                    <a:pt x="69" y="119"/>
                    <a:pt x="69" y="119"/>
                    <a:pt x="69" y="119"/>
                  </a:cubicBezTo>
                  <a:cubicBezTo>
                    <a:pt x="64" y="129"/>
                    <a:pt x="64" y="129"/>
                    <a:pt x="64" y="129"/>
                  </a:cubicBezTo>
                  <a:cubicBezTo>
                    <a:pt x="59" y="121"/>
                    <a:pt x="48" y="116"/>
                    <a:pt x="34" y="115"/>
                  </a:cubicBezTo>
                  <a:cubicBezTo>
                    <a:pt x="16" y="115"/>
                    <a:pt x="1" y="124"/>
                    <a:pt x="1" y="135"/>
                  </a:cubicBezTo>
                  <a:cubicBezTo>
                    <a:pt x="0" y="147"/>
                    <a:pt x="15" y="156"/>
                    <a:pt x="33" y="157"/>
                  </a:cubicBezTo>
                  <a:cubicBezTo>
                    <a:pt x="47" y="158"/>
                    <a:pt x="59" y="152"/>
                    <a:pt x="64" y="144"/>
                  </a:cubicBezTo>
                  <a:cubicBezTo>
                    <a:pt x="64" y="144"/>
                    <a:pt x="64" y="144"/>
                    <a:pt x="64" y="144"/>
                  </a:cubicBezTo>
                  <a:cubicBezTo>
                    <a:pt x="76" y="122"/>
                    <a:pt x="76" y="122"/>
                    <a:pt x="76" y="122"/>
                  </a:cubicBezTo>
                  <a:cubicBezTo>
                    <a:pt x="78" y="120"/>
                    <a:pt x="78" y="120"/>
                    <a:pt x="78" y="120"/>
                  </a:cubicBezTo>
                  <a:cubicBezTo>
                    <a:pt x="106" y="69"/>
                    <a:pt x="106" y="69"/>
                    <a:pt x="106" y="69"/>
                  </a:cubicBezTo>
                  <a:cubicBezTo>
                    <a:pt x="108" y="66"/>
                    <a:pt x="108" y="66"/>
                    <a:pt x="108" y="66"/>
                  </a:cubicBezTo>
                  <a:cubicBezTo>
                    <a:pt x="136" y="16"/>
                    <a:pt x="136" y="16"/>
                    <a:pt x="136" y="16"/>
                  </a:cubicBezTo>
                  <a:cubicBezTo>
                    <a:pt x="138" y="13"/>
                    <a:pt x="138" y="13"/>
                    <a:pt x="138" y="13"/>
                  </a:cubicBezTo>
                  <a:lnTo>
                    <a:pt x="14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a:extLst>
                <a:ext uri="{FF2B5EF4-FFF2-40B4-BE49-F238E27FC236}">
                  <a16:creationId xmlns:a16="http://schemas.microsoft.com/office/drawing/2014/main" id="{E2072B3D-42EC-496F-B01E-4E259E5874CD}"/>
                </a:ext>
              </a:extLst>
            </p:cNvPr>
            <p:cNvSpPr>
              <a:spLocks/>
            </p:cNvSpPr>
            <p:nvPr/>
          </p:nvSpPr>
          <p:spPr bwMode="auto">
            <a:xfrm>
              <a:off x="6054" y="4334"/>
              <a:ext cx="82" cy="96"/>
            </a:xfrm>
            <a:custGeom>
              <a:avLst/>
              <a:gdLst>
                <a:gd name="T0" fmla="*/ 30 w 48"/>
                <a:gd name="T1" fmla="*/ 0 h 56"/>
                <a:gd name="T2" fmla="*/ 0 w 48"/>
                <a:gd name="T3" fmla="*/ 23 h 56"/>
                <a:gd name="T4" fmla="*/ 0 w 48"/>
                <a:gd name="T5" fmla="*/ 27 h 56"/>
                <a:gd name="T6" fmla="*/ 0 w 48"/>
                <a:gd name="T7" fmla="*/ 27 h 56"/>
                <a:gd name="T8" fmla="*/ 27 w 48"/>
                <a:gd name="T9" fmla="*/ 56 h 56"/>
                <a:gd name="T10" fmla="*/ 33 w 48"/>
                <a:gd name="T11" fmla="*/ 56 h 56"/>
                <a:gd name="T12" fmla="*/ 48 w 48"/>
                <a:gd name="T13" fmla="*/ 53 h 56"/>
                <a:gd name="T14" fmla="*/ 48 w 48"/>
                <a:gd name="T15" fmla="*/ 5 h 56"/>
                <a:gd name="T16" fmla="*/ 36 w 48"/>
                <a:gd name="T17" fmla="*/ 1 h 56"/>
                <a:gd name="T18" fmla="*/ 30 w 48"/>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6">
                  <a:moveTo>
                    <a:pt x="30" y="0"/>
                  </a:moveTo>
                  <a:cubicBezTo>
                    <a:pt x="15" y="0"/>
                    <a:pt x="2" y="10"/>
                    <a:pt x="0" y="23"/>
                  </a:cubicBezTo>
                  <a:cubicBezTo>
                    <a:pt x="0" y="24"/>
                    <a:pt x="0" y="25"/>
                    <a:pt x="0" y="27"/>
                  </a:cubicBezTo>
                  <a:cubicBezTo>
                    <a:pt x="0" y="27"/>
                    <a:pt x="0" y="27"/>
                    <a:pt x="0" y="27"/>
                  </a:cubicBezTo>
                  <a:cubicBezTo>
                    <a:pt x="0" y="41"/>
                    <a:pt x="11" y="53"/>
                    <a:pt x="27" y="56"/>
                  </a:cubicBezTo>
                  <a:cubicBezTo>
                    <a:pt x="29" y="56"/>
                    <a:pt x="31" y="56"/>
                    <a:pt x="33" y="56"/>
                  </a:cubicBezTo>
                  <a:cubicBezTo>
                    <a:pt x="38" y="56"/>
                    <a:pt x="44" y="55"/>
                    <a:pt x="48" y="53"/>
                  </a:cubicBezTo>
                  <a:cubicBezTo>
                    <a:pt x="48" y="5"/>
                    <a:pt x="48" y="5"/>
                    <a:pt x="48" y="5"/>
                  </a:cubicBezTo>
                  <a:cubicBezTo>
                    <a:pt x="44" y="3"/>
                    <a:pt x="40" y="2"/>
                    <a:pt x="36" y="1"/>
                  </a:cubicBezTo>
                  <a:cubicBezTo>
                    <a:pt x="34" y="1"/>
                    <a:pt x="32" y="0"/>
                    <a:pt x="3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id="{51BD6B0E-BF4F-4FBE-9A90-6507EDC80113}"/>
                </a:ext>
              </a:extLst>
            </p:cNvPr>
            <p:cNvSpPr>
              <a:spLocks noEditPoints="1"/>
            </p:cNvSpPr>
            <p:nvPr/>
          </p:nvSpPr>
          <p:spPr bwMode="auto">
            <a:xfrm>
              <a:off x="5786" y="4452"/>
              <a:ext cx="113" cy="349"/>
            </a:xfrm>
            <a:custGeom>
              <a:avLst/>
              <a:gdLst>
                <a:gd name="T0" fmla="*/ 23 w 66"/>
                <a:gd name="T1" fmla="*/ 197 h 204"/>
                <a:gd name="T2" fmla="*/ 15 w 66"/>
                <a:gd name="T3" fmla="*/ 194 h 204"/>
                <a:gd name="T4" fmla="*/ 22 w 66"/>
                <a:gd name="T5" fmla="*/ 160 h 204"/>
                <a:gd name="T6" fmla="*/ 38 w 66"/>
                <a:gd name="T7" fmla="*/ 149 h 204"/>
                <a:gd name="T8" fmla="*/ 46 w 66"/>
                <a:gd name="T9" fmla="*/ 148 h 204"/>
                <a:gd name="T10" fmla="*/ 54 w 66"/>
                <a:gd name="T11" fmla="*/ 150 h 204"/>
                <a:gd name="T12" fmla="*/ 47 w 66"/>
                <a:gd name="T13" fmla="*/ 184 h 204"/>
                <a:gd name="T14" fmla="*/ 32 w 66"/>
                <a:gd name="T15" fmla="*/ 195 h 204"/>
                <a:gd name="T16" fmla="*/ 23 w 66"/>
                <a:gd name="T17" fmla="*/ 197 h 204"/>
                <a:gd name="T18" fmla="*/ 7 w 66"/>
                <a:gd name="T19" fmla="*/ 0 h 204"/>
                <a:gd name="T20" fmla="*/ 7 w 66"/>
                <a:gd name="T21" fmla="*/ 0 h 204"/>
                <a:gd name="T22" fmla="*/ 0 w 66"/>
                <a:gd name="T23" fmla="*/ 3 h 204"/>
                <a:gd name="T24" fmla="*/ 27 w 66"/>
                <a:gd name="T25" fmla="*/ 75 h 204"/>
                <a:gd name="T26" fmla="*/ 28 w 66"/>
                <a:gd name="T27" fmla="*/ 78 h 204"/>
                <a:gd name="T28" fmla="*/ 50 w 66"/>
                <a:gd name="T29" fmla="*/ 137 h 204"/>
                <a:gd name="T30" fmla="*/ 52 w 66"/>
                <a:gd name="T31" fmla="*/ 140 h 204"/>
                <a:gd name="T32" fmla="*/ 52 w 66"/>
                <a:gd name="T33" fmla="*/ 141 h 204"/>
                <a:gd name="T34" fmla="*/ 51 w 66"/>
                <a:gd name="T35" fmla="*/ 140 h 204"/>
                <a:gd name="T36" fmla="*/ 46 w 66"/>
                <a:gd name="T37" fmla="*/ 140 h 204"/>
                <a:gd name="T38" fmla="*/ 44 w 66"/>
                <a:gd name="T39" fmla="*/ 140 h 204"/>
                <a:gd name="T40" fmla="*/ 35 w 66"/>
                <a:gd name="T41" fmla="*/ 142 h 204"/>
                <a:gd name="T42" fmla="*/ 20 w 66"/>
                <a:gd name="T43" fmla="*/ 151 h 204"/>
                <a:gd name="T44" fmla="*/ 16 w 66"/>
                <a:gd name="T45" fmla="*/ 155 h 204"/>
                <a:gd name="T46" fmla="*/ 13 w 66"/>
                <a:gd name="T47" fmla="*/ 159 h 204"/>
                <a:gd name="T48" fmla="*/ 10 w 66"/>
                <a:gd name="T49" fmla="*/ 200 h 204"/>
                <a:gd name="T50" fmla="*/ 23 w 66"/>
                <a:gd name="T51" fmla="*/ 204 h 204"/>
                <a:gd name="T52" fmla="*/ 23 w 66"/>
                <a:gd name="T53" fmla="*/ 204 h 204"/>
                <a:gd name="T54" fmla="*/ 34 w 66"/>
                <a:gd name="T55" fmla="*/ 202 h 204"/>
                <a:gd name="T56" fmla="*/ 53 w 66"/>
                <a:gd name="T57" fmla="*/ 189 h 204"/>
                <a:gd name="T58" fmla="*/ 66 w 66"/>
                <a:gd name="T59" fmla="*/ 160 h 204"/>
                <a:gd name="T60" fmla="*/ 66 w 66"/>
                <a:gd name="T61" fmla="*/ 160 h 204"/>
                <a:gd name="T62" fmla="*/ 64 w 66"/>
                <a:gd name="T63" fmla="*/ 152 h 204"/>
                <a:gd name="T64" fmla="*/ 65 w 66"/>
                <a:gd name="T65" fmla="*/ 152 h 204"/>
                <a:gd name="T66" fmla="*/ 59 w 66"/>
                <a:gd name="T67" fmla="*/ 137 h 204"/>
                <a:gd name="T68" fmla="*/ 58 w 66"/>
                <a:gd name="T69" fmla="*/ 133 h 204"/>
                <a:gd name="T70" fmla="*/ 35 w 66"/>
                <a:gd name="T71" fmla="*/ 75 h 204"/>
                <a:gd name="T72" fmla="*/ 34 w 66"/>
                <a:gd name="T73" fmla="*/ 71 h 204"/>
                <a:gd name="T74" fmla="*/ 7 w 66"/>
                <a:gd name="T7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204">
                  <a:moveTo>
                    <a:pt x="23" y="197"/>
                  </a:moveTo>
                  <a:cubicBezTo>
                    <a:pt x="20" y="197"/>
                    <a:pt x="17" y="196"/>
                    <a:pt x="15" y="194"/>
                  </a:cubicBezTo>
                  <a:cubicBezTo>
                    <a:pt x="8" y="187"/>
                    <a:pt x="11" y="172"/>
                    <a:pt x="22" y="160"/>
                  </a:cubicBezTo>
                  <a:cubicBezTo>
                    <a:pt x="27" y="155"/>
                    <a:pt x="32" y="151"/>
                    <a:pt x="38" y="149"/>
                  </a:cubicBezTo>
                  <a:cubicBezTo>
                    <a:pt x="41" y="148"/>
                    <a:pt x="44" y="148"/>
                    <a:pt x="46" y="148"/>
                  </a:cubicBezTo>
                  <a:cubicBezTo>
                    <a:pt x="49" y="148"/>
                    <a:pt x="52" y="149"/>
                    <a:pt x="54" y="150"/>
                  </a:cubicBezTo>
                  <a:cubicBezTo>
                    <a:pt x="61" y="157"/>
                    <a:pt x="58" y="172"/>
                    <a:pt x="47" y="184"/>
                  </a:cubicBezTo>
                  <a:cubicBezTo>
                    <a:pt x="43" y="189"/>
                    <a:pt x="37" y="193"/>
                    <a:pt x="32" y="195"/>
                  </a:cubicBezTo>
                  <a:cubicBezTo>
                    <a:pt x="29" y="196"/>
                    <a:pt x="26" y="197"/>
                    <a:pt x="23" y="197"/>
                  </a:cubicBezTo>
                  <a:moveTo>
                    <a:pt x="7" y="0"/>
                  </a:moveTo>
                  <a:cubicBezTo>
                    <a:pt x="7" y="0"/>
                    <a:pt x="7" y="0"/>
                    <a:pt x="7" y="0"/>
                  </a:cubicBezTo>
                  <a:cubicBezTo>
                    <a:pt x="0" y="3"/>
                    <a:pt x="0" y="3"/>
                    <a:pt x="0" y="3"/>
                  </a:cubicBezTo>
                  <a:cubicBezTo>
                    <a:pt x="27" y="75"/>
                    <a:pt x="27" y="75"/>
                    <a:pt x="27" y="75"/>
                  </a:cubicBezTo>
                  <a:cubicBezTo>
                    <a:pt x="28" y="78"/>
                    <a:pt x="28" y="78"/>
                    <a:pt x="28" y="78"/>
                  </a:cubicBezTo>
                  <a:cubicBezTo>
                    <a:pt x="50" y="137"/>
                    <a:pt x="50" y="137"/>
                    <a:pt x="50" y="137"/>
                  </a:cubicBezTo>
                  <a:cubicBezTo>
                    <a:pt x="52" y="140"/>
                    <a:pt x="52" y="140"/>
                    <a:pt x="52" y="140"/>
                  </a:cubicBezTo>
                  <a:cubicBezTo>
                    <a:pt x="52" y="141"/>
                    <a:pt x="52" y="141"/>
                    <a:pt x="52" y="141"/>
                  </a:cubicBezTo>
                  <a:cubicBezTo>
                    <a:pt x="51" y="140"/>
                    <a:pt x="51" y="140"/>
                    <a:pt x="51" y="140"/>
                  </a:cubicBezTo>
                  <a:cubicBezTo>
                    <a:pt x="49" y="140"/>
                    <a:pt x="47" y="140"/>
                    <a:pt x="46" y="140"/>
                  </a:cubicBezTo>
                  <a:cubicBezTo>
                    <a:pt x="45" y="140"/>
                    <a:pt x="44" y="140"/>
                    <a:pt x="44" y="140"/>
                  </a:cubicBezTo>
                  <a:cubicBezTo>
                    <a:pt x="41" y="140"/>
                    <a:pt x="38" y="141"/>
                    <a:pt x="35" y="142"/>
                  </a:cubicBezTo>
                  <a:cubicBezTo>
                    <a:pt x="30" y="144"/>
                    <a:pt x="24" y="147"/>
                    <a:pt x="20" y="151"/>
                  </a:cubicBezTo>
                  <a:cubicBezTo>
                    <a:pt x="18" y="153"/>
                    <a:pt x="17" y="154"/>
                    <a:pt x="16" y="155"/>
                  </a:cubicBezTo>
                  <a:cubicBezTo>
                    <a:pt x="15" y="156"/>
                    <a:pt x="14" y="157"/>
                    <a:pt x="13" y="159"/>
                  </a:cubicBezTo>
                  <a:cubicBezTo>
                    <a:pt x="2" y="173"/>
                    <a:pt x="0" y="191"/>
                    <a:pt x="10" y="200"/>
                  </a:cubicBezTo>
                  <a:cubicBezTo>
                    <a:pt x="13" y="203"/>
                    <a:pt x="18" y="204"/>
                    <a:pt x="23" y="204"/>
                  </a:cubicBezTo>
                  <a:cubicBezTo>
                    <a:pt x="23" y="204"/>
                    <a:pt x="23" y="204"/>
                    <a:pt x="23" y="204"/>
                  </a:cubicBezTo>
                  <a:cubicBezTo>
                    <a:pt x="27" y="204"/>
                    <a:pt x="31" y="204"/>
                    <a:pt x="34" y="202"/>
                  </a:cubicBezTo>
                  <a:cubicBezTo>
                    <a:pt x="41" y="200"/>
                    <a:pt x="48" y="195"/>
                    <a:pt x="53" y="189"/>
                  </a:cubicBezTo>
                  <a:cubicBezTo>
                    <a:pt x="61" y="180"/>
                    <a:pt x="66" y="169"/>
                    <a:pt x="66" y="160"/>
                  </a:cubicBezTo>
                  <a:cubicBezTo>
                    <a:pt x="66" y="160"/>
                    <a:pt x="66" y="160"/>
                    <a:pt x="66" y="160"/>
                  </a:cubicBezTo>
                  <a:cubicBezTo>
                    <a:pt x="66" y="157"/>
                    <a:pt x="65" y="155"/>
                    <a:pt x="64" y="152"/>
                  </a:cubicBezTo>
                  <a:cubicBezTo>
                    <a:pt x="65" y="152"/>
                    <a:pt x="65" y="152"/>
                    <a:pt x="65" y="152"/>
                  </a:cubicBezTo>
                  <a:cubicBezTo>
                    <a:pt x="59" y="137"/>
                    <a:pt x="59" y="137"/>
                    <a:pt x="59" y="137"/>
                  </a:cubicBezTo>
                  <a:cubicBezTo>
                    <a:pt x="58" y="133"/>
                    <a:pt x="58" y="133"/>
                    <a:pt x="58" y="133"/>
                  </a:cubicBezTo>
                  <a:cubicBezTo>
                    <a:pt x="35" y="75"/>
                    <a:pt x="35" y="75"/>
                    <a:pt x="35" y="75"/>
                  </a:cubicBezTo>
                  <a:cubicBezTo>
                    <a:pt x="34" y="71"/>
                    <a:pt x="34" y="71"/>
                    <a:pt x="34" y="7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id="{C6BC694F-51A9-42F8-9520-E7CF3F05AF5B}"/>
                </a:ext>
              </a:extLst>
            </p:cNvPr>
            <p:cNvSpPr>
              <a:spLocks/>
            </p:cNvSpPr>
            <p:nvPr/>
          </p:nvSpPr>
          <p:spPr bwMode="auto">
            <a:xfrm>
              <a:off x="5515" y="4358"/>
              <a:ext cx="114" cy="354"/>
            </a:xfrm>
            <a:custGeom>
              <a:avLst/>
              <a:gdLst>
                <a:gd name="T0" fmla="*/ 34 w 67"/>
                <a:gd name="T1" fmla="*/ 0 h 207"/>
                <a:gd name="T2" fmla="*/ 34 w 67"/>
                <a:gd name="T3" fmla="*/ 0 h 207"/>
                <a:gd name="T4" fmla="*/ 31 w 67"/>
                <a:gd name="T5" fmla="*/ 7 h 207"/>
                <a:gd name="T6" fmla="*/ 8 w 67"/>
                <a:gd name="T7" fmla="*/ 61 h 207"/>
                <a:gd name="T8" fmla="*/ 5 w 67"/>
                <a:gd name="T9" fmla="*/ 68 h 207"/>
                <a:gd name="T10" fmla="*/ 0 w 67"/>
                <a:gd name="T11" fmla="*/ 79 h 207"/>
                <a:gd name="T12" fmla="*/ 0 w 67"/>
                <a:gd name="T13" fmla="*/ 79 h 207"/>
                <a:gd name="T14" fmla="*/ 0 w 67"/>
                <a:gd name="T15" fmla="*/ 79 h 207"/>
                <a:gd name="T16" fmla="*/ 8 w 67"/>
                <a:gd name="T17" fmla="*/ 105 h 207"/>
                <a:gd name="T18" fmla="*/ 16 w 67"/>
                <a:gd name="T19" fmla="*/ 129 h 207"/>
                <a:gd name="T20" fmla="*/ 17 w 67"/>
                <a:gd name="T21" fmla="*/ 132 h 207"/>
                <a:gd name="T22" fmla="*/ 30 w 67"/>
                <a:gd name="T23" fmla="*/ 171 h 207"/>
                <a:gd name="T24" fmla="*/ 28 w 67"/>
                <a:gd name="T25" fmla="*/ 171 h 207"/>
                <a:gd name="T26" fmla="*/ 10 w 67"/>
                <a:gd name="T27" fmla="*/ 179 h 207"/>
                <a:gd name="T28" fmla="*/ 2 w 67"/>
                <a:gd name="T29" fmla="*/ 198 h 207"/>
                <a:gd name="T30" fmla="*/ 3 w 67"/>
                <a:gd name="T31" fmla="*/ 201 h 207"/>
                <a:gd name="T32" fmla="*/ 5 w 67"/>
                <a:gd name="T33" fmla="*/ 204 h 207"/>
                <a:gd name="T34" fmla="*/ 12 w 67"/>
                <a:gd name="T35" fmla="*/ 207 h 207"/>
                <a:gd name="T36" fmla="*/ 13 w 67"/>
                <a:gd name="T37" fmla="*/ 207 h 207"/>
                <a:gd name="T38" fmla="*/ 30 w 67"/>
                <a:gd name="T39" fmla="*/ 198 h 207"/>
                <a:gd name="T40" fmla="*/ 36 w 67"/>
                <a:gd name="T41" fmla="*/ 190 h 207"/>
                <a:gd name="T42" fmla="*/ 37 w 67"/>
                <a:gd name="T43" fmla="*/ 185 h 207"/>
                <a:gd name="T44" fmla="*/ 37 w 67"/>
                <a:gd name="T45" fmla="*/ 178 h 207"/>
                <a:gd name="T46" fmla="*/ 38 w 67"/>
                <a:gd name="T47" fmla="*/ 178 h 207"/>
                <a:gd name="T48" fmla="*/ 22 w 67"/>
                <a:gd name="T49" fmla="*/ 130 h 207"/>
                <a:gd name="T50" fmla="*/ 21 w 67"/>
                <a:gd name="T51" fmla="*/ 126 h 207"/>
                <a:gd name="T52" fmla="*/ 13 w 67"/>
                <a:gd name="T53" fmla="*/ 104 h 207"/>
                <a:gd name="T54" fmla="*/ 13 w 67"/>
                <a:gd name="T55" fmla="*/ 103 h 207"/>
                <a:gd name="T56" fmla="*/ 41 w 67"/>
                <a:gd name="T57" fmla="*/ 38 h 207"/>
                <a:gd name="T58" fmla="*/ 58 w 67"/>
                <a:gd name="T59" fmla="*/ 89 h 207"/>
                <a:gd name="T60" fmla="*/ 56 w 67"/>
                <a:gd name="T61" fmla="*/ 89 h 207"/>
                <a:gd name="T62" fmla="*/ 41 w 67"/>
                <a:gd name="T63" fmla="*/ 94 h 207"/>
                <a:gd name="T64" fmla="*/ 39 w 67"/>
                <a:gd name="T65" fmla="*/ 97 h 207"/>
                <a:gd name="T66" fmla="*/ 31 w 67"/>
                <a:gd name="T67" fmla="*/ 119 h 207"/>
                <a:gd name="T68" fmla="*/ 33 w 67"/>
                <a:gd name="T69" fmla="*/ 122 h 207"/>
                <a:gd name="T70" fmla="*/ 33 w 67"/>
                <a:gd name="T71" fmla="*/ 122 h 207"/>
                <a:gd name="T72" fmla="*/ 41 w 67"/>
                <a:gd name="T73" fmla="*/ 125 h 207"/>
                <a:gd name="T74" fmla="*/ 58 w 67"/>
                <a:gd name="T75" fmla="*/ 116 h 207"/>
                <a:gd name="T76" fmla="*/ 66 w 67"/>
                <a:gd name="T77" fmla="*/ 95 h 207"/>
                <a:gd name="T78" fmla="*/ 66 w 67"/>
                <a:gd name="T79" fmla="*/ 95 h 207"/>
                <a:gd name="T80" fmla="*/ 65 w 67"/>
                <a:gd name="T81" fmla="*/ 94 h 207"/>
                <a:gd name="T82" fmla="*/ 64 w 67"/>
                <a:gd name="T83" fmla="*/ 91 h 207"/>
                <a:gd name="T84" fmla="*/ 63 w 67"/>
                <a:gd name="T85" fmla="*/ 87 h 207"/>
                <a:gd name="T86" fmla="*/ 44 w 67"/>
                <a:gd name="T87" fmla="*/ 31 h 207"/>
                <a:gd name="T88" fmla="*/ 44 w 67"/>
                <a:gd name="T89" fmla="*/ 30 h 207"/>
                <a:gd name="T90" fmla="*/ 43 w 67"/>
                <a:gd name="T91" fmla="*/ 27 h 207"/>
                <a:gd name="T92" fmla="*/ 42 w 67"/>
                <a:gd name="T93" fmla="*/ 23 h 207"/>
                <a:gd name="T94" fmla="*/ 37 w 67"/>
                <a:gd name="T95" fmla="*/ 7 h 207"/>
                <a:gd name="T96" fmla="*/ 34 w 67"/>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207">
                  <a:moveTo>
                    <a:pt x="34" y="0"/>
                  </a:moveTo>
                  <a:cubicBezTo>
                    <a:pt x="34" y="0"/>
                    <a:pt x="34" y="0"/>
                    <a:pt x="34" y="0"/>
                  </a:cubicBezTo>
                  <a:cubicBezTo>
                    <a:pt x="31" y="7"/>
                    <a:pt x="31" y="7"/>
                    <a:pt x="31" y="7"/>
                  </a:cubicBezTo>
                  <a:cubicBezTo>
                    <a:pt x="8" y="61"/>
                    <a:pt x="8" y="61"/>
                    <a:pt x="8" y="61"/>
                  </a:cubicBezTo>
                  <a:cubicBezTo>
                    <a:pt x="5" y="68"/>
                    <a:pt x="5" y="68"/>
                    <a:pt x="5" y="68"/>
                  </a:cubicBezTo>
                  <a:cubicBezTo>
                    <a:pt x="0" y="79"/>
                    <a:pt x="0" y="79"/>
                    <a:pt x="0" y="79"/>
                  </a:cubicBezTo>
                  <a:cubicBezTo>
                    <a:pt x="0" y="79"/>
                    <a:pt x="0" y="79"/>
                    <a:pt x="0" y="79"/>
                  </a:cubicBezTo>
                  <a:cubicBezTo>
                    <a:pt x="0" y="79"/>
                    <a:pt x="0" y="79"/>
                    <a:pt x="0" y="79"/>
                  </a:cubicBezTo>
                  <a:cubicBezTo>
                    <a:pt x="8" y="105"/>
                    <a:pt x="8" y="105"/>
                    <a:pt x="8" y="105"/>
                  </a:cubicBezTo>
                  <a:cubicBezTo>
                    <a:pt x="16" y="129"/>
                    <a:pt x="16" y="129"/>
                    <a:pt x="16" y="129"/>
                  </a:cubicBezTo>
                  <a:cubicBezTo>
                    <a:pt x="17" y="132"/>
                    <a:pt x="17" y="132"/>
                    <a:pt x="17" y="132"/>
                  </a:cubicBezTo>
                  <a:cubicBezTo>
                    <a:pt x="30" y="171"/>
                    <a:pt x="30" y="171"/>
                    <a:pt x="30" y="171"/>
                  </a:cubicBezTo>
                  <a:cubicBezTo>
                    <a:pt x="29" y="171"/>
                    <a:pt x="28" y="171"/>
                    <a:pt x="28" y="171"/>
                  </a:cubicBezTo>
                  <a:cubicBezTo>
                    <a:pt x="22" y="171"/>
                    <a:pt x="16" y="174"/>
                    <a:pt x="10" y="179"/>
                  </a:cubicBezTo>
                  <a:cubicBezTo>
                    <a:pt x="5" y="185"/>
                    <a:pt x="2" y="192"/>
                    <a:pt x="2" y="198"/>
                  </a:cubicBezTo>
                  <a:cubicBezTo>
                    <a:pt x="2" y="199"/>
                    <a:pt x="3" y="200"/>
                    <a:pt x="3" y="201"/>
                  </a:cubicBezTo>
                  <a:cubicBezTo>
                    <a:pt x="3" y="202"/>
                    <a:pt x="4" y="203"/>
                    <a:pt x="5" y="204"/>
                  </a:cubicBezTo>
                  <a:cubicBezTo>
                    <a:pt x="7" y="206"/>
                    <a:pt x="9" y="207"/>
                    <a:pt x="12" y="207"/>
                  </a:cubicBezTo>
                  <a:cubicBezTo>
                    <a:pt x="13" y="207"/>
                    <a:pt x="13" y="207"/>
                    <a:pt x="13" y="207"/>
                  </a:cubicBezTo>
                  <a:cubicBezTo>
                    <a:pt x="18" y="207"/>
                    <a:pt x="25" y="204"/>
                    <a:pt x="30" y="198"/>
                  </a:cubicBezTo>
                  <a:cubicBezTo>
                    <a:pt x="32" y="196"/>
                    <a:pt x="34" y="193"/>
                    <a:pt x="36" y="190"/>
                  </a:cubicBezTo>
                  <a:cubicBezTo>
                    <a:pt x="37" y="188"/>
                    <a:pt x="37" y="187"/>
                    <a:pt x="37" y="185"/>
                  </a:cubicBezTo>
                  <a:cubicBezTo>
                    <a:pt x="38" y="183"/>
                    <a:pt x="38" y="180"/>
                    <a:pt x="37" y="178"/>
                  </a:cubicBezTo>
                  <a:cubicBezTo>
                    <a:pt x="38" y="178"/>
                    <a:pt x="38" y="178"/>
                    <a:pt x="38" y="178"/>
                  </a:cubicBezTo>
                  <a:cubicBezTo>
                    <a:pt x="22" y="130"/>
                    <a:pt x="22" y="130"/>
                    <a:pt x="22" y="130"/>
                  </a:cubicBezTo>
                  <a:cubicBezTo>
                    <a:pt x="21" y="126"/>
                    <a:pt x="21" y="126"/>
                    <a:pt x="21" y="126"/>
                  </a:cubicBezTo>
                  <a:cubicBezTo>
                    <a:pt x="13" y="104"/>
                    <a:pt x="13" y="104"/>
                    <a:pt x="13" y="104"/>
                  </a:cubicBezTo>
                  <a:cubicBezTo>
                    <a:pt x="13" y="103"/>
                    <a:pt x="13" y="103"/>
                    <a:pt x="13" y="103"/>
                  </a:cubicBezTo>
                  <a:cubicBezTo>
                    <a:pt x="41" y="38"/>
                    <a:pt x="41" y="38"/>
                    <a:pt x="41" y="38"/>
                  </a:cubicBezTo>
                  <a:cubicBezTo>
                    <a:pt x="58" y="89"/>
                    <a:pt x="58" y="89"/>
                    <a:pt x="58" y="89"/>
                  </a:cubicBezTo>
                  <a:cubicBezTo>
                    <a:pt x="57" y="89"/>
                    <a:pt x="57" y="89"/>
                    <a:pt x="56" y="89"/>
                  </a:cubicBezTo>
                  <a:cubicBezTo>
                    <a:pt x="51" y="89"/>
                    <a:pt x="46" y="91"/>
                    <a:pt x="41" y="94"/>
                  </a:cubicBezTo>
                  <a:cubicBezTo>
                    <a:pt x="40" y="95"/>
                    <a:pt x="39" y="96"/>
                    <a:pt x="39" y="97"/>
                  </a:cubicBezTo>
                  <a:cubicBezTo>
                    <a:pt x="32" y="104"/>
                    <a:pt x="29" y="113"/>
                    <a:pt x="31" y="119"/>
                  </a:cubicBezTo>
                  <a:cubicBezTo>
                    <a:pt x="32" y="120"/>
                    <a:pt x="32" y="121"/>
                    <a:pt x="33" y="122"/>
                  </a:cubicBezTo>
                  <a:cubicBezTo>
                    <a:pt x="33" y="122"/>
                    <a:pt x="33" y="122"/>
                    <a:pt x="33" y="122"/>
                  </a:cubicBezTo>
                  <a:cubicBezTo>
                    <a:pt x="35" y="124"/>
                    <a:pt x="38" y="125"/>
                    <a:pt x="41" y="125"/>
                  </a:cubicBezTo>
                  <a:cubicBezTo>
                    <a:pt x="46" y="125"/>
                    <a:pt x="53" y="122"/>
                    <a:pt x="58" y="116"/>
                  </a:cubicBezTo>
                  <a:cubicBezTo>
                    <a:pt x="65" y="109"/>
                    <a:pt x="67" y="101"/>
                    <a:pt x="66" y="95"/>
                  </a:cubicBezTo>
                  <a:cubicBezTo>
                    <a:pt x="66" y="95"/>
                    <a:pt x="66" y="95"/>
                    <a:pt x="66" y="95"/>
                  </a:cubicBezTo>
                  <a:cubicBezTo>
                    <a:pt x="65" y="94"/>
                    <a:pt x="65" y="94"/>
                    <a:pt x="65" y="94"/>
                  </a:cubicBezTo>
                  <a:cubicBezTo>
                    <a:pt x="64" y="91"/>
                    <a:pt x="64" y="91"/>
                    <a:pt x="64" y="91"/>
                  </a:cubicBezTo>
                  <a:cubicBezTo>
                    <a:pt x="63" y="87"/>
                    <a:pt x="63" y="87"/>
                    <a:pt x="63" y="87"/>
                  </a:cubicBezTo>
                  <a:cubicBezTo>
                    <a:pt x="44" y="31"/>
                    <a:pt x="44" y="31"/>
                    <a:pt x="44" y="31"/>
                  </a:cubicBezTo>
                  <a:cubicBezTo>
                    <a:pt x="44" y="30"/>
                    <a:pt x="44" y="30"/>
                    <a:pt x="44" y="30"/>
                  </a:cubicBezTo>
                  <a:cubicBezTo>
                    <a:pt x="43" y="27"/>
                    <a:pt x="43" y="27"/>
                    <a:pt x="43" y="27"/>
                  </a:cubicBezTo>
                  <a:cubicBezTo>
                    <a:pt x="42" y="23"/>
                    <a:pt x="42" y="23"/>
                    <a:pt x="42" y="23"/>
                  </a:cubicBezTo>
                  <a:cubicBezTo>
                    <a:pt x="37" y="7"/>
                    <a:pt x="37" y="7"/>
                    <a:pt x="37" y="7"/>
                  </a:cubicBezTo>
                  <a:cubicBezTo>
                    <a:pt x="34" y="0"/>
                    <a:pt x="34" y="0"/>
                    <a:pt x="3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id="{FAB552D7-1685-435C-BB12-D4241A092EF6}"/>
                </a:ext>
              </a:extLst>
            </p:cNvPr>
            <p:cNvSpPr>
              <a:spLocks/>
            </p:cNvSpPr>
            <p:nvPr/>
          </p:nvSpPr>
          <p:spPr bwMode="auto">
            <a:xfrm>
              <a:off x="4027" y="5088"/>
              <a:ext cx="116" cy="353"/>
            </a:xfrm>
            <a:custGeom>
              <a:avLst/>
              <a:gdLst>
                <a:gd name="T0" fmla="*/ 35 w 68"/>
                <a:gd name="T1" fmla="*/ 0 h 207"/>
                <a:gd name="T2" fmla="*/ 35 w 68"/>
                <a:gd name="T3" fmla="*/ 0 h 207"/>
                <a:gd name="T4" fmla="*/ 32 w 68"/>
                <a:gd name="T5" fmla="*/ 7 h 207"/>
                <a:gd name="T6" fmla="*/ 8 w 68"/>
                <a:gd name="T7" fmla="*/ 61 h 207"/>
                <a:gd name="T8" fmla="*/ 5 w 68"/>
                <a:gd name="T9" fmla="*/ 67 h 207"/>
                <a:gd name="T10" fmla="*/ 0 w 68"/>
                <a:gd name="T11" fmla="*/ 79 h 207"/>
                <a:gd name="T12" fmla="*/ 1 w 68"/>
                <a:gd name="T13" fmla="*/ 79 h 207"/>
                <a:gd name="T14" fmla="*/ 0 w 68"/>
                <a:gd name="T15" fmla="*/ 79 h 207"/>
                <a:gd name="T16" fmla="*/ 9 w 68"/>
                <a:gd name="T17" fmla="*/ 105 h 207"/>
                <a:gd name="T18" fmla="*/ 17 w 68"/>
                <a:gd name="T19" fmla="*/ 129 h 207"/>
                <a:gd name="T20" fmla="*/ 18 w 68"/>
                <a:gd name="T21" fmla="*/ 132 h 207"/>
                <a:gd name="T22" fmla="*/ 30 w 68"/>
                <a:gd name="T23" fmla="*/ 171 h 207"/>
                <a:gd name="T24" fmla="*/ 28 w 68"/>
                <a:gd name="T25" fmla="*/ 171 h 207"/>
                <a:gd name="T26" fmla="*/ 11 w 68"/>
                <a:gd name="T27" fmla="*/ 179 h 207"/>
                <a:gd name="T28" fmla="*/ 3 w 68"/>
                <a:gd name="T29" fmla="*/ 197 h 207"/>
                <a:gd name="T30" fmla="*/ 3 w 68"/>
                <a:gd name="T31" fmla="*/ 201 h 207"/>
                <a:gd name="T32" fmla="*/ 6 w 68"/>
                <a:gd name="T33" fmla="*/ 204 h 207"/>
                <a:gd name="T34" fmla="*/ 13 w 68"/>
                <a:gd name="T35" fmla="*/ 207 h 207"/>
                <a:gd name="T36" fmla="*/ 13 w 68"/>
                <a:gd name="T37" fmla="*/ 207 h 207"/>
                <a:gd name="T38" fmla="*/ 30 w 68"/>
                <a:gd name="T39" fmla="*/ 198 h 207"/>
                <a:gd name="T40" fmla="*/ 36 w 68"/>
                <a:gd name="T41" fmla="*/ 190 h 207"/>
                <a:gd name="T42" fmla="*/ 38 w 68"/>
                <a:gd name="T43" fmla="*/ 185 h 207"/>
                <a:gd name="T44" fmla="*/ 38 w 68"/>
                <a:gd name="T45" fmla="*/ 177 h 207"/>
                <a:gd name="T46" fmla="*/ 38 w 68"/>
                <a:gd name="T47" fmla="*/ 177 h 207"/>
                <a:gd name="T48" fmla="*/ 22 w 68"/>
                <a:gd name="T49" fmla="*/ 129 h 207"/>
                <a:gd name="T50" fmla="*/ 21 w 68"/>
                <a:gd name="T51" fmla="*/ 126 h 207"/>
                <a:gd name="T52" fmla="*/ 14 w 68"/>
                <a:gd name="T53" fmla="*/ 104 h 207"/>
                <a:gd name="T54" fmla="*/ 13 w 68"/>
                <a:gd name="T55" fmla="*/ 103 h 207"/>
                <a:gd name="T56" fmla="*/ 42 w 68"/>
                <a:gd name="T57" fmla="*/ 37 h 207"/>
                <a:gd name="T58" fmla="*/ 59 w 68"/>
                <a:gd name="T59" fmla="*/ 89 h 207"/>
                <a:gd name="T60" fmla="*/ 56 w 68"/>
                <a:gd name="T61" fmla="*/ 88 h 207"/>
                <a:gd name="T62" fmla="*/ 42 w 68"/>
                <a:gd name="T63" fmla="*/ 94 h 207"/>
                <a:gd name="T64" fmla="*/ 39 w 68"/>
                <a:gd name="T65" fmla="*/ 97 h 207"/>
                <a:gd name="T66" fmla="*/ 32 w 68"/>
                <a:gd name="T67" fmla="*/ 119 h 207"/>
                <a:gd name="T68" fmla="*/ 34 w 68"/>
                <a:gd name="T69" fmla="*/ 121 h 207"/>
                <a:gd name="T70" fmla="*/ 34 w 68"/>
                <a:gd name="T71" fmla="*/ 122 h 207"/>
                <a:gd name="T72" fmla="*/ 41 w 68"/>
                <a:gd name="T73" fmla="*/ 124 h 207"/>
                <a:gd name="T74" fmla="*/ 59 w 68"/>
                <a:gd name="T75" fmla="*/ 116 h 207"/>
                <a:gd name="T76" fmla="*/ 66 w 68"/>
                <a:gd name="T77" fmla="*/ 95 h 207"/>
                <a:gd name="T78" fmla="*/ 66 w 68"/>
                <a:gd name="T79" fmla="*/ 95 h 207"/>
                <a:gd name="T80" fmla="*/ 66 w 68"/>
                <a:gd name="T81" fmla="*/ 94 h 207"/>
                <a:gd name="T82" fmla="*/ 65 w 68"/>
                <a:gd name="T83" fmla="*/ 90 h 207"/>
                <a:gd name="T84" fmla="*/ 64 w 68"/>
                <a:gd name="T85" fmla="*/ 87 h 207"/>
                <a:gd name="T86" fmla="*/ 45 w 68"/>
                <a:gd name="T87" fmla="*/ 30 h 207"/>
                <a:gd name="T88" fmla="*/ 45 w 68"/>
                <a:gd name="T89" fmla="*/ 30 h 207"/>
                <a:gd name="T90" fmla="*/ 44 w 68"/>
                <a:gd name="T91" fmla="*/ 27 h 207"/>
                <a:gd name="T92" fmla="*/ 42 w 68"/>
                <a:gd name="T93" fmla="*/ 23 h 207"/>
                <a:gd name="T94" fmla="*/ 37 w 68"/>
                <a:gd name="T95" fmla="*/ 7 h 207"/>
                <a:gd name="T96" fmla="*/ 35 w 68"/>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207">
                  <a:moveTo>
                    <a:pt x="35" y="0"/>
                  </a:moveTo>
                  <a:cubicBezTo>
                    <a:pt x="35" y="0"/>
                    <a:pt x="35" y="0"/>
                    <a:pt x="35" y="0"/>
                  </a:cubicBezTo>
                  <a:cubicBezTo>
                    <a:pt x="32" y="7"/>
                    <a:pt x="32" y="7"/>
                    <a:pt x="32" y="7"/>
                  </a:cubicBezTo>
                  <a:cubicBezTo>
                    <a:pt x="8" y="61"/>
                    <a:pt x="8" y="61"/>
                    <a:pt x="8" y="61"/>
                  </a:cubicBezTo>
                  <a:cubicBezTo>
                    <a:pt x="5" y="67"/>
                    <a:pt x="5" y="67"/>
                    <a:pt x="5" y="67"/>
                  </a:cubicBezTo>
                  <a:cubicBezTo>
                    <a:pt x="0" y="79"/>
                    <a:pt x="0" y="79"/>
                    <a:pt x="0" y="79"/>
                  </a:cubicBezTo>
                  <a:cubicBezTo>
                    <a:pt x="1" y="79"/>
                    <a:pt x="1" y="79"/>
                    <a:pt x="1" y="79"/>
                  </a:cubicBezTo>
                  <a:cubicBezTo>
                    <a:pt x="0" y="79"/>
                    <a:pt x="0" y="79"/>
                    <a:pt x="0" y="79"/>
                  </a:cubicBezTo>
                  <a:cubicBezTo>
                    <a:pt x="9" y="105"/>
                    <a:pt x="9" y="105"/>
                    <a:pt x="9" y="105"/>
                  </a:cubicBezTo>
                  <a:cubicBezTo>
                    <a:pt x="17" y="129"/>
                    <a:pt x="17" y="129"/>
                    <a:pt x="17" y="129"/>
                  </a:cubicBezTo>
                  <a:cubicBezTo>
                    <a:pt x="18" y="132"/>
                    <a:pt x="18" y="132"/>
                    <a:pt x="18" y="132"/>
                  </a:cubicBezTo>
                  <a:cubicBezTo>
                    <a:pt x="30" y="171"/>
                    <a:pt x="30" y="171"/>
                    <a:pt x="30" y="171"/>
                  </a:cubicBezTo>
                  <a:cubicBezTo>
                    <a:pt x="30" y="171"/>
                    <a:pt x="29" y="171"/>
                    <a:pt x="28" y="171"/>
                  </a:cubicBezTo>
                  <a:cubicBezTo>
                    <a:pt x="23" y="171"/>
                    <a:pt x="16" y="174"/>
                    <a:pt x="11" y="179"/>
                  </a:cubicBezTo>
                  <a:cubicBezTo>
                    <a:pt x="5" y="185"/>
                    <a:pt x="2" y="192"/>
                    <a:pt x="3" y="197"/>
                  </a:cubicBezTo>
                  <a:cubicBezTo>
                    <a:pt x="3" y="199"/>
                    <a:pt x="3" y="200"/>
                    <a:pt x="3" y="201"/>
                  </a:cubicBezTo>
                  <a:cubicBezTo>
                    <a:pt x="4" y="202"/>
                    <a:pt x="5" y="203"/>
                    <a:pt x="6" y="204"/>
                  </a:cubicBezTo>
                  <a:cubicBezTo>
                    <a:pt x="7" y="206"/>
                    <a:pt x="10" y="207"/>
                    <a:pt x="13" y="207"/>
                  </a:cubicBezTo>
                  <a:cubicBezTo>
                    <a:pt x="13" y="207"/>
                    <a:pt x="13" y="207"/>
                    <a:pt x="13" y="207"/>
                  </a:cubicBezTo>
                  <a:cubicBezTo>
                    <a:pt x="19" y="207"/>
                    <a:pt x="25" y="204"/>
                    <a:pt x="30" y="198"/>
                  </a:cubicBezTo>
                  <a:cubicBezTo>
                    <a:pt x="33" y="196"/>
                    <a:pt x="35" y="193"/>
                    <a:pt x="36" y="190"/>
                  </a:cubicBezTo>
                  <a:cubicBezTo>
                    <a:pt x="37" y="188"/>
                    <a:pt x="38" y="187"/>
                    <a:pt x="38" y="185"/>
                  </a:cubicBezTo>
                  <a:cubicBezTo>
                    <a:pt x="39" y="182"/>
                    <a:pt x="39" y="180"/>
                    <a:pt x="38" y="177"/>
                  </a:cubicBezTo>
                  <a:cubicBezTo>
                    <a:pt x="38" y="177"/>
                    <a:pt x="38" y="177"/>
                    <a:pt x="38" y="177"/>
                  </a:cubicBezTo>
                  <a:cubicBezTo>
                    <a:pt x="22" y="129"/>
                    <a:pt x="22" y="129"/>
                    <a:pt x="22" y="129"/>
                  </a:cubicBezTo>
                  <a:cubicBezTo>
                    <a:pt x="21" y="126"/>
                    <a:pt x="21" y="126"/>
                    <a:pt x="21" y="126"/>
                  </a:cubicBezTo>
                  <a:cubicBezTo>
                    <a:pt x="14" y="104"/>
                    <a:pt x="14" y="104"/>
                    <a:pt x="14" y="104"/>
                  </a:cubicBezTo>
                  <a:cubicBezTo>
                    <a:pt x="13" y="103"/>
                    <a:pt x="13" y="103"/>
                    <a:pt x="13" y="103"/>
                  </a:cubicBezTo>
                  <a:cubicBezTo>
                    <a:pt x="42" y="37"/>
                    <a:pt x="42" y="37"/>
                    <a:pt x="42" y="37"/>
                  </a:cubicBezTo>
                  <a:cubicBezTo>
                    <a:pt x="59" y="89"/>
                    <a:pt x="59" y="89"/>
                    <a:pt x="59" y="89"/>
                  </a:cubicBezTo>
                  <a:cubicBezTo>
                    <a:pt x="58" y="88"/>
                    <a:pt x="57" y="88"/>
                    <a:pt x="56" y="88"/>
                  </a:cubicBezTo>
                  <a:cubicBezTo>
                    <a:pt x="52" y="88"/>
                    <a:pt x="47" y="90"/>
                    <a:pt x="42" y="94"/>
                  </a:cubicBezTo>
                  <a:cubicBezTo>
                    <a:pt x="41" y="95"/>
                    <a:pt x="40" y="96"/>
                    <a:pt x="39" y="97"/>
                  </a:cubicBezTo>
                  <a:cubicBezTo>
                    <a:pt x="32" y="104"/>
                    <a:pt x="29" y="113"/>
                    <a:pt x="32" y="119"/>
                  </a:cubicBezTo>
                  <a:cubicBezTo>
                    <a:pt x="32" y="120"/>
                    <a:pt x="33" y="121"/>
                    <a:pt x="34" y="121"/>
                  </a:cubicBezTo>
                  <a:cubicBezTo>
                    <a:pt x="34" y="122"/>
                    <a:pt x="34" y="122"/>
                    <a:pt x="34" y="122"/>
                  </a:cubicBezTo>
                  <a:cubicBezTo>
                    <a:pt x="36" y="123"/>
                    <a:pt x="38" y="124"/>
                    <a:pt x="41" y="124"/>
                  </a:cubicBezTo>
                  <a:cubicBezTo>
                    <a:pt x="47" y="124"/>
                    <a:pt x="53" y="121"/>
                    <a:pt x="59" y="116"/>
                  </a:cubicBezTo>
                  <a:cubicBezTo>
                    <a:pt x="65" y="109"/>
                    <a:pt x="68" y="101"/>
                    <a:pt x="66" y="95"/>
                  </a:cubicBezTo>
                  <a:cubicBezTo>
                    <a:pt x="66" y="95"/>
                    <a:pt x="66" y="95"/>
                    <a:pt x="66" y="95"/>
                  </a:cubicBezTo>
                  <a:cubicBezTo>
                    <a:pt x="66" y="94"/>
                    <a:pt x="66" y="94"/>
                    <a:pt x="66" y="94"/>
                  </a:cubicBezTo>
                  <a:cubicBezTo>
                    <a:pt x="65" y="90"/>
                    <a:pt x="65" y="90"/>
                    <a:pt x="65" y="90"/>
                  </a:cubicBezTo>
                  <a:cubicBezTo>
                    <a:pt x="64" y="87"/>
                    <a:pt x="64" y="87"/>
                    <a:pt x="64" y="87"/>
                  </a:cubicBezTo>
                  <a:cubicBezTo>
                    <a:pt x="45" y="30"/>
                    <a:pt x="45" y="30"/>
                    <a:pt x="45" y="30"/>
                  </a:cubicBezTo>
                  <a:cubicBezTo>
                    <a:pt x="45" y="30"/>
                    <a:pt x="45" y="30"/>
                    <a:pt x="45" y="30"/>
                  </a:cubicBezTo>
                  <a:cubicBezTo>
                    <a:pt x="44" y="27"/>
                    <a:pt x="44" y="27"/>
                    <a:pt x="44" y="27"/>
                  </a:cubicBezTo>
                  <a:cubicBezTo>
                    <a:pt x="42" y="23"/>
                    <a:pt x="42" y="23"/>
                    <a:pt x="42" y="23"/>
                  </a:cubicBezTo>
                  <a:cubicBezTo>
                    <a:pt x="37" y="7"/>
                    <a:pt x="37" y="7"/>
                    <a:pt x="37" y="7"/>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id="{7F97741C-C71A-4CC9-8EB5-219B90A78253}"/>
                </a:ext>
              </a:extLst>
            </p:cNvPr>
            <p:cNvSpPr>
              <a:spLocks/>
            </p:cNvSpPr>
            <p:nvPr/>
          </p:nvSpPr>
          <p:spPr bwMode="auto">
            <a:xfrm>
              <a:off x="5456" y="5786"/>
              <a:ext cx="117" cy="193"/>
            </a:xfrm>
            <a:custGeom>
              <a:avLst/>
              <a:gdLst>
                <a:gd name="T0" fmla="*/ 35 w 68"/>
                <a:gd name="T1" fmla="*/ 0 h 113"/>
                <a:gd name="T2" fmla="*/ 35 w 68"/>
                <a:gd name="T3" fmla="*/ 0 h 113"/>
                <a:gd name="T4" fmla="*/ 32 w 68"/>
                <a:gd name="T5" fmla="*/ 7 h 113"/>
                <a:gd name="T6" fmla="*/ 8 w 68"/>
                <a:gd name="T7" fmla="*/ 61 h 113"/>
                <a:gd name="T8" fmla="*/ 5 w 68"/>
                <a:gd name="T9" fmla="*/ 68 h 113"/>
                <a:gd name="T10" fmla="*/ 1 w 68"/>
                <a:gd name="T11" fmla="*/ 79 h 113"/>
                <a:gd name="T12" fmla="*/ 1 w 68"/>
                <a:gd name="T13" fmla="*/ 80 h 113"/>
                <a:gd name="T14" fmla="*/ 0 w 68"/>
                <a:gd name="T15" fmla="*/ 80 h 113"/>
                <a:gd name="T16" fmla="*/ 9 w 68"/>
                <a:gd name="T17" fmla="*/ 106 h 113"/>
                <a:gd name="T18" fmla="*/ 11 w 68"/>
                <a:gd name="T19" fmla="*/ 113 h 113"/>
                <a:gd name="T20" fmla="*/ 17 w 68"/>
                <a:gd name="T21" fmla="*/ 113 h 113"/>
                <a:gd name="T22" fmla="*/ 14 w 68"/>
                <a:gd name="T23" fmla="*/ 104 h 113"/>
                <a:gd name="T24" fmla="*/ 14 w 68"/>
                <a:gd name="T25" fmla="*/ 104 h 113"/>
                <a:gd name="T26" fmla="*/ 42 w 68"/>
                <a:gd name="T27" fmla="*/ 38 h 113"/>
                <a:gd name="T28" fmla="*/ 59 w 68"/>
                <a:gd name="T29" fmla="*/ 89 h 113"/>
                <a:gd name="T30" fmla="*/ 57 w 68"/>
                <a:gd name="T31" fmla="*/ 89 h 113"/>
                <a:gd name="T32" fmla="*/ 42 w 68"/>
                <a:gd name="T33" fmla="*/ 95 h 113"/>
                <a:gd name="T34" fmla="*/ 39 w 68"/>
                <a:gd name="T35" fmla="*/ 97 h 113"/>
                <a:gd name="T36" fmla="*/ 31 w 68"/>
                <a:gd name="T37" fmla="*/ 113 h 113"/>
                <a:gd name="T38" fmla="*/ 62 w 68"/>
                <a:gd name="T39" fmla="*/ 113 h 113"/>
                <a:gd name="T40" fmla="*/ 66 w 68"/>
                <a:gd name="T41" fmla="*/ 96 h 113"/>
                <a:gd name="T42" fmla="*/ 66 w 68"/>
                <a:gd name="T43" fmla="*/ 96 h 113"/>
                <a:gd name="T44" fmla="*/ 66 w 68"/>
                <a:gd name="T45" fmla="*/ 95 h 113"/>
                <a:gd name="T46" fmla="*/ 65 w 68"/>
                <a:gd name="T47" fmla="*/ 91 h 113"/>
                <a:gd name="T48" fmla="*/ 64 w 68"/>
                <a:gd name="T49" fmla="*/ 88 h 113"/>
                <a:gd name="T50" fmla="*/ 45 w 68"/>
                <a:gd name="T51" fmla="*/ 31 h 113"/>
                <a:gd name="T52" fmla="*/ 45 w 68"/>
                <a:gd name="T53" fmla="*/ 31 h 113"/>
                <a:gd name="T54" fmla="*/ 44 w 68"/>
                <a:gd name="T55" fmla="*/ 28 h 113"/>
                <a:gd name="T56" fmla="*/ 43 w 68"/>
                <a:gd name="T57" fmla="*/ 24 h 113"/>
                <a:gd name="T58" fmla="*/ 37 w 68"/>
                <a:gd name="T59" fmla="*/ 8 h 113"/>
                <a:gd name="T60" fmla="*/ 35 w 68"/>
                <a:gd name="T6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13">
                  <a:moveTo>
                    <a:pt x="35" y="0"/>
                  </a:moveTo>
                  <a:cubicBezTo>
                    <a:pt x="35" y="0"/>
                    <a:pt x="35" y="0"/>
                    <a:pt x="35" y="0"/>
                  </a:cubicBezTo>
                  <a:cubicBezTo>
                    <a:pt x="32" y="7"/>
                    <a:pt x="32" y="7"/>
                    <a:pt x="32" y="7"/>
                  </a:cubicBezTo>
                  <a:cubicBezTo>
                    <a:pt x="8" y="61"/>
                    <a:pt x="8" y="61"/>
                    <a:pt x="8" y="61"/>
                  </a:cubicBezTo>
                  <a:cubicBezTo>
                    <a:pt x="5" y="68"/>
                    <a:pt x="5" y="68"/>
                    <a:pt x="5" y="68"/>
                  </a:cubicBezTo>
                  <a:cubicBezTo>
                    <a:pt x="1" y="79"/>
                    <a:pt x="1" y="79"/>
                    <a:pt x="1" y="79"/>
                  </a:cubicBezTo>
                  <a:cubicBezTo>
                    <a:pt x="1" y="80"/>
                    <a:pt x="1" y="80"/>
                    <a:pt x="1" y="80"/>
                  </a:cubicBezTo>
                  <a:cubicBezTo>
                    <a:pt x="0" y="80"/>
                    <a:pt x="0" y="80"/>
                    <a:pt x="0" y="80"/>
                  </a:cubicBezTo>
                  <a:cubicBezTo>
                    <a:pt x="9" y="106"/>
                    <a:pt x="9" y="106"/>
                    <a:pt x="9" y="106"/>
                  </a:cubicBezTo>
                  <a:cubicBezTo>
                    <a:pt x="11" y="113"/>
                    <a:pt x="11" y="113"/>
                    <a:pt x="11" y="113"/>
                  </a:cubicBezTo>
                  <a:cubicBezTo>
                    <a:pt x="17" y="113"/>
                    <a:pt x="17" y="113"/>
                    <a:pt x="17" y="113"/>
                  </a:cubicBezTo>
                  <a:cubicBezTo>
                    <a:pt x="14" y="104"/>
                    <a:pt x="14" y="104"/>
                    <a:pt x="14" y="104"/>
                  </a:cubicBezTo>
                  <a:cubicBezTo>
                    <a:pt x="14" y="104"/>
                    <a:pt x="14" y="104"/>
                    <a:pt x="14" y="104"/>
                  </a:cubicBezTo>
                  <a:cubicBezTo>
                    <a:pt x="42" y="38"/>
                    <a:pt x="42" y="38"/>
                    <a:pt x="42" y="38"/>
                  </a:cubicBezTo>
                  <a:cubicBezTo>
                    <a:pt x="59" y="89"/>
                    <a:pt x="59" y="89"/>
                    <a:pt x="59" y="89"/>
                  </a:cubicBezTo>
                  <a:cubicBezTo>
                    <a:pt x="58" y="89"/>
                    <a:pt x="57" y="89"/>
                    <a:pt x="57" y="89"/>
                  </a:cubicBezTo>
                  <a:cubicBezTo>
                    <a:pt x="52" y="89"/>
                    <a:pt x="47" y="91"/>
                    <a:pt x="42" y="95"/>
                  </a:cubicBezTo>
                  <a:cubicBezTo>
                    <a:pt x="41" y="96"/>
                    <a:pt x="40" y="97"/>
                    <a:pt x="39" y="97"/>
                  </a:cubicBezTo>
                  <a:cubicBezTo>
                    <a:pt x="34" y="102"/>
                    <a:pt x="32" y="108"/>
                    <a:pt x="31" y="113"/>
                  </a:cubicBezTo>
                  <a:cubicBezTo>
                    <a:pt x="62" y="113"/>
                    <a:pt x="62" y="113"/>
                    <a:pt x="62" y="113"/>
                  </a:cubicBezTo>
                  <a:cubicBezTo>
                    <a:pt x="66" y="107"/>
                    <a:pt x="68" y="101"/>
                    <a:pt x="66" y="96"/>
                  </a:cubicBezTo>
                  <a:cubicBezTo>
                    <a:pt x="66" y="96"/>
                    <a:pt x="66" y="96"/>
                    <a:pt x="66" y="96"/>
                  </a:cubicBezTo>
                  <a:cubicBezTo>
                    <a:pt x="66" y="95"/>
                    <a:pt x="66" y="95"/>
                    <a:pt x="66" y="95"/>
                  </a:cubicBezTo>
                  <a:cubicBezTo>
                    <a:pt x="65" y="91"/>
                    <a:pt x="65" y="91"/>
                    <a:pt x="65" y="91"/>
                  </a:cubicBezTo>
                  <a:cubicBezTo>
                    <a:pt x="64" y="88"/>
                    <a:pt x="64" y="88"/>
                    <a:pt x="64" y="88"/>
                  </a:cubicBezTo>
                  <a:cubicBezTo>
                    <a:pt x="45" y="31"/>
                    <a:pt x="45" y="31"/>
                    <a:pt x="45" y="31"/>
                  </a:cubicBezTo>
                  <a:cubicBezTo>
                    <a:pt x="45" y="31"/>
                    <a:pt x="45" y="31"/>
                    <a:pt x="45" y="31"/>
                  </a:cubicBezTo>
                  <a:cubicBezTo>
                    <a:pt x="44" y="28"/>
                    <a:pt x="44" y="28"/>
                    <a:pt x="44" y="28"/>
                  </a:cubicBezTo>
                  <a:cubicBezTo>
                    <a:pt x="43" y="24"/>
                    <a:pt x="43" y="24"/>
                    <a:pt x="43" y="24"/>
                  </a:cubicBezTo>
                  <a:cubicBezTo>
                    <a:pt x="37" y="8"/>
                    <a:pt x="37" y="8"/>
                    <a:pt x="37" y="8"/>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id="{1724FFC6-F0D3-4105-8C89-F7C2C1B44B86}"/>
                </a:ext>
              </a:extLst>
            </p:cNvPr>
            <p:cNvSpPr>
              <a:spLocks noEditPoints="1"/>
            </p:cNvSpPr>
            <p:nvPr/>
          </p:nvSpPr>
          <p:spPr bwMode="auto">
            <a:xfrm>
              <a:off x="5912" y="5434"/>
              <a:ext cx="224" cy="151"/>
            </a:xfrm>
            <a:custGeom>
              <a:avLst/>
              <a:gdLst>
                <a:gd name="T0" fmla="*/ 104 w 131"/>
                <a:gd name="T1" fmla="*/ 43 h 88"/>
                <a:gd name="T2" fmla="*/ 89 w 131"/>
                <a:gd name="T3" fmla="*/ 49 h 88"/>
                <a:gd name="T4" fmla="*/ 88 w 131"/>
                <a:gd name="T5" fmla="*/ 52 h 88"/>
                <a:gd name="T6" fmla="*/ 88 w 131"/>
                <a:gd name="T7" fmla="*/ 52 h 88"/>
                <a:gd name="T8" fmla="*/ 105 w 131"/>
                <a:gd name="T9" fmla="*/ 71 h 88"/>
                <a:gd name="T10" fmla="*/ 113 w 131"/>
                <a:gd name="T11" fmla="*/ 72 h 88"/>
                <a:gd name="T12" fmla="*/ 127 w 131"/>
                <a:gd name="T13" fmla="*/ 67 h 88"/>
                <a:gd name="T14" fmla="*/ 127 w 131"/>
                <a:gd name="T15" fmla="*/ 67 h 88"/>
                <a:gd name="T16" fmla="*/ 127 w 131"/>
                <a:gd name="T17" fmla="*/ 66 h 88"/>
                <a:gd name="T18" fmla="*/ 130 w 131"/>
                <a:gd name="T19" fmla="*/ 64 h 88"/>
                <a:gd name="T20" fmla="*/ 131 w 131"/>
                <a:gd name="T21" fmla="*/ 63 h 88"/>
                <a:gd name="T22" fmla="*/ 131 w 131"/>
                <a:gd name="T23" fmla="*/ 55 h 88"/>
                <a:gd name="T24" fmla="*/ 129 w 131"/>
                <a:gd name="T25" fmla="*/ 58 h 88"/>
                <a:gd name="T26" fmla="*/ 115 w 131"/>
                <a:gd name="T27" fmla="*/ 46 h 88"/>
                <a:gd name="T28" fmla="*/ 112 w 131"/>
                <a:gd name="T29" fmla="*/ 44 h 88"/>
                <a:gd name="T30" fmla="*/ 104 w 131"/>
                <a:gd name="T31" fmla="*/ 43 h 88"/>
                <a:gd name="T32" fmla="*/ 131 w 131"/>
                <a:gd name="T33" fmla="*/ 0 h 88"/>
                <a:gd name="T34" fmla="*/ 128 w 131"/>
                <a:gd name="T35" fmla="*/ 0 h 88"/>
                <a:gd name="T36" fmla="*/ 121 w 131"/>
                <a:gd name="T37" fmla="*/ 1 h 88"/>
                <a:gd name="T38" fmla="*/ 108 w 131"/>
                <a:gd name="T39" fmla="*/ 2 h 88"/>
                <a:gd name="T40" fmla="*/ 108 w 131"/>
                <a:gd name="T41" fmla="*/ 2 h 88"/>
                <a:gd name="T42" fmla="*/ 108 w 131"/>
                <a:gd name="T43" fmla="*/ 2 h 88"/>
                <a:gd name="T44" fmla="*/ 90 w 131"/>
                <a:gd name="T45" fmla="*/ 22 h 88"/>
                <a:gd name="T46" fmla="*/ 73 w 131"/>
                <a:gd name="T47" fmla="*/ 41 h 88"/>
                <a:gd name="T48" fmla="*/ 70 w 131"/>
                <a:gd name="T49" fmla="*/ 43 h 88"/>
                <a:gd name="T50" fmla="*/ 43 w 131"/>
                <a:gd name="T51" fmla="*/ 73 h 88"/>
                <a:gd name="T52" fmla="*/ 26 w 131"/>
                <a:gd name="T53" fmla="*/ 60 h 88"/>
                <a:gd name="T54" fmla="*/ 18 w 131"/>
                <a:gd name="T55" fmla="*/ 59 h 88"/>
                <a:gd name="T56" fmla="*/ 6 w 131"/>
                <a:gd name="T57" fmla="*/ 62 h 88"/>
                <a:gd name="T58" fmla="*/ 4 w 131"/>
                <a:gd name="T59" fmla="*/ 65 h 88"/>
                <a:gd name="T60" fmla="*/ 2 w 131"/>
                <a:gd name="T61" fmla="*/ 68 h 88"/>
                <a:gd name="T62" fmla="*/ 19 w 131"/>
                <a:gd name="T63" fmla="*/ 87 h 88"/>
                <a:gd name="T64" fmla="*/ 27 w 131"/>
                <a:gd name="T65" fmla="*/ 88 h 88"/>
                <a:gd name="T66" fmla="*/ 30 w 131"/>
                <a:gd name="T67" fmla="*/ 88 h 88"/>
                <a:gd name="T68" fmla="*/ 34 w 131"/>
                <a:gd name="T69" fmla="*/ 87 h 88"/>
                <a:gd name="T70" fmla="*/ 41 w 131"/>
                <a:gd name="T71" fmla="*/ 83 h 88"/>
                <a:gd name="T72" fmla="*/ 41 w 131"/>
                <a:gd name="T73" fmla="*/ 83 h 88"/>
                <a:gd name="T74" fmla="*/ 75 w 131"/>
                <a:gd name="T75" fmla="*/ 46 h 88"/>
                <a:gd name="T76" fmla="*/ 77 w 131"/>
                <a:gd name="T77" fmla="*/ 43 h 88"/>
                <a:gd name="T78" fmla="*/ 93 w 131"/>
                <a:gd name="T79" fmla="*/ 26 h 88"/>
                <a:gd name="T80" fmla="*/ 94 w 131"/>
                <a:gd name="T81" fmla="*/ 25 h 88"/>
                <a:gd name="T82" fmla="*/ 131 w 131"/>
                <a:gd name="T83" fmla="*/ 21 h 88"/>
                <a:gd name="T84" fmla="*/ 131 w 131"/>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88">
                  <a:moveTo>
                    <a:pt x="104" y="43"/>
                  </a:moveTo>
                  <a:cubicBezTo>
                    <a:pt x="97" y="43"/>
                    <a:pt x="92" y="45"/>
                    <a:pt x="89" y="49"/>
                  </a:cubicBezTo>
                  <a:cubicBezTo>
                    <a:pt x="89" y="50"/>
                    <a:pt x="88" y="51"/>
                    <a:pt x="88" y="52"/>
                  </a:cubicBezTo>
                  <a:cubicBezTo>
                    <a:pt x="88" y="52"/>
                    <a:pt x="88" y="52"/>
                    <a:pt x="88" y="52"/>
                  </a:cubicBezTo>
                  <a:cubicBezTo>
                    <a:pt x="86" y="59"/>
                    <a:pt x="93" y="68"/>
                    <a:pt x="105" y="71"/>
                  </a:cubicBezTo>
                  <a:cubicBezTo>
                    <a:pt x="108" y="72"/>
                    <a:pt x="110" y="72"/>
                    <a:pt x="113" y="72"/>
                  </a:cubicBezTo>
                  <a:cubicBezTo>
                    <a:pt x="119" y="72"/>
                    <a:pt x="124" y="70"/>
                    <a:pt x="127" y="67"/>
                  </a:cubicBezTo>
                  <a:cubicBezTo>
                    <a:pt x="127" y="67"/>
                    <a:pt x="127" y="67"/>
                    <a:pt x="127" y="67"/>
                  </a:cubicBezTo>
                  <a:cubicBezTo>
                    <a:pt x="127" y="66"/>
                    <a:pt x="127" y="66"/>
                    <a:pt x="127" y="66"/>
                  </a:cubicBezTo>
                  <a:cubicBezTo>
                    <a:pt x="130" y="64"/>
                    <a:pt x="130" y="64"/>
                    <a:pt x="130" y="64"/>
                  </a:cubicBezTo>
                  <a:cubicBezTo>
                    <a:pt x="131" y="63"/>
                    <a:pt x="131" y="63"/>
                    <a:pt x="131" y="63"/>
                  </a:cubicBezTo>
                  <a:cubicBezTo>
                    <a:pt x="131" y="55"/>
                    <a:pt x="131" y="55"/>
                    <a:pt x="131" y="55"/>
                  </a:cubicBezTo>
                  <a:cubicBezTo>
                    <a:pt x="129" y="58"/>
                    <a:pt x="129" y="58"/>
                    <a:pt x="129" y="58"/>
                  </a:cubicBezTo>
                  <a:cubicBezTo>
                    <a:pt x="127" y="53"/>
                    <a:pt x="122" y="48"/>
                    <a:pt x="115" y="46"/>
                  </a:cubicBezTo>
                  <a:cubicBezTo>
                    <a:pt x="114" y="45"/>
                    <a:pt x="113" y="45"/>
                    <a:pt x="112" y="44"/>
                  </a:cubicBezTo>
                  <a:cubicBezTo>
                    <a:pt x="109" y="44"/>
                    <a:pt x="106" y="43"/>
                    <a:pt x="104" y="43"/>
                  </a:cubicBezTo>
                  <a:moveTo>
                    <a:pt x="131" y="0"/>
                  </a:moveTo>
                  <a:cubicBezTo>
                    <a:pt x="128" y="0"/>
                    <a:pt x="128" y="0"/>
                    <a:pt x="128" y="0"/>
                  </a:cubicBezTo>
                  <a:cubicBezTo>
                    <a:pt x="121" y="1"/>
                    <a:pt x="121" y="1"/>
                    <a:pt x="121" y="1"/>
                  </a:cubicBezTo>
                  <a:cubicBezTo>
                    <a:pt x="108" y="2"/>
                    <a:pt x="108" y="2"/>
                    <a:pt x="108" y="2"/>
                  </a:cubicBezTo>
                  <a:cubicBezTo>
                    <a:pt x="108" y="2"/>
                    <a:pt x="108" y="2"/>
                    <a:pt x="108" y="2"/>
                  </a:cubicBezTo>
                  <a:cubicBezTo>
                    <a:pt x="108" y="2"/>
                    <a:pt x="108" y="2"/>
                    <a:pt x="108" y="2"/>
                  </a:cubicBezTo>
                  <a:cubicBezTo>
                    <a:pt x="90" y="22"/>
                    <a:pt x="90" y="22"/>
                    <a:pt x="90" y="22"/>
                  </a:cubicBezTo>
                  <a:cubicBezTo>
                    <a:pt x="73" y="41"/>
                    <a:pt x="73" y="41"/>
                    <a:pt x="73" y="41"/>
                  </a:cubicBezTo>
                  <a:cubicBezTo>
                    <a:pt x="70" y="43"/>
                    <a:pt x="70" y="43"/>
                    <a:pt x="70" y="43"/>
                  </a:cubicBezTo>
                  <a:cubicBezTo>
                    <a:pt x="43" y="73"/>
                    <a:pt x="43" y="73"/>
                    <a:pt x="43" y="73"/>
                  </a:cubicBezTo>
                  <a:cubicBezTo>
                    <a:pt x="41" y="68"/>
                    <a:pt x="35" y="63"/>
                    <a:pt x="26" y="60"/>
                  </a:cubicBezTo>
                  <a:cubicBezTo>
                    <a:pt x="23" y="60"/>
                    <a:pt x="21" y="59"/>
                    <a:pt x="18" y="59"/>
                  </a:cubicBezTo>
                  <a:cubicBezTo>
                    <a:pt x="13" y="59"/>
                    <a:pt x="9" y="60"/>
                    <a:pt x="6" y="62"/>
                  </a:cubicBezTo>
                  <a:cubicBezTo>
                    <a:pt x="5" y="63"/>
                    <a:pt x="4" y="64"/>
                    <a:pt x="4" y="65"/>
                  </a:cubicBezTo>
                  <a:cubicBezTo>
                    <a:pt x="3" y="66"/>
                    <a:pt x="2" y="67"/>
                    <a:pt x="2" y="68"/>
                  </a:cubicBezTo>
                  <a:cubicBezTo>
                    <a:pt x="0" y="75"/>
                    <a:pt x="8" y="84"/>
                    <a:pt x="19" y="87"/>
                  </a:cubicBezTo>
                  <a:cubicBezTo>
                    <a:pt x="22" y="88"/>
                    <a:pt x="25" y="88"/>
                    <a:pt x="27" y="88"/>
                  </a:cubicBezTo>
                  <a:cubicBezTo>
                    <a:pt x="28" y="88"/>
                    <a:pt x="29" y="88"/>
                    <a:pt x="30" y="88"/>
                  </a:cubicBezTo>
                  <a:cubicBezTo>
                    <a:pt x="31" y="88"/>
                    <a:pt x="33" y="87"/>
                    <a:pt x="34" y="87"/>
                  </a:cubicBezTo>
                  <a:cubicBezTo>
                    <a:pt x="37" y="86"/>
                    <a:pt x="39" y="85"/>
                    <a:pt x="41" y="83"/>
                  </a:cubicBezTo>
                  <a:cubicBezTo>
                    <a:pt x="41" y="83"/>
                    <a:pt x="41" y="83"/>
                    <a:pt x="41" y="83"/>
                  </a:cubicBezTo>
                  <a:cubicBezTo>
                    <a:pt x="75" y="46"/>
                    <a:pt x="75" y="46"/>
                    <a:pt x="75" y="46"/>
                  </a:cubicBezTo>
                  <a:cubicBezTo>
                    <a:pt x="77" y="43"/>
                    <a:pt x="77" y="43"/>
                    <a:pt x="77" y="43"/>
                  </a:cubicBezTo>
                  <a:cubicBezTo>
                    <a:pt x="93" y="26"/>
                    <a:pt x="93" y="26"/>
                    <a:pt x="93" y="26"/>
                  </a:cubicBezTo>
                  <a:cubicBezTo>
                    <a:pt x="94" y="25"/>
                    <a:pt x="94" y="25"/>
                    <a:pt x="94" y="25"/>
                  </a:cubicBezTo>
                  <a:cubicBezTo>
                    <a:pt x="131" y="21"/>
                    <a:pt x="131" y="21"/>
                    <a:pt x="131" y="21"/>
                  </a:cubicBezTo>
                  <a:cubicBezTo>
                    <a:pt x="131" y="0"/>
                    <a:pt x="131" y="0"/>
                    <a:pt x="13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0">
              <a:extLst>
                <a:ext uri="{FF2B5EF4-FFF2-40B4-BE49-F238E27FC236}">
                  <a16:creationId xmlns:a16="http://schemas.microsoft.com/office/drawing/2014/main" id="{9FC08002-FC95-4291-B711-C061CD03C3FA}"/>
                </a:ext>
              </a:extLst>
            </p:cNvPr>
            <p:cNvSpPr>
              <a:spLocks/>
            </p:cNvSpPr>
            <p:nvPr/>
          </p:nvSpPr>
          <p:spPr bwMode="auto">
            <a:xfrm>
              <a:off x="5545" y="5082"/>
              <a:ext cx="354" cy="120"/>
            </a:xfrm>
            <a:custGeom>
              <a:avLst/>
              <a:gdLst>
                <a:gd name="T0" fmla="*/ 121 w 207"/>
                <a:gd name="T1" fmla="*/ 0 h 70"/>
                <a:gd name="T2" fmla="*/ 121 w 207"/>
                <a:gd name="T3" fmla="*/ 0 h 70"/>
                <a:gd name="T4" fmla="*/ 99 w 207"/>
                <a:gd name="T5" fmla="*/ 16 h 70"/>
                <a:gd name="T6" fmla="*/ 78 w 207"/>
                <a:gd name="T7" fmla="*/ 30 h 70"/>
                <a:gd name="T8" fmla="*/ 76 w 207"/>
                <a:gd name="T9" fmla="*/ 32 h 70"/>
                <a:gd name="T10" fmla="*/ 43 w 207"/>
                <a:gd name="T11" fmla="*/ 56 h 70"/>
                <a:gd name="T12" fmla="*/ 29 w 207"/>
                <a:gd name="T13" fmla="*/ 40 h 70"/>
                <a:gd name="T14" fmla="*/ 16 w 207"/>
                <a:gd name="T15" fmla="*/ 37 h 70"/>
                <a:gd name="T16" fmla="*/ 9 w 207"/>
                <a:gd name="T17" fmla="*/ 38 h 70"/>
                <a:gd name="T18" fmla="*/ 6 w 207"/>
                <a:gd name="T19" fmla="*/ 40 h 70"/>
                <a:gd name="T20" fmla="*/ 4 w 207"/>
                <a:gd name="T21" fmla="*/ 43 h 70"/>
                <a:gd name="T22" fmla="*/ 17 w 207"/>
                <a:gd name="T23" fmla="*/ 64 h 70"/>
                <a:gd name="T24" fmla="*/ 27 w 207"/>
                <a:gd name="T25" fmla="*/ 68 h 70"/>
                <a:gd name="T26" fmla="*/ 30 w 207"/>
                <a:gd name="T27" fmla="*/ 68 h 70"/>
                <a:gd name="T28" fmla="*/ 31 w 207"/>
                <a:gd name="T29" fmla="*/ 68 h 70"/>
                <a:gd name="T30" fmla="*/ 39 w 207"/>
                <a:gd name="T31" fmla="*/ 65 h 70"/>
                <a:gd name="T32" fmla="*/ 39 w 207"/>
                <a:gd name="T33" fmla="*/ 65 h 70"/>
                <a:gd name="T34" fmla="*/ 80 w 207"/>
                <a:gd name="T35" fmla="*/ 36 h 70"/>
                <a:gd name="T36" fmla="*/ 82 w 207"/>
                <a:gd name="T37" fmla="*/ 34 h 70"/>
                <a:gd name="T38" fmla="*/ 102 w 207"/>
                <a:gd name="T39" fmla="*/ 20 h 70"/>
                <a:gd name="T40" fmla="*/ 102 w 207"/>
                <a:gd name="T41" fmla="*/ 19 h 70"/>
                <a:gd name="T42" fmla="*/ 173 w 207"/>
                <a:gd name="T43" fmla="*/ 27 h 70"/>
                <a:gd name="T44" fmla="*/ 130 w 207"/>
                <a:gd name="T45" fmla="*/ 58 h 70"/>
                <a:gd name="T46" fmla="*/ 119 w 207"/>
                <a:gd name="T47" fmla="*/ 44 h 70"/>
                <a:gd name="T48" fmla="*/ 116 w 207"/>
                <a:gd name="T49" fmla="*/ 42 h 70"/>
                <a:gd name="T50" fmla="*/ 103 w 207"/>
                <a:gd name="T51" fmla="*/ 39 h 70"/>
                <a:gd name="T52" fmla="*/ 93 w 207"/>
                <a:gd name="T53" fmla="*/ 42 h 70"/>
                <a:gd name="T54" fmla="*/ 91 w 207"/>
                <a:gd name="T55" fmla="*/ 44 h 70"/>
                <a:gd name="T56" fmla="*/ 91 w 207"/>
                <a:gd name="T57" fmla="*/ 45 h 70"/>
                <a:gd name="T58" fmla="*/ 104 w 207"/>
                <a:gd name="T59" fmla="*/ 66 h 70"/>
                <a:gd name="T60" fmla="*/ 117 w 207"/>
                <a:gd name="T61" fmla="*/ 70 h 70"/>
                <a:gd name="T62" fmla="*/ 126 w 207"/>
                <a:gd name="T63" fmla="*/ 67 h 70"/>
                <a:gd name="T64" fmla="*/ 126 w 207"/>
                <a:gd name="T65" fmla="*/ 67 h 70"/>
                <a:gd name="T66" fmla="*/ 127 w 207"/>
                <a:gd name="T67" fmla="*/ 67 h 70"/>
                <a:gd name="T68" fmla="*/ 130 w 207"/>
                <a:gd name="T69" fmla="*/ 65 h 70"/>
                <a:gd name="T70" fmla="*/ 133 w 207"/>
                <a:gd name="T71" fmla="*/ 62 h 70"/>
                <a:gd name="T72" fmla="*/ 181 w 207"/>
                <a:gd name="T73" fmla="*/ 27 h 70"/>
                <a:gd name="T74" fmla="*/ 181 w 207"/>
                <a:gd name="T75" fmla="*/ 27 h 70"/>
                <a:gd name="T76" fmla="*/ 184 w 207"/>
                <a:gd name="T77" fmla="*/ 25 h 70"/>
                <a:gd name="T78" fmla="*/ 187 w 207"/>
                <a:gd name="T79" fmla="*/ 23 h 70"/>
                <a:gd name="T80" fmla="*/ 201 w 207"/>
                <a:gd name="T81" fmla="*/ 13 h 70"/>
                <a:gd name="T82" fmla="*/ 207 w 207"/>
                <a:gd name="T83" fmla="*/ 8 h 70"/>
                <a:gd name="T84" fmla="*/ 200 w 207"/>
                <a:gd name="T85" fmla="*/ 8 h 70"/>
                <a:gd name="T86" fmla="*/ 141 w 207"/>
                <a:gd name="T87" fmla="*/ 2 h 70"/>
                <a:gd name="T88" fmla="*/ 134 w 207"/>
                <a:gd name="T89" fmla="*/ 1 h 70"/>
                <a:gd name="T90" fmla="*/ 121 w 207"/>
                <a:gd name="T91" fmla="*/ 0 h 70"/>
                <a:gd name="T92" fmla="*/ 121 w 207"/>
                <a:gd name="T93" fmla="*/ 0 h 70"/>
                <a:gd name="T94" fmla="*/ 121 w 207"/>
                <a:gd name="T9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7" h="70">
                  <a:moveTo>
                    <a:pt x="121" y="0"/>
                  </a:moveTo>
                  <a:cubicBezTo>
                    <a:pt x="121" y="0"/>
                    <a:pt x="121" y="0"/>
                    <a:pt x="121" y="0"/>
                  </a:cubicBezTo>
                  <a:cubicBezTo>
                    <a:pt x="99" y="16"/>
                    <a:pt x="99" y="16"/>
                    <a:pt x="99" y="16"/>
                  </a:cubicBezTo>
                  <a:cubicBezTo>
                    <a:pt x="78" y="30"/>
                    <a:pt x="78" y="30"/>
                    <a:pt x="78" y="30"/>
                  </a:cubicBezTo>
                  <a:cubicBezTo>
                    <a:pt x="76" y="32"/>
                    <a:pt x="76" y="32"/>
                    <a:pt x="76" y="32"/>
                  </a:cubicBezTo>
                  <a:cubicBezTo>
                    <a:pt x="43" y="56"/>
                    <a:pt x="43" y="56"/>
                    <a:pt x="43" y="56"/>
                  </a:cubicBezTo>
                  <a:cubicBezTo>
                    <a:pt x="42" y="50"/>
                    <a:pt x="37" y="44"/>
                    <a:pt x="29" y="40"/>
                  </a:cubicBezTo>
                  <a:cubicBezTo>
                    <a:pt x="24" y="38"/>
                    <a:pt x="20" y="37"/>
                    <a:pt x="16" y="37"/>
                  </a:cubicBezTo>
                  <a:cubicBezTo>
                    <a:pt x="13" y="37"/>
                    <a:pt x="11" y="37"/>
                    <a:pt x="9" y="38"/>
                  </a:cubicBezTo>
                  <a:cubicBezTo>
                    <a:pt x="8" y="38"/>
                    <a:pt x="7" y="39"/>
                    <a:pt x="6" y="40"/>
                  </a:cubicBezTo>
                  <a:cubicBezTo>
                    <a:pt x="5" y="40"/>
                    <a:pt x="4" y="41"/>
                    <a:pt x="4" y="43"/>
                  </a:cubicBezTo>
                  <a:cubicBezTo>
                    <a:pt x="0" y="49"/>
                    <a:pt x="6" y="59"/>
                    <a:pt x="17" y="64"/>
                  </a:cubicBezTo>
                  <a:cubicBezTo>
                    <a:pt x="20" y="66"/>
                    <a:pt x="23" y="67"/>
                    <a:pt x="27" y="68"/>
                  </a:cubicBezTo>
                  <a:cubicBezTo>
                    <a:pt x="28" y="68"/>
                    <a:pt x="29" y="68"/>
                    <a:pt x="30" y="68"/>
                  </a:cubicBezTo>
                  <a:cubicBezTo>
                    <a:pt x="30" y="68"/>
                    <a:pt x="31" y="68"/>
                    <a:pt x="31" y="68"/>
                  </a:cubicBezTo>
                  <a:cubicBezTo>
                    <a:pt x="34" y="68"/>
                    <a:pt x="37" y="67"/>
                    <a:pt x="39" y="65"/>
                  </a:cubicBezTo>
                  <a:cubicBezTo>
                    <a:pt x="39" y="65"/>
                    <a:pt x="39" y="65"/>
                    <a:pt x="39" y="65"/>
                  </a:cubicBezTo>
                  <a:cubicBezTo>
                    <a:pt x="80" y="36"/>
                    <a:pt x="80" y="36"/>
                    <a:pt x="80" y="36"/>
                  </a:cubicBezTo>
                  <a:cubicBezTo>
                    <a:pt x="82" y="34"/>
                    <a:pt x="82" y="34"/>
                    <a:pt x="82" y="34"/>
                  </a:cubicBezTo>
                  <a:cubicBezTo>
                    <a:pt x="102" y="20"/>
                    <a:pt x="102" y="20"/>
                    <a:pt x="102" y="20"/>
                  </a:cubicBezTo>
                  <a:cubicBezTo>
                    <a:pt x="102" y="19"/>
                    <a:pt x="102" y="19"/>
                    <a:pt x="102" y="19"/>
                  </a:cubicBezTo>
                  <a:cubicBezTo>
                    <a:pt x="173" y="27"/>
                    <a:pt x="173" y="27"/>
                    <a:pt x="173" y="27"/>
                  </a:cubicBezTo>
                  <a:cubicBezTo>
                    <a:pt x="130" y="58"/>
                    <a:pt x="130" y="58"/>
                    <a:pt x="130" y="58"/>
                  </a:cubicBezTo>
                  <a:cubicBezTo>
                    <a:pt x="129" y="53"/>
                    <a:pt x="125" y="48"/>
                    <a:pt x="119" y="44"/>
                  </a:cubicBezTo>
                  <a:cubicBezTo>
                    <a:pt x="118" y="43"/>
                    <a:pt x="117" y="43"/>
                    <a:pt x="116" y="42"/>
                  </a:cubicBezTo>
                  <a:cubicBezTo>
                    <a:pt x="111" y="40"/>
                    <a:pt x="107" y="39"/>
                    <a:pt x="103" y="39"/>
                  </a:cubicBezTo>
                  <a:cubicBezTo>
                    <a:pt x="99" y="39"/>
                    <a:pt x="95" y="40"/>
                    <a:pt x="93" y="42"/>
                  </a:cubicBezTo>
                  <a:cubicBezTo>
                    <a:pt x="92" y="42"/>
                    <a:pt x="91" y="43"/>
                    <a:pt x="91" y="44"/>
                  </a:cubicBezTo>
                  <a:cubicBezTo>
                    <a:pt x="91" y="45"/>
                    <a:pt x="91" y="45"/>
                    <a:pt x="91" y="45"/>
                  </a:cubicBezTo>
                  <a:cubicBezTo>
                    <a:pt x="87" y="51"/>
                    <a:pt x="93" y="61"/>
                    <a:pt x="104" y="66"/>
                  </a:cubicBezTo>
                  <a:cubicBezTo>
                    <a:pt x="108" y="69"/>
                    <a:pt x="113" y="70"/>
                    <a:pt x="117" y="70"/>
                  </a:cubicBezTo>
                  <a:cubicBezTo>
                    <a:pt x="120" y="70"/>
                    <a:pt x="123" y="69"/>
                    <a:pt x="126" y="67"/>
                  </a:cubicBezTo>
                  <a:cubicBezTo>
                    <a:pt x="126" y="67"/>
                    <a:pt x="126" y="67"/>
                    <a:pt x="126" y="67"/>
                  </a:cubicBezTo>
                  <a:cubicBezTo>
                    <a:pt x="127" y="67"/>
                    <a:pt x="127" y="67"/>
                    <a:pt x="127" y="67"/>
                  </a:cubicBezTo>
                  <a:cubicBezTo>
                    <a:pt x="130" y="65"/>
                    <a:pt x="130" y="65"/>
                    <a:pt x="130" y="65"/>
                  </a:cubicBezTo>
                  <a:cubicBezTo>
                    <a:pt x="133" y="62"/>
                    <a:pt x="133" y="62"/>
                    <a:pt x="133" y="62"/>
                  </a:cubicBezTo>
                  <a:cubicBezTo>
                    <a:pt x="181" y="27"/>
                    <a:pt x="181" y="27"/>
                    <a:pt x="181" y="27"/>
                  </a:cubicBezTo>
                  <a:cubicBezTo>
                    <a:pt x="181" y="27"/>
                    <a:pt x="181" y="27"/>
                    <a:pt x="181" y="27"/>
                  </a:cubicBezTo>
                  <a:cubicBezTo>
                    <a:pt x="184" y="25"/>
                    <a:pt x="184" y="25"/>
                    <a:pt x="184" y="25"/>
                  </a:cubicBezTo>
                  <a:cubicBezTo>
                    <a:pt x="187" y="23"/>
                    <a:pt x="187" y="23"/>
                    <a:pt x="187" y="23"/>
                  </a:cubicBezTo>
                  <a:cubicBezTo>
                    <a:pt x="201" y="13"/>
                    <a:pt x="201" y="13"/>
                    <a:pt x="201" y="13"/>
                  </a:cubicBezTo>
                  <a:cubicBezTo>
                    <a:pt x="207" y="8"/>
                    <a:pt x="207" y="8"/>
                    <a:pt x="207" y="8"/>
                  </a:cubicBezTo>
                  <a:cubicBezTo>
                    <a:pt x="200" y="8"/>
                    <a:pt x="200" y="8"/>
                    <a:pt x="200" y="8"/>
                  </a:cubicBezTo>
                  <a:cubicBezTo>
                    <a:pt x="141" y="2"/>
                    <a:pt x="141" y="2"/>
                    <a:pt x="141" y="2"/>
                  </a:cubicBezTo>
                  <a:cubicBezTo>
                    <a:pt x="134" y="1"/>
                    <a:pt x="134" y="1"/>
                    <a:pt x="134" y="1"/>
                  </a:cubicBezTo>
                  <a:cubicBezTo>
                    <a:pt x="121" y="0"/>
                    <a:pt x="121" y="0"/>
                    <a:pt x="121" y="0"/>
                  </a:cubicBezTo>
                  <a:cubicBezTo>
                    <a:pt x="121" y="0"/>
                    <a:pt x="121" y="0"/>
                    <a:pt x="121" y="0"/>
                  </a:cubicBezTo>
                  <a:cubicBezTo>
                    <a:pt x="121" y="0"/>
                    <a:pt x="121"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a:extLst>
                <a:ext uri="{FF2B5EF4-FFF2-40B4-BE49-F238E27FC236}">
                  <a16:creationId xmlns:a16="http://schemas.microsoft.com/office/drawing/2014/main" id="{9D8388C7-018C-4323-9333-31C9630CAF8B}"/>
                </a:ext>
              </a:extLst>
            </p:cNvPr>
            <p:cNvSpPr>
              <a:spLocks/>
            </p:cNvSpPr>
            <p:nvPr/>
          </p:nvSpPr>
          <p:spPr bwMode="auto">
            <a:xfrm>
              <a:off x="5373" y="3656"/>
              <a:ext cx="244" cy="282"/>
            </a:xfrm>
            <a:custGeom>
              <a:avLst/>
              <a:gdLst>
                <a:gd name="T0" fmla="*/ 5 w 143"/>
                <a:gd name="T1" fmla="*/ 0 h 165"/>
                <a:gd name="T2" fmla="*/ 5 w 143"/>
                <a:gd name="T3" fmla="*/ 0 h 165"/>
                <a:gd name="T4" fmla="*/ 0 w 143"/>
                <a:gd name="T5" fmla="*/ 7 h 165"/>
                <a:gd name="T6" fmla="*/ 8 w 143"/>
                <a:gd name="T7" fmla="*/ 13 h 165"/>
                <a:gd name="T8" fmla="*/ 11 w 143"/>
                <a:gd name="T9" fmla="*/ 15 h 165"/>
                <a:gd name="T10" fmla="*/ 57 w 143"/>
                <a:gd name="T11" fmla="*/ 53 h 165"/>
                <a:gd name="T12" fmla="*/ 59 w 143"/>
                <a:gd name="T13" fmla="*/ 54 h 165"/>
                <a:gd name="T14" fmla="*/ 106 w 143"/>
                <a:gd name="T15" fmla="*/ 92 h 165"/>
                <a:gd name="T16" fmla="*/ 108 w 143"/>
                <a:gd name="T17" fmla="*/ 93 h 165"/>
                <a:gd name="T18" fmla="*/ 117 w 143"/>
                <a:gd name="T19" fmla="*/ 100 h 165"/>
                <a:gd name="T20" fmla="*/ 98 w 143"/>
                <a:gd name="T21" fmla="*/ 128 h 165"/>
                <a:gd name="T22" fmla="*/ 112 w 143"/>
                <a:gd name="T23" fmla="*/ 165 h 165"/>
                <a:gd name="T24" fmla="*/ 115 w 143"/>
                <a:gd name="T25" fmla="*/ 165 h 165"/>
                <a:gd name="T26" fmla="*/ 115 w 143"/>
                <a:gd name="T27" fmla="*/ 165 h 165"/>
                <a:gd name="T28" fmla="*/ 140 w 143"/>
                <a:gd name="T29" fmla="*/ 136 h 165"/>
                <a:gd name="T30" fmla="*/ 132 w 143"/>
                <a:gd name="T31" fmla="*/ 103 h 165"/>
                <a:gd name="T32" fmla="*/ 132 w 143"/>
                <a:gd name="T33" fmla="*/ 103 h 165"/>
                <a:gd name="T34" fmla="*/ 112 w 143"/>
                <a:gd name="T35" fmla="*/ 87 h 165"/>
                <a:gd name="T36" fmla="*/ 110 w 143"/>
                <a:gd name="T37" fmla="*/ 85 h 165"/>
                <a:gd name="T38" fmla="*/ 64 w 143"/>
                <a:gd name="T39" fmla="*/ 48 h 165"/>
                <a:gd name="T40" fmla="*/ 61 w 143"/>
                <a:gd name="T41" fmla="*/ 46 h 165"/>
                <a:gd name="T42" fmla="*/ 15 w 143"/>
                <a:gd name="T43" fmla="*/ 9 h 165"/>
                <a:gd name="T44" fmla="*/ 13 w 143"/>
                <a:gd name="T45" fmla="*/ 7 h 165"/>
                <a:gd name="T46" fmla="*/ 5 w 143"/>
                <a:gd name="T4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65">
                  <a:moveTo>
                    <a:pt x="5" y="0"/>
                  </a:moveTo>
                  <a:cubicBezTo>
                    <a:pt x="5" y="0"/>
                    <a:pt x="5" y="0"/>
                    <a:pt x="5" y="0"/>
                  </a:cubicBezTo>
                  <a:cubicBezTo>
                    <a:pt x="0" y="7"/>
                    <a:pt x="0" y="7"/>
                    <a:pt x="0" y="7"/>
                  </a:cubicBezTo>
                  <a:cubicBezTo>
                    <a:pt x="8" y="13"/>
                    <a:pt x="8" y="13"/>
                    <a:pt x="8" y="13"/>
                  </a:cubicBezTo>
                  <a:cubicBezTo>
                    <a:pt x="11" y="15"/>
                    <a:pt x="11" y="15"/>
                    <a:pt x="11" y="15"/>
                  </a:cubicBezTo>
                  <a:cubicBezTo>
                    <a:pt x="57" y="53"/>
                    <a:pt x="57" y="53"/>
                    <a:pt x="57" y="53"/>
                  </a:cubicBezTo>
                  <a:cubicBezTo>
                    <a:pt x="59" y="54"/>
                    <a:pt x="59" y="54"/>
                    <a:pt x="59" y="54"/>
                  </a:cubicBezTo>
                  <a:cubicBezTo>
                    <a:pt x="106" y="92"/>
                    <a:pt x="106" y="92"/>
                    <a:pt x="106" y="92"/>
                  </a:cubicBezTo>
                  <a:cubicBezTo>
                    <a:pt x="108" y="93"/>
                    <a:pt x="108" y="93"/>
                    <a:pt x="108" y="93"/>
                  </a:cubicBezTo>
                  <a:cubicBezTo>
                    <a:pt x="117" y="100"/>
                    <a:pt x="117" y="100"/>
                    <a:pt x="117" y="100"/>
                  </a:cubicBezTo>
                  <a:cubicBezTo>
                    <a:pt x="108" y="104"/>
                    <a:pt x="101" y="114"/>
                    <a:pt x="98" y="128"/>
                  </a:cubicBezTo>
                  <a:cubicBezTo>
                    <a:pt x="94" y="146"/>
                    <a:pt x="101" y="162"/>
                    <a:pt x="112" y="165"/>
                  </a:cubicBezTo>
                  <a:cubicBezTo>
                    <a:pt x="113" y="165"/>
                    <a:pt x="114" y="165"/>
                    <a:pt x="115" y="165"/>
                  </a:cubicBezTo>
                  <a:cubicBezTo>
                    <a:pt x="115" y="165"/>
                    <a:pt x="115" y="165"/>
                    <a:pt x="115" y="165"/>
                  </a:cubicBezTo>
                  <a:cubicBezTo>
                    <a:pt x="126" y="165"/>
                    <a:pt x="136" y="153"/>
                    <a:pt x="140" y="136"/>
                  </a:cubicBezTo>
                  <a:cubicBezTo>
                    <a:pt x="143" y="122"/>
                    <a:pt x="139" y="109"/>
                    <a:pt x="132" y="103"/>
                  </a:cubicBezTo>
                  <a:cubicBezTo>
                    <a:pt x="132" y="103"/>
                    <a:pt x="132" y="103"/>
                    <a:pt x="132" y="103"/>
                  </a:cubicBezTo>
                  <a:cubicBezTo>
                    <a:pt x="112" y="87"/>
                    <a:pt x="112" y="87"/>
                    <a:pt x="112" y="87"/>
                  </a:cubicBezTo>
                  <a:cubicBezTo>
                    <a:pt x="110" y="85"/>
                    <a:pt x="110" y="85"/>
                    <a:pt x="110" y="85"/>
                  </a:cubicBezTo>
                  <a:cubicBezTo>
                    <a:pt x="64" y="48"/>
                    <a:pt x="64" y="48"/>
                    <a:pt x="64" y="48"/>
                  </a:cubicBezTo>
                  <a:cubicBezTo>
                    <a:pt x="61" y="46"/>
                    <a:pt x="61" y="46"/>
                    <a:pt x="61" y="46"/>
                  </a:cubicBezTo>
                  <a:cubicBezTo>
                    <a:pt x="15" y="9"/>
                    <a:pt x="15" y="9"/>
                    <a:pt x="15" y="9"/>
                  </a:cubicBezTo>
                  <a:cubicBezTo>
                    <a:pt x="13" y="7"/>
                    <a:pt x="13" y="7"/>
                    <a:pt x="13" y="7"/>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a:extLst>
                <a:ext uri="{FF2B5EF4-FFF2-40B4-BE49-F238E27FC236}">
                  <a16:creationId xmlns:a16="http://schemas.microsoft.com/office/drawing/2014/main" id="{D343299D-02A9-4E72-982D-9870E774F40E}"/>
                </a:ext>
              </a:extLst>
            </p:cNvPr>
            <p:cNvSpPr>
              <a:spLocks/>
            </p:cNvSpPr>
            <p:nvPr/>
          </p:nvSpPr>
          <p:spPr bwMode="auto">
            <a:xfrm>
              <a:off x="4913" y="4402"/>
              <a:ext cx="157" cy="323"/>
            </a:xfrm>
            <a:custGeom>
              <a:avLst/>
              <a:gdLst>
                <a:gd name="T0" fmla="*/ 84 w 92"/>
                <a:gd name="T1" fmla="*/ 0 h 189"/>
                <a:gd name="T2" fmla="*/ 84 w 92"/>
                <a:gd name="T3" fmla="*/ 0 h 189"/>
                <a:gd name="T4" fmla="*/ 82 w 92"/>
                <a:gd name="T5" fmla="*/ 11 h 189"/>
                <a:gd name="T6" fmla="*/ 82 w 92"/>
                <a:gd name="T7" fmla="*/ 14 h 189"/>
                <a:gd name="T8" fmla="*/ 73 w 92"/>
                <a:gd name="T9" fmla="*/ 73 h 189"/>
                <a:gd name="T10" fmla="*/ 72 w 92"/>
                <a:gd name="T11" fmla="*/ 76 h 189"/>
                <a:gd name="T12" fmla="*/ 64 w 92"/>
                <a:gd name="T13" fmla="*/ 134 h 189"/>
                <a:gd name="T14" fmla="*/ 63 w 92"/>
                <a:gd name="T15" fmla="*/ 138 h 189"/>
                <a:gd name="T16" fmla="*/ 62 w 92"/>
                <a:gd name="T17" fmla="*/ 149 h 189"/>
                <a:gd name="T18" fmla="*/ 44 w 92"/>
                <a:gd name="T19" fmla="*/ 144 h 189"/>
                <a:gd name="T20" fmla="*/ 29 w 92"/>
                <a:gd name="T21" fmla="*/ 146 h 189"/>
                <a:gd name="T22" fmla="*/ 4 w 92"/>
                <a:gd name="T23" fmla="*/ 177 h 189"/>
                <a:gd name="T24" fmla="*/ 27 w 92"/>
                <a:gd name="T25" fmla="*/ 189 h 189"/>
                <a:gd name="T26" fmla="*/ 42 w 92"/>
                <a:gd name="T27" fmla="*/ 186 h 189"/>
                <a:gd name="T28" fmla="*/ 67 w 92"/>
                <a:gd name="T29" fmla="*/ 163 h 189"/>
                <a:gd name="T30" fmla="*/ 67 w 92"/>
                <a:gd name="T31" fmla="*/ 163 h 189"/>
                <a:gd name="T32" fmla="*/ 71 w 92"/>
                <a:gd name="T33" fmla="*/ 138 h 189"/>
                <a:gd name="T34" fmla="*/ 72 w 92"/>
                <a:gd name="T35" fmla="*/ 135 h 189"/>
                <a:gd name="T36" fmla="*/ 80 w 92"/>
                <a:gd name="T37" fmla="*/ 76 h 189"/>
                <a:gd name="T38" fmla="*/ 81 w 92"/>
                <a:gd name="T39" fmla="*/ 73 h 189"/>
                <a:gd name="T40" fmla="*/ 90 w 92"/>
                <a:gd name="T41" fmla="*/ 15 h 189"/>
                <a:gd name="T42" fmla="*/ 90 w 92"/>
                <a:gd name="T43" fmla="*/ 12 h 189"/>
                <a:gd name="T44" fmla="*/ 92 w 92"/>
                <a:gd name="T45" fmla="*/ 1 h 189"/>
                <a:gd name="T46" fmla="*/ 84 w 92"/>
                <a:gd name="T4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89">
                  <a:moveTo>
                    <a:pt x="84" y="0"/>
                  </a:moveTo>
                  <a:cubicBezTo>
                    <a:pt x="84" y="0"/>
                    <a:pt x="84" y="0"/>
                    <a:pt x="84" y="0"/>
                  </a:cubicBezTo>
                  <a:cubicBezTo>
                    <a:pt x="82" y="11"/>
                    <a:pt x="82" y="11"/>
                    <a:pt x="82" y="11"/>
                  </a:cubicBezTo>
                  <a:cubicBezTo>
                    <a:pt x="82" y="14"/>
                    <a:pt x="82" y="14"/>
                    <a:pt x="82" y="14"/>
                  </a:cubicBezTo>
                  <a:cubicBezTo>
                    <a:pt x="73" y="73"/>
                    <a:pt x="73" y="73"/>
                    <a:pt x="73" y="73"/>
                  </a:cubicBezTo>
                  <a:cubicBezTo>
                    <a:pt x="72" y="76"/>
                    <a:pt x="72" y="76"/>
                    <a:pt x="72" y="76"/>
                  </a:cubicBezTo>
                  <a:cubicBezTo>
                    <a:pt x="64" y="134"/>
                    <a:pt x="64" y="134"/>
                    <a:pt x="64" y="134"/>
                  </a:cubicBezTo>
                  <a:cubicBezTo>
                    <a:pt x="63" y="138"/>
                    <a:pt x="63" y="138"/>
                    <a:pt x="63" y="138"/>
                  </a:cubicBezTo>
                  <a:cubicBezTo>
                    <a:pt x="62" y="149"/>
                    <a:pt x="62" y="149"/>
                    <a:pt x="62" y="149"/>
                  </a:cubicBezTo>
                  <a:cubicBezTo>
                    <a:pt x="57" y="145"/>
                    <a:pt x="51" y="144"/>
                    <a:pt x="44" y="144"/>
                  </a:cubicBezTo>
                  <a:cubicBezTo>
                    <a:pt x="39" y="144"/>
                    <a:pt x="34" y="144"/>
                    <a:pt x="29" y="146"/>
                  </a:cubicBezTo>
                  <a:cubicBezTo>
                    <a:pt x="11" y="152"/>
                    <a:pt x="0" y="166"/>
                    <a:pt x="4" y="177"/>
                  </a:cubicBezTo>
                  <a:cubicBezTo>
                    <a:pt x="6" y="185"/>
                    <a:pt x="16" y="189"/>
                    <a:pt x="27" y="189"/>
                  </a:cubicBezTo>
                  <a:cubicBezTo>
                    <a:pt x="32" y="189"/>
                    <a:pt x="37" y="188"/>
                    <a:pt x="42" y="186"/>
                  </a:cubicBezTo>
                  <a:cubicBezTo>
                    <a:pt x="56" y="182"/>
                    <a:pt x="66" y="172"/>
                    <a:pt x="67" y="163"/>
                  </a:cubicBezTo>
                  <a:cubicBezTo>
                    <a:pt x="67" y="163"/>
                    <a:pt x="67" y="163"/>
                    <a:pt x="67" y="163"/>
                  </a:cubicBezTo>
                  <a:cubicBezTo>
                    <a:pt x="71" y="138"/>
                    <a:pt x="71" y="138"/>
                    <a:pt x="71" y="138"/>
                  </a:cubicBezTo>
                  <a:cubicBezTo>
                    <a:pt x="72" y="135"/>
                    <a:pt x="72" y="135"/>
                    <a:pt x="72" y="135"/>
                  </a:cubicBezTo>
                  <a:cubicBezTo>
                    <a:pt x="80" y="76"/>
                    <a:pt x="80" y="76"/>
                    <a:pt x="80" y="76"/>
                  </a:cubicBezTo>
                  <a:cubicBezTo>
                    <a:pt x="81" y="73"/>
                    <a:pt x="81" y="73"/>
                    <a:pt x="81" y="73"/>
                  </a:cubicBezTo>
                  <a:cubicBezTo>
                    <a:pt x="90" y="15"/>
                    <a:pt x="90" y="15"/>
                    <a:pt x="90" y="15"/>
                  </a:cubicBezTo>
                  <a:cubicBezTo>
                    <a:pt x="90" y="12"/>
                    <a:pt x="90" y="12"/>
                    <a:pt x="90" y="12"/>
                  </a:cubicBezTo>
                  <a:cubicBezTo>
                    <a:pt x="92" y="1"/>
                    <a:pt x="92" y="1"/>
                    <a:pt x="92" y="1"/>
                  </a:cubicBezTo>
                  <a:cubicBezTo>
                    <a:pt x="84" y="0"/>
                    <a:pt x="84" y="0"/>
                    <a:pt x="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a:extLst>
                <a:ext uri="{FF2B5EF4-FFF2-40B4-BE49-F238E27FC236}">
                  <a16:creationId xmlns:a16="http://schemas.microsoft.com/office/drawing/2014/main" id="{72293015-ADFF-44EA-ABE0-BF07AE2C191B}"/>
                </a:ext>
              </a:extLst>
            </p:cNvPr>
            <p:cNvSpPr>
              <a:spLocks/>
            </p:cNvSpPr>
            <p:nvPr/>
          </p:nvSpPr>
          <p:spPr bwMode="auto">
            <a:xfrm>
              <a:off x="4898" y="5101"/>
              <a:ext cx="73" cy="224"/>
            </a:xfrm>
            <a:custGeom>
              <a:avLst/>
              <a:gdLst>
                <a:gd name="T0" fmla="*/ 5 w 43"/>
                <a:gd name="T1" fmla="*/ 0 h 131"/>
                <a:gd name="T2" fmla="*/ 5 w 43"/>
                <a:gd name="T3" fmla="*/ 0 h 131"/>
                <a:gd name="T4" fmla="*/ 0 w 43"/>
                <a:gd name="T5" fmla="*/ 2 h 131"/>
                <a:gd name="T6" fmla="*/ 2 w 43"/>
                <a:gd name="T7" fmla="*/ 9 h 131"/>
                <a:gd name="T8" fmla="*/ 3 w 43"/>
                <a:gd name="T9" fmla="*/ 10 h 131"/>
                <a:gd name="T10" fmla="*/ 17 w 43"/>
                <a:gd name="T11" fmla="*/ 47 h 131"/>
                <a:gd name="T12" fmla="*/ 17 w 43"/>
                <a:gd name="T13" fmla="*/ 49 h 131"/>
                <a:gd name="T14" fmla="*/ 31 w 43"/>
                <a:gd name="T15" fmla="*/ 85 h 131"/>
                <a:gd name="T16" fmla="*/ 32 w 43"/>
                <a:gd name="T17" fmla="*/ 87 h 131"/>
                <a:gd name="T18" fmla="*/ 34 w 43"/>
                <a:gd name="T19" fmla="*/ 94 h 131"/>
                <a:gd name="T20" fmla="*/ 33 w 43"/>
                <a:gd name="T21" fmla="*/ 94 h 131"/>
                <a:gd name="T22" fmla="*/ 15 w 43"/>
                <a:gd name="T23" fmla="*/ 103 h 131"/>
                <a:gd name="T24" fmla="*/ 11 w 43"/>
                <a:gd name="T25" fmla="*/ 128 h 131"/>
                <a:gd name="T26" fmla="*/ 18 w 43"/>
                <a:gd name="T27" fmla="*/ 131 h 131"/>
                <a:gd name="T28" fmla="*/ 35 w 43"/>
                <a:gd name="T29" fmla="*/ 121 h 131"/>
                <a:gd name="T30" fmla="*/ 43 w 43"/>
                <a:gd name="T31" fmla="*/ 105 h 131"/>
                <a:gd name="T32" fmla="*/ 43 w 43"/>
                <a:gd name="T33" fmla="*/ 104 h 131"/>
                <a:gd name="T34" fmla="*/ 42 w 43"/>
                <a:gd name="T35" fmla="*/ 100 h 131"/>
                <a:gd name="T36" fmla="*/ 42 w 43"/>
                <a:gd name="T37" fmla="*/ 100 h 131"/>
                <a:gd name="T38" fmla="*/ 36 w 43"/>
                <a:gd name="T39" fmla="*/ 84 h 131"/>
                <a:gd name="T40" fmla="*/ 36 w 43"/>
                <a:gd name="T41" fmla="*/ 82 h 131"/>
                <a:gd name="T42" fmla="*/ 22 w 43"/>
                <a:gd name="T43" fmla="*/ 46 h 131"/>
                <a:gd name="T44" fmla="*/ 21 w 43"/>
                <a:gd name="T45" fmla="*/ 44 h 131"/>
                <a:gd name="T46" fmla="*/ 8 w 43"/>
                <a:gd name="T47" fmla="*/ 8 h 131"/>
                <a:gd name="T48" fmla="*/ 7 w 43"/>
                <a:gd name="T49" fmla="*/ 6 h 131"/>
                <a:gd name="T50" fmla="*/ 5 w 43"/>
                <a:gd name="T5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31">
                  <a:moveTo>
                    <a:pt x="5" y="0"/>
                  </a:moveTo>
                  <a:cubicBezTo>
                    <a:pt x="5" y="0"/>
                    <a:pt x="5" y="0"/>
                    <a:pt x="5" y="0"/>
                  </a:cubicBezTo>
                  <a:cubicBezTo>
                    <a:pt x="0" y="2"/>
                    <a:pt x="0" y="2"/>
                    <a:pt x="0" y="2"/>
                  </a:cubicBezTo>
                  <a:cubicBezTo>
                    <a:pt x="2" y="9"/>
                    <a:pt x="2" y="9"/>
                    <a:pt x="2" y="9"/>
                  </a:cubicBezTo>
                  <a:cubicBezTo>
                    <a:pt x="3" y="10"/>
                    <a:pt x="3" y="10"/>
                    <a:pt x="3" y="10"/>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8"/>
                  </a:cubicBezTo>
                  <a:cubicBezTo>
                    <a:pt x="12" y="130"/>
                    <a:pt x="15" y="131"/>
                    <a:pt x="18" y="131"/>
                  </a:cubicBezTo>
                  <a:cubicBezTo>
                    <a:pt x="23" y="131"/>
                    <a:pt x="30" y="127"/>
                    <a:pt x="35" y="121"/>
                  </a:cubicBezTo>
                  <a:cubicBezTo>
                    <a:pt x="40" y="116"/>
                    <a:pt x="43" y="110"/>
                    <a:pt x="43" y="105"/>
                  </a:cubicBezTo>
                  <a:cubicBezTo>
                    <a:pt x="43" y="104"/>
                    <a:pt x="43" y="104"/>
                    <a:pt x="43" y="104"/>
                  </a:cubicBezTo>
                  <a:cubicBezTo>
                    <a:pt x="43" y="103"/>
                    <a:pt x="43" y="101"/>
                    <a:pt x="42" y="100"/>
                  </a:cubicBezTo>
                  <a:cubicBezTo>
                    <a:pt x="42" y="100"/>
                    <a:pt x="42" y="100"/>
                    <a:pt x="42" y="100"/>
                  </a:cubicBezTo>
                  <a:cubicBezTo>
                    <a:pt x="36" y="84"/>
                    <a:pt x="36" y="84"/>
                    <a:pt x="36"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5">
              <a:extLst>
                <a:ext uri="{FF2B5EF4-FFF2-40B4-BE49-F238E27FC236}">
                  <a16:creationId xmlns:a16="http://schemas.microsoft.com/office/drawing/2014/main" id="{F65D0188-A29D-447D-B5E6-DBBEC4013A1D}"/>
                </a:ext>
              </a:extLst>
            </p:cNvPr>
            <p:cNvSpPr>
              <a:spLocks/>
            </p:cNvSpPr>
            <p:nvPr/>
          </p:nvSpPr>
          <p:spPr bwMode="auto">
            <a:xfrm>
              <a:off x="4483" y="4696"/>
              <a:ext cx="73" cy="224"/>
            </a:xfrm>
            <a:custGeom>
              <a:avLst/>
              <a:gdLst>
                <a:gd name="T0" fmla="*/ 5 w 43"/>
                <a:gd name="T1" fmla="*/ 0 h 131"/>
                <a:gd name="T2" fmla="*/ 5 w 43"/>
                <a:gd name="T3" fmla="*/ 0 h 131"/>
                <a:gd name="T4" fmla="*/ 0 w 43"/>
                <a:gd name="T5" fmla="*/ 2 h 131"/>
                <a:gd name="T6" fmla="*/ 2 w 43"/>
                <a:gd name="T7" fmla="*/ 8 h 131"/>
                <a:gd name="T8" fmla="*/ 3 w 43"/>
                <a:gd name="T9" fmla="*/ 10 h 131"/>
                <a:gd name="T10" fmla="*/ 17 w 43"/>
                <a:gd name="T11" fmla="*/ 47 h 131"/>
                <a:gd name="T12" fmla="*/ 18 w 43"/>
                <a:gd name="T13" fmla="*/ 49 h 131"/>
                <a:gd name="T14" fmla="*/ 31 w 43"/>
                <a:gd name="T15" fmla="*/ 85 h 131"/>
                <a:gd name="T16" fmla="*/ 32 w 43"/>
                <a:gd name="T17" fmla="*/ 87 h 131"/>
                <a:gd name="T18" fmla="*/ 34 w 43"/>
                <a:gd name="T19" fmla="*/ 94 h 131"/>
                <a:gd name="T20" fmla="*/ 33 w 43"/>
                <a:gd name="T21" fmla="*/ 93 h 131"/>
                <a:gd name="T22" fmla="*/ 15 w 43"/>
                <a:gd name="T23" fmla="*/ 103 h 131"/>
                <a:gd name="T24" fmla="*/ 11 w 43"/>
                <a:gd name="T25" fmla="*/ 128 h 131"/>
                <a:gd name="T26" fmla="*/ 18 w 43"/>
                <a:gd name="T27" fmla="*/ 131 h 131"/>
                <a:gd name="T28" fmla="*/ 18 w 43"/>
                <a:gd name="T29" fmla="*/ 131 h 131"/>
                <a:gd name="T30" fmla="*/ 36 w 43"/>
                <a:gd name="T31" fmla="*/ 121 h 131"/>
                <a:gd name="T32" fmla="*/ 43 w 43"/>
                <a:gd name="T33" fmla="*/ 104 h 131"/>
                <a:gd name="T34" fmla="*/ 43 w 43"/>
                <a:gd name="T35" fmla="*/ 104 h 131"/>
                <a:gd name="T36" fmla="*/ 43 w 43"/>
                <a:gd name="T37" fmla="*/ 104 h 131"/>
                <a:gd name="T38" fmla="*/ 43 w 43"/>
                <a:gd name="T39" fmla="*/ 104 h 131"/>
                <a:gd name="T40" fmla="*/ 42 w 43"/>
                <a:gd name="T41" fmla="*/ 100 h 131"/>
                <a:gd name="T42" fmla="*/ 42 w 43"/>
                <a:gd name="T43" fmla="*/ 100 h 131"/>
                <a:gd name="T44" fmla="*/ 37 w 43"/>
                <a:gd name="T45" fmla="*/ 84 h 131"/>
                <a:gd name="T46" fmla="*/ 36 w 43"/>
                <a:gd name="T47" fmla="*/ 82 h 131"/>
                <a:gd name="T48" fmla="*/ 22 w 43"/>
                <a:gd name="T49" fmla="*/ 46 h 131"/>
                <a:gd name="T50" fmla="*/ 21 w 43"/>
                <a:gd name="T51" fmla="*/ 44 h 131"/>
                <a:gd name="T52" fmla="*/ 8 w 43"/>
                <a:gd name="T53" fmla="*/ 8 h 131"/>
                <a:gd name="T54" fmla="*/ 7 w 43"/>
                <a:gd name="T55" fmla="*/ 6 h 131"/>
                <a:gd name="T56" fmla="*/ 5 w 43"/>
                <a:gd name="T5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131">
                  <a:moveTo>
                    <a:pt x="5" y="0"/>
                  </a:moveTo>
                  <a:cubicBezTo>
                    <a:pt x="5" y="0"/>
                    <a:pt x="5" y="0"/>
                    <a:pt x="5" y="0"/>
                  </a:cubicBezTo>
                  <a:cubicBezTo>
                    <a:pt x="0" y="2"/>
                    <a:pt x="0" y="2"/>
                    <a:pt x="0" y="2"/>
                  </a:cubicBezTo>
                  <a:cubicBezTo>
                    <a:pt x="2" y="8"/>
                    <a:pt x="2" y="8"/>
                    <a:pt x="2" y="8"/>
                  </a:cubicBezTo>
                  <a:cubicBezTo>
                    <a:pt x="3" y="10"/>
                    <a:pt x="3" y="10"/>
                    <a:pt x="3" y="10"/>
                  </a:cubicBezTo>
                  <a:cubicBezTo>
                    <a:pt x="17" y="47"/>
                    <a:pt x="17" y="47"/>
                    <a:pt x="17" y="47"/>
                  </a:cubicBezTo>
                  <a:cubicBezTo>
                    <a:pt x="18" y="49"/>
                    <a:pt x="18" y="49"/>
                    <a:pt x="18" y="49"/>
                  </a:cubicBezTo>
                  <a:cubicBezTo>
                    <a:pt x="31" y="85"/>
                    <a:pt x="31" y="85"/>
                    <a:pt x="31" y="85"/>
                  </a:cubicBezTo>
                  <a:cubicBezTo>
                    <a:pt x="32" y="87"/>
                    <a:pt x="32" y="87"/>
                    <a:pt x="32" y="87"/>
                  </a:cubicBezTo>
                  <a:cubicBezTo>
                    <a:pt x="34" y="94"/>
                    <a:pt x="34" y="94"/>
                    <a:pt x="34" y="94"/>
                  </a:cubicBezTo>
                  <a:cubicBezTo>
                    <a:pt x="34" y="93"/>
                    <a:pt x="33" y="93"/>
                    <a:pt x="33" y="93"/>
                  </a:cubicBezTo>
                  <a:cubicBezTo>
                    <a:pt x="27" y="93"/>
                    <a:pt x="20" y="97"/>
                    <a:pt x="15" y="103"/>
                  </a:cubicBezTo>
                  <a:cubicBezTo>
                    <a:pt x="7" y="112"/>
                    <a:pt x="5" y="123"/>
                    <a:pt x="11" y="128"/>
                  </a:cubicBezTo>
                  <a:cubicBezTo>
                    <a:pt x="12" y="130"/>
                    <a:pt x="15" y="131"/>
                    <a:pt x="18" y="131"/>
                  </a:cubicBezTo>
                  <a:cubicBezTo>
                    <a:pt x="18" y="131"/>
                    <a:pt x="18" y="131"/>
                    <a:pt x="18" y="131"/>
                  </a:cubicBezTo>
                  <a:cubicBezTo>
                    <a:pt x="23" y="131"/>
                    <a:pt x="30" y="127"/>
                    <a:pt x="36" y="121"/>
                  </a:cubicBezTo>
                  <a:cubicBezTo>
                    <a:pt x="40" y="116"/>
                    <a:pt x="43" y="110"/>
                    <a:pt x="43" y="104"/>
                  </a:cubicBezTo>
                  <a:cubicBezTo>
                    <a:pt x="43" y="104"/>
                    <a:pt x="43" y="104"/>
                    <a:pt x="43" y="104"/>
                  </a:cubicBezTo>
                  <a:cubicBezTo>
                    <a:pt x="43" y="104"/>
                    <a:pt x="43" y="104"/>
                    <a:pt x="43" y="104"/>
                  </a:cubicBezTo>
                  <a:cubicBezTo>
                    <a:pt x="43" y="104"/>
                    <a:pt x="43" y="104"/>
                    <a:pt x="43" y="104"/>
                  </a:cubicBezTo>
                  <a:cubicBezTo>
                    <a:pt x="43" y="103"/>
                    <a:pt x="43" y="101"/>
                    <a:pt x="42" y="100"/>
                  </a:cubicBezTo>
                  <a:cubicBezTo>
                    <a:pt x="42" y="100"/>
                    <a:pt x="42" y="100"/>
                    <a:pt x="42" y="100"/>
                  </a:cubicBezTo>
                  <a:cubicBezTo>
                    <a:pt x="37" y="84"/>
                    <a:pt x="37" y="84"/>
                    <a:pt x="37"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7">
              <a:extLst>
                <a:ext uri="{FF2B5EF4-FFF2-40B4-BE49-F238E27FC236}">
                  <a16:creationId xmlns:a16="http://schemas.microsoft.com/office/drawing/2014/main" id="{DE1BBC43-AC38-4546-9256-B391C1CE99FB}"/>
                </a:ext>
              </a:extLst>
            </p:cNvPr>
            <p:cNvSpPr>
              <a:spLocks/>
            </p:cNvSpPr>
            <p:nvPr/>
          </p:nvSpPr>
          <p:spPr bwMode="auto">
            <a:xfrm>
              <a:off x="3207" y="5467"/>
              <a:ext cx="74" cy="224"/>
            </a:xfrm>
            <a:custGeom>
              <a:avLst/>
              <a:gdLst>
                <a:gd name="T0" fmla="*/ 5 w 43"/>
                <a:gd name="T1" fmla="*/ 0 h 131"/>
                <a:gd name="T2" fmla="*/ 5 w 43"/>
                <a:gd name="T3" fmla="*/ 0 h 131"/>
                <a:gd name="T4" fmla="*/ 0 w 43"/>
                <a:gd name="T5" fmla="*/ 2 h 131"/>
                <a:gd name="T6" fmla="*/ 0 w 43"/>
                <a:gd name="T7" fmla="*/ 2 h 131"/>
                <a:gd name="T8" fmla="*/ 2 w 43"/>
                <a:gd name="T9" fmla="*/ 9 h 131"/>
                <a:gd name="T10" fmla="*/ 3 w 43"/>
                <a:gd name="T11" fmla="*/ 11 h 131"/>
                <a:gd name="T12" fmla="*/ 17 w 43"/>
                <a:gd name="T13" fmla="*/ 47 h 131"/>
                <a:gd name="T14" fmla="*/ 17 w 43"/>
                <a:gd name="T15" fmla="*/ 49 h 131"/>
                <a:gd name="T16" fmla="*/ 31 w 43"/>
                <a:gd name="T17" fmla="*/ 85 h 131"/>
                <a:gd name="T18" fmla="*/ 32 w 43"/>
                <a:gd name="T19" fmla="*/ 87 h 131"/>
                <a:gd name="T20" fmla="*/ 34 w 43"/>
                <a:gd name="T21" fmla="*/ 94 h 131"/>
                <a:gd name="T22" fmla="*/ 33 w 43"/>
                <a:gd name="T23" fmla="*/ 94 h 131"/>
                <a:gd name="T24" fmla="*/ 15 w 43"/>
                <a:gd name="T25" fmla="*/ 103 h 131"/>
                <a:gd name="T26" fmla="*/ 11 w 43"/>
                <a:gd name="T27" fmla="*/ 129 h 131"/>
                <a:gd name="T28" fmla="*/ 18 w 43"/>
                <a:gd name="T29" fmla="*/ 131 h 131"/>
                <a:gd name="T30" fmla="*/ 18 w 43"/>
                <a:gd name="T31" fmla="*/ 131 h 131"/>
                <a:gd name="T32" fmla="*/ 35 w 43"/>
                <a:gd name="T33" fmla="*/ 122 h 131"/>
                <a:gd name="T34" fmla="*/ 43 w 43"/>
                <a:gd name="T35" fmla="*/ 105 h 131"/>
                <a:gd name="T36" fmla="*/ 43 w 43"/>
                <a:gd name="T37" fmla="*/ 105 h 131"/>
                <a:gd name="T38" fmla="*/ 43 w 43"/>
                <a:gd name="T39" fmla="*/ 104 h 131"/>
                <a:gd name="T40" fmla="*/ 43 w 43"/>
                <a:gd name="T41" fmla="*/ 104 h 131"/>
                <a:gd name="T42" fmla="*/ 42 w 43"/>
                <a:gd name="T43" fmla="*/ 100 h 131"/>
                <a:gd name="T44" fmla="*/ 42 w 43"/>
                <a:gd name="T45" fmla="*/ 100 h 131"/>
                <a:gd name="T46" fmla="*/ 37 w 43"/>
                <a:gd name="T47" fmla="*/ 85 h 131"/>
                <a:gd name="T48" fmla="*/ 36 w 43"/>
                <a:gd name="T49" fmla="*/ 83 h 131"/>
                <a:gd name="T50" fmla="*/ 22 w 43"/>
                <a:gd name="T51" fmla="*/ 47 h 131"/>
                <a:gd name="T52" fmla="*/ 21 w 43"/>
                <a:gd name="T53" fmla="*/ 45 h 131"/>
                <a:gd name="T54" fmla="*/ 8 w 43"/>
                <a:gd name="T55" fmla="*/ 8 h 131"/>
                <a:gd name="T56" fmla="*/ 7 w 43"/>
                <a:gd name="T57" fmla="*/ 7 h 131"/>
                <a:gd name="T58" fmla="*/ 5 w 43"/>
                <a:gd name="T5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131">
                  <a:moveTo>
                    <a:pt x="5" y="0"/>
                  </a:moveTo>
                  <a:cubicBezTo>
                    <a:pt x="5" y="0"/>
                    <a:pt x="5" y="0"/>
                    <a:pt x="5" y="0"/>
                  </a:cubicBezTo>
                  <a:cubicBezTo>
                    <a:pt x="0" y="2"/>
                    <a:pt x="0" y="2"/>
                    <a:pt x="0" y="2"/>
                  </a:cubicBezTo>
                  <a:cubicBezTo>
                    <a:pt x="0" y="2"/>
                    <a:pt x="0" y="2"/>
                    <a:pt x="0" y="2"/>
                  </a:cubicBezTo>
                  <a:cubicBezTo>
                    <a:pt x="2" y="9"/>
                    <a:pt x="2" y="9"/>
                    <a:pt x="2" y="9"/>
                  </a:cubicBezTo>
                  <a:cubicBezTo>
                    <a:pt x="3" y="11"/>
                    <a:pt x="3" y="11"/>
                    <a:pt x="3" y="11"/>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9"/>
                  </a:cubicBezTo>
                  <a:cubicBezTo>
                    <a:pt x="12" y="130"/>
                    <a:pt x="15" y="131"/>
                    <a:pt x="18" y="131"/>
                  </a:cubicBezTo>
                  <a:cubicBezTo>
                    <a:pt x="18" y="131"/>
                    <a:pt x="18" y="131"/>
                    <a:pt x="18" y="131"/>
                  </a:cubicBezTo>
                  <a:cubicBezTo>
                    <a:pt x="23" y="131"/>
                    <a:pt x="30" y="128"/>
                    <a:pt x="35" y="122"/>
                  </a:cubicBezTo>
                  <a:cubicBezTo>
                    <a:pt x="40" y="116"/>
                    <a:pt x="43" y="110"/>
                    <a:pt x="43" y="105"/>
                  </a:cubicBezTo>
                  <a:cubicBezTo>
                    <a:pt x="43" y="105"/>
                    <a:pt x="43" y="105"/>
                    <a:pt x="43" y="105"/>
                  </a:cubicBezTo>
                  <a:cubicBezTo>
                    <a:pt x="43" y="104"/>
                    <a:pt x="43" y="104"/>
                    <a:pt x="43" y="104"/>
                  </a:cubicBezTo>
                  <a:cubicBezTo>
                    <a:pt x="43" y="104"/>
                    <a:pt x="43" y="104"/>
                    <a:pt x="43" y="104"/>
                  </a:cubicBezTo>
                  <a:cubicBezTo>
                    <a:pt x="43" y="103"/>
                    <a:pt x="43" y="102"/>
                    <a:pt x="42" y="100"/>
                  </a:cubicBezTo>
                  <a:cubicBezTo>
                    <a:pt x="42" y="100"/>
                    <a:pt x="42" y="100"/>
                    <a:pt x="42" y="100"/>
                  </a:cubicBezTo>
                  <a:cubicBezTo>
                    <a:pt x="37" y="85"/>
                    <a:pt x="37" y="85"/>
                    <a:pt x="37" y="85"/>
                  </a:cubicBezTo>
                  <a:cubicBezTo>
                    <a:pt x="36" y="83"/>
                    <a:pt x="36" y="83"/>
                    <a:pt x="36" y="83"/>
                  </a:cubicBezTo>
                  <a:cubicBezTo>
                    <a:pt x="22" y="47"/>
                    <a:pt x="22" y="47"/>
                    <a:pt x="22" y="47"/>
                  </a:cubicBezTo>
                  <a:cubicBezTo>
                    <a:pt x="21" y="45"/>
                    <a:pt x="21" y="45"/>
                    <a:pt x="21" y="45"/>
                  </a:cubicBezTo>
                  <a:cubicBezTo>
                    <a:pt x="8" y="8"/>
                    <a:pt x="8" y="8"/>
                    <a:pt x="8" y="8"/>
                  </a:cubicBezTo>
                  <a:cubicBezTo>
                    <a:pt x="7" y="7"/>
                    <a:pt x="7" y="7"/>
                    <a:pt x="7" y="7"/>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
              <a:extLst>
                <a:ext uri="{FF2B5EF4-FFF2-40B4-BE49-F238E27FC236}">
                  <a16:creationId xmlns:a16="http://schemas.microsoft.com/office/drawing/2014/main" id="{C60AD53F-B63F-4B81-BA0A-92D3BD2817FA}"/>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9">
              <a:extLst>
                <a:ext uri="{FF2B5EF4-FFF2-40B4-BE49-F238E27FC236}">
                  <a16:creationId xmlns:a16="http://schemas.microsoft.com/office/drawing/2014/main" id="{6420AF9C-E694-46AC-94D0-23AC7586C4D6}"/>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1">
              <a:extLst>
                <a:ext uri="{FF2B5EF4-FFF2-40B4-BE49-F238E27FC236}">
                  <a16:creationId xmlns:a16="http://schemas.microsoft.com/office/drawing/2014/main" id="{7AC4942D-5475-4F06-9D49-1BF579D1EEF7}"/>
                </a:ext>
              </a:extLst>
            </p:cNvPr>
            <p:cNvSpPr>
              <a:spLocks/>
            </p:cNvSpPr>
            <p:nvPr/>
          </p:nvSpPr>
          <p:spPr bwMode="auto">
            <a:xfrm>
              <a:off x="2246" y="5082"/>
              <a:ext cx="193" cy="147"/>
            </a:xfrm>
            <a:custGeom>
              <a:avLst/>
              <a:gdLst>
                <a:gd name="T0" fmla="*/ 109 w 113"/>
                <a:gd name="T1" fmla="*/ 0 h 86"/>
                <a:gd name="T2" fmla="*/ 109 w 113"/>
                <a:gd name="T3" fmla="*/ 0 h 86"/>
                <a:gd name="T4" fmla="*/ 104 w 113"/>
                <a:gd name="T5" fmla="*/ 5 h 86"/>
                <a:gd name="T6" fmla="*/ 103 w 113"/>
                <a:gd name="T7" fmla="*/ 7 h 86"/>
                <a:gd name="T8" fmla="*/ 76 w 113"/>
                <a:gd name="T9" fmla="*/ 35 h 86"/>
                <a:gd name="T10" fmla="*/ 75 w 113"/>
                <a:gd name="T11" fmla="*/ 37 h 86"/>
                <a:gd name="T12" fmla="*/ 49 w 113"/>
                <a:gd name="T13" fmla="*/ 65 h 86"/>
                <a:gd name="T14" fmla="*/ 47 w 113"/>
                <a:gd name="T15" fmla="*/ 67 h 86"/>
                <a:gd name="T16" fmla="*/ 42 w 113"/>
                <a:gd name="T17" fmla="*/ 72 h 86"/>
                <a:gd name="T18" fmla="*/ 25 w 113"/>
                <a:gd name="T19" fmla="*/ 59 h 86"/>
                <a:gd name="T20" fmla="*/ 16 w 113"/>
                <a:gd name="T21" fmla="*/ 57 h 86"/>
                <a:gd name="T22" fmla="*/ 1 w 113"/>
                <a:gd name="T23" fmla="*/ 66 h 86"/>
                <a:gd name="T24" fmla="*/ 0 w 113"/>
                <a:gd name="T25" fmla="*/ 68 h 86"/>
                <a:gd name="T26" fmla="*/ 0 w 113"/>
                <a:gd name="T27" fmla="*/ 69 h 86"/>
                <a:gd name="T28" fmla="*/ 18 w 113"/>
                <a:gd name="T29" fmla="*/ 85 h 86"/>
                <a:gd name="T30" fmla="*/ 26 w 113"/>
                <a:gd name="T31" fmla="*/ 86 h 86"/>
                <a:gd name="T32" fmla="*/ 27 w 113"/>
                <a:gd name="T33" fmla="*/ 86 h 86"/>
                <a:gd name="T34" fmla="*/ 40 w 113"/>
                <a:gd name="T35" fmla="*/ 82 h 86"/>
                <a:gd name="T36" fmla="*/ 40 w 113"/>
                <a:gd name="T37" fmla="*/ 82 h 86"/>
                <a:gd name="T38" fmla="*/ 51 w 113"/>
                <a:gd name="T39" fmla="*/ 70 h 86"/>
                <a:gd name="T40" fmla="*/ 53 w 113"/>
                <a:gd name="T41" fmla="*/ 68 h 86"/>
                <a:gd name="T42" fmla="*/ 79 w 113"/>
                <a:gd name="T43" fmla="*/ 40 h 86"/>
                <a:gd name="T44" fmla="*/ 81 w 113"/>
                <a:gd name="T45" fmla="*/ 38 h 86"/>
                <a:gd name="T46" fmla="*/ 107 w 113"/>
                <a:gd name="T47" fmla="*/ 10 h 86"/>
                <a:gd name="T48" fmla="*/ 108 w 113"/>
                <a:gd name="T49" fmla="*/ 9 h 86"/>
                <a:gd name="T50" fmla="*/ 113 w 113"/>
                <a:gd name="T51" fmla="*/ 4 h 86"/>
                <a:gd name="T52" fmla="*/ 109 w 113"/>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86">
                  <a:moveTo>
                    <a:pt x="109" y="0"/>
                  </a:moveTo>
                  <a:cubicBezTo>
                    <a:pt x="109" y="0"/>
                    <a:pt x="109" y="0"/>
                    <a:pt x="109" y="0"/>
                  </a:cubicBezTo>
                  <a:cubicBezTo>
                    <a:pt x="104" y="5"/>
                    <a:pt x="104" y="5"/>
                    <a:pt x="104" y="5"/>
                  </a:cubicBezTo>
                  <a:cubicBezTo>
                    <a:pt x="103" y="7"/>
                    <a:pt x="103" y="7"/>
                    <a:pt x="103" y="7"/>
                  </a:cubicBezTo>
                  <a:cubicBezTo>
                    <a:pt x="76" y="35"/>
                    <a:pt x="76" y="35"/>
                    <a:pt x="76" y="35"/>
                  </a:cubicBezTo>
                  <a:cubicBezTo>
                    <a:pt x="75" y="37"/>
                    <a:pt x="75" y="37"/>
                    <a:pt x="75" y="37"/>
                  </a:cubicBezTo>
                  <a:cubicBezTo>
                    <a:pt x="49" y="65"/>
                    <a:pt x="49" y="65"/>
                    <a:pt x="49" y="65"/>
                  </a:cubicBezTo>
                  <a:cubicBezTo>
                    <a:pt x="47" y="67"/>
                    <a:pt x="47" y="67"/>
                    <a:pt x="47" y="67"/>
                  </a:cubicBezTo>
                  <a:cubicBezTo>
                    <a:pt x="42" y="72"/>
                    <a:pt x="42" y="72"/>
                    <a:pt x="42" y="72"/>
                  </a:cubicBezTo>
                  <a:cubicBezTo>
                    <a:pt x="40" y="66"/>
                    <a:pt x="34" y="61"/>
                    <a:pt x="25" y="59"/>
                  </a:cubicBezTo>
                  <a:cubicBezTo>
                    <a:pt x="22" y="58"/>
                    <a:pt x="19" y="57"/>
                    <a:pt x="16" y="57"/>
                  </a:cubicBezTo>
                  <a:cubicBezTo>
                    <a:pt x="9" y="57"/>
                    <a:pt x="2" y="60"/>
                    <a:pt x="1" y="66"/>
                  </a:cubicBezTo>
                  <a:cubicBezTo>
                    <a:pt x="0" y="67"/>
                    <a:pt x="0" y="67"/>
                    <a:pt x="0" y="68"/>
                  </a:cubicBezTo>
                  <a:cubicBezTo>
                    <a:pt x="0" y="69"/>
                    <a:pt x="0" y="69"/>
                    <a:pt x="0" y="69"/>
                  </a:cubicBezTo>
                  <a:cubicBezTo>
                    <a:pt x="0" y="75"/>
                    <a:pt x="8" y="82"/>
                    <a:pt x="18" y="85"/>
                  </a:cubicBezTo>
                  <a:cubicBezTo>
                    <a:pt x="21" y="86"/>
                    <a:pt x="23" y="86"/>
                    <a:pt x="26" y="86"/>
                  </a:cubicBezTo>
                  <a:cubicBezTo>
                    <a:pt x="27" y="86"/>
                    <a:pt x="27" y="86"/>
                    <a:pt x="27" y="86"/>
                  </a:cubicBezTo>
                  <a:cubicBezTo>
                    <a:pt x="32" y="86"/>
                    <a:pt x="37" y="85"/>
                    <a:pt x="40" y="82"/>
                  </a:cubicBezTo>
                  <a:cubicBezTo>
                    <a:pt x="40" y="82"/>
                    <a:pt x="40" y="82"/>
                    <a:pt x="40" y="82"/>
                  </a:cubicBezTo>
                  <a:cubicBezTo>
                    <a:pt x="51" y="70"/>
                    <a:pt x="51" y="70"/>
                    <a:pt x="51" y="70"/>
                  </a:cubicBezTo>
                  <a:cubicBezTo>
                    <a:pt x="53" y="68"/>
                    <a:pt x="53" y="68"/>
                    <a:pt x="53" y="68"/>
                  </a:cubicBezTo>
                  <a:cubicBezTo>
                    <a:pt x="79" y="40"/>
                    <a:pt x="79" y="40"/>
                    <a:pt x="79" y="40"/>
                  </a:cubicBezTo>
                  <a:cubicBezTo>
                    <a:pt x="81" y="38"/>
                    <a:pt x="81" y="38"/>
                    <a:pt x="81" y="38"/>
                  </a:cubicBezTo>
                  <a:cubicBezTo>
                    <a:pt x="107" y="10"/>
                    <a:pt x="107" y="10"/>
                    <a:pt x="107" y="10"/>
                  </a:cubicBezTo>
                  <a:cubicBezTo>
                    <a:pt x="108" y="9"/>
                    <a:pt x="108" y="9"/>
                    <a:pt x="108" y="9"/>
                  </a:cubicBezTo>
                  <a:cubicBezTo>
                    <a:pt x="113" y="4"/>
                    <a:pt x="113" y="4"/>
                    <a:pt x="113" y="4"/>
                  </a:cubicBezTo>
                  <a:cubicBezTo>
                    <a:pt x="109" y="0"/>
                    <a:pt x="109" y="0"/>
                    <a:pt x="10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2">
              <a:extLst>
                <a:ext uri="{FF2B5EF4-FFF2-40B4-BE49-F238E27FC236}">
                  <a16:creationId xmlns:a16="http://schemas.microsoft.com/office/drawing/2014/main" id="{D6A0C041-3BC4-4511-BF8A-C46FBA0C79F5}"/>
                </a:ext>
              </a:extLst>
            </p:cNvPr>
            <p:cNvSpPr>
              <a:spLocks/>
            </p:cNvSpPr>
            <p:nvPr/>
          </p:nvSpPr>
          <p:spPr bwMode="auto">
            <a:xfrm>
              <a:off x="5916" y="3680"/>
              <a:ext cx="152" cy="317"/>
            </a:xfrm>
            <a:custGeom>
              <a:avLst/>
              <a:gdLst>
                <a:gd name="T0" fmla="*/ 81 w 89"/>
                <a:gd name="T1" fmla="*/ 0 h 186"/>
                <a:gd name="T2" fmla="*/ 81 w 89"/>
                <a:gd name="T3" fmla="*/ 0 h 186"/>
                <a:gd name="T4" fmla="*/ 80 w 89"/>
                <a:gd name="T5" fmla="*/ 11 h 186"/>
                <a:gd name="T6" fmla="*/ 79 w 89"/>
                <a:gd name="T7" fmla="*/ 14 h 186"/>
                <a:gd name="T8" fmla="*/ 71 w 89"/>
                <a:gd name="T9" fmla="*/ 72 h 186"/>
                <a:gd name="T10" fmla="*/ 70 w 89"/>
                <a:gd name="T11" fmla="*/ 75 h 186"/>
                <a:gd name="T12" fmla="*/ 62 w 89"/>
                <a:gd name="T13" fmla="*/ 132 h 186"/>
                <a:gd name="T14" fmla="*/ 62 w 89"/>
                <a:gd name="T15" fmla="*/ 135 h 186"/>
                <a:gd name="T16" fmla="*/ 60 w 89"/>
                <a:gd name="T17" fmla="*/ 146 h 186"/>
                <a:gd name="T18" fmla="*/ 43 w 89"/>
                <a:gd name="T19" fmla="*/ 141 h 186"/>
                <a:gd name="T20" fmla="*/ 28 w 89"/>
                <a:gd name="T21" fmla="*/ 144 h 186"/>
                <a:gd name="T22" fmla="*/ 3 w 89"/>
                <a:gd name="T23" fmla="*/ 174 h 186"/>
                <a:gd name="T24" fmla="*/ 26 w 89"/>
                <a:gd name="T25" fmla="*/ 186 h 186"/>
                <a:gd name="T26" fmla="*/ 41 w 89"/>
                <a:gd name="T27" fmla="*/ 184 h 186"/>
                <a:gd name="T28" fmla="*/ 66 w 89"/>
                <a:gd name="T29" fmla="*/ 160 h 186"/>
                <a:gd name="T30" fmla="*/ 66 w 89"/>
                <a:gd name="T31" fmla="*/ 160 h 186"/>
                <a:gd name="T32" fmla="*/ 69 w 89"/>
                <a:gd name="T33" fmla="*/ 136 h 186"/>
                <a:gd name="T34" fmla="*/ 70 w 89"/>
                <a:gd name="T35" fmla="*/ 133 h 186"/>
                <a:gd name="T36" fmla="*/ 78 w 89"/>
                <a:gd name="T37" fmla="*/ 75 h 186"/>
                <a:gd name="T38" fmla="*/ 79 w 89"/>
                <a:gd name="T39" fmla="*/ 72 h 186"/>
                <a:gd name="T40" fmla="*/ 87 w 89"/>
                <a:gd name="T41" fmla="*/ 15 h 186"/>
                <a:gd name="T42" fmla="*/ 88 w 89"/>
                <a:gd name="T43" fmla="*/ 12 h 186"/>
                <a:gd name="T44" fmla="*/ 89 w 89"/>
                <a:gd name="T45" fmla="*/ 2 h 186"/>
                <a:gd name="T46" fmla="*/ 81 w 89"/>
                <a:gd name="T4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186">
                  <a:moveTo>
                    <a:pt x="81" y="0"/>
                  </a:moveTo>
                  <a:cubicBezTo>
                    <a:pt x="81" y="0"/>
                    <a:pt x="81" y="0"/>
                    <a:pt x="81" y="0"/>
                  </a:cubicBezTo>
                  <a:cubicBezTo>
                    <a:pt x="80" y="11"/>
                    <a:pt x="80" y="11"/>
                    <a:pt x="80" y="11"/>
                  </a:cubicBezTo>
                  <a:cubicBezTo>
                    <a:pt x="79" y="14"/>
                    <a:pt x="79" y="14"/>
                    <a:pt x="79" y="14"/>
                  </a:cubicBezTo>
                  <a:cubicBezTo>
                    <a:pt x="71" y="72"/>
                    <a:pt x="71" y="72"/>
                    <a:pt x="71" y="72"/>
                  </a:cubicBezTo>
                  <a:cubicBezTo>
                    <a:pt x="70" y="75"/>
                    <a:pt x="70" y="75"/>
                    <a:pt x="70" y="75"/>
                  </a:cubicBezTo>
                  <a:cubicBezTo>
                    <a:pt x="62" y="132"/>
                    <a:pt x="62" y="132"/>
                    <a:pt x="62" y="132"/>
                  </a:cubicBezTo>
                  <a:cubicBezTo>
                    <a:pt x="62" y="135"/>
                    <a:pt x="62" y="135"/>
                    <a:pt x="62" y="135"/>
                  </a:cubicBezTo>
                  <a:cubicBezTo>
                    <a:pt x="60" y="146"/>
                    <a:pt x="60" y="146"/>
                    <a:pt x="60" y="146"/>
                  </a:cubicBezTo>
                  <a:cubicBezTo>
                    <a:pt x="56" y="143"/>
                    <a:pt x="50" y="141"/>
                    <a:pt x="43" y="141"/>
                  </a:cubicBezTo>
                  <a:cubicBezTo>
                    <a:pt x="38" y="141"/>
                    <a:pt x="33" y="142"/>
                    <a:pt x="28" y="144"/>
                  </a:cubicBezTo>
                  <a:cubicBezTo>
                    <a:pt x="10" y="150"/>
                    <a:pt x="0" y="163"/>
                    <a:pt x="3" y="174"/>
                  </a:cubicBezTo>
                  <a:cubicBezTo>
                    <a:pt x="6" y="182"/>
                    <a:pt x="15" y="186"/>
                    <a:pt x="26" y="186"/>
                  </a:cubicBezTo>
                  <a:cubicBezTo>
                    <a:pt x="30" y="186"/>
                    <a:pt x="36" y="185"/>
                    <a:pt x="41" y="184"/>
                  </a:cubicBezTo>
                  <a:cubicBezTo>
                    <a:pt x="55" y="179"/>
                    <a:pt x="64" y="169"/>
                    <a:pt x="66" y="160"/>
                  </a:cubicBezTo>
                  <a:cubicBezTo>
                    <a:pt x="66" y="160"/>
                    <a:pt x="66" y="160"/>
                    <a:pt x="66" y="160"/>
                  </a:cubicBezTo>
                  <a:cubicBezTo>
                    <a:pt x="69" y="136"/>
                    <a:pt x="69" y="136"/>
                    <a:pt x="69" y="136"/>
                  </a:cubicBezTo>
                  <a:cubicBezTo>
                    <a:pt x="70" y="133"/>
                    <a:pt x="70" y="133"/>
                    <a:pt x="70" y="133"/>
                  </a:cubicBezTo>
                  <a:cubicBezTo>
                    <a:pt x="78" y="75"/>
                    <a:pt x="78" y="75"/>
                    <a:pt x="78" y="75"/>
                  </a:cubicBezTo>
                  <a:cubicBezTo>
                    <a:pt x="79" y="72"/>
                    <a:pt x="79" y="72"/>
                    <a:pt x="79" y="72"/>
                  </a:cubicBezTo>
                  <a:cubicBezTo>
                    <a:pt x="87" y="15"/>
                    <a:pt x="87" y="15"/>
                    <a:pt x="87" y="15"/>
                  </a:cubicBezTo>
                  <a:cubicBezTo>
                    <a:pt x="88" y="12"/>
                    <a:pt x="88" y="12"/>
                    <a:pt x="88" y="12"/>
                  </a:cubicBezTo>
                  <a:cubicBezTo>
                    <a:pt x="89" y="2"/>
                    <a:pt x="89" y="2"/>
                    <a:pt x="89" y="2"/>
                  </a:cubicBezTo>
                  <a:cubicBezTo>
                    <a:pt x="81" y="0"/>
                    <a:pt x="81" y="0"/>
                    <a:pt x="8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3">
              <a:extLst>
                <a:ext uri="{FF2B5EF4-FFF2-40B4-BE49-F238E27FC236}">
                  <a16:creationId xmlns:a16="http://schemas.microsoft.com/office/drawing/2014/main" id="{76CE6B19-5F63-4CE5-82FD-0145CDB1F54B}"/>
                </a:ext>
              </a:extLst>
            </p:cNvPr>
            <p:cNvSpPr>
              <a:spLocks/>
            </p:cNvSpPr>
            <p:nvPr/>
          </p:nvSpPr>
          <p:spPr bwMode="auto">
            <a:xfrm>
              <a:off x="4611" y="1428"/>
              <a:ext cx="243" cy="449"/>
            </a:xfrm>
            <a:custGeom>
              <a:avLst/>
              <a:gdLst>
                <a:gd name="T0" fmla="*/ 142 w 142"/>
                <a:gd name="T1" fmla="*/ 2 h 263"/>
                <a:gd name="T2" fmla="*/ 131 w 142"/>
                <a:gd name="T3" fmla="*/ 0 h 263"/>
                <a:gd name="T4" fmla="*/ 128 w 142"/>
                <a:gd name="T5" fmla="*/ 15 h 263"/>
                <a:gd name="T6" fmla="*/ 127 w 142"/>
                <a:gd name="T7" fmla="*/ 19 h 263"/>
                <a:gd name="T8" fmla="*/ 109 w 142"/>
                <a:gd name="T9" fmla="*/ 101 h 263"/>
                <a:gd name="T10" fmla="*/ 109 w 142"/>
                <a:gd name="T11" fmla="*/ 105 h 263"/>
                <a:gd name="T12" fmla="*/ 91 w 142"/>
                <a:gd name="T13" fmla="*/ 186 h 263"/>
                <a:gd name="T14" fmla="*/ 91 w 142"/>
                <a:gd name="T15" fmla="*/ 190 h 263"/>
                <a:gd name="T16" fmla="*/ 87 w 142"/>
                <a:gd name="T17" fmla="*/ 205 h 263"/>
                <a:gd name="T18" fmla="*/ 42 w 142"/>
                <a:gd name="T19" fmla="*/ 199 h 263"/>
                <a:gd name="T20" fmla="*/ 4 w 142"/>
                <a:gd name="T21" fmla="*/ 240 h 263"/>
                <a:gd name="T22" fmla="*/ 57 w 142"/>
                <a:gd name="T23" fmla="*/ 256 h 263"/>
                <a:gd name="T24" fmla="*/ 94 w 142"/>
                <a:gd name="T25" fmla="*/ 226 h 263"/>
                <a:gd name="T26" fmla="*/ 94 w 142"/>
                <a:gd name="T27" fmla="*/ 226 h 263"/>
                <a:gd name="T28" fmla="*/ 102 w 142"/>
                <a:gd name="T29" fmla="*/ 191 h 263"/>
                <a:gd name="T30" fmla="*/ 103 w 142"/>
                <a:gd name="T31" fmla="*/ 187 h 263"/>
                <a:gd name="T32" fmla="*/ 120 w 142"/>
                <a:gd name="T33" fmla="*/ 106 h 263"/>
                <a:gd name="T34" fmla="*/ 121 w 142"/>
                <a:gd name="T35" fmla="*/ 102 h 263"/>
                <a:gd name="T36" fmla="*/ 138 w 142"/>
                <a:gd name="T37" fmla="*/ 21 h 263"/>
                <a:gd name="T38" fmla="*/ 139 w 142"/>
                <a:gd name="T39" fmla="*/ 16 h 263"/>
                <a:gd name="T40" fmla="*/ 142 w 142"/>
                <a:gd name="T41" fmla="*/ 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 h="263">
                  <a:moveTo>
                    <a:pt x="142" y="2"/>
                  </a:moveTo>
                  <a:cubicBezTo>
                    <a:pt x="131" y="0"/>
                    <a:pt x="131" y="0"/>
                    <a:pt x="131" y="0"/>
                  </a:cubicBezTo>
                  <a:cubicBezTo>
                    <a:pt x="128" y="15"/>
                    <a:pt x="128" y="15"/>
                    <a:pt x="128" y="15"/>
                  </a:cubicBezTo>
                  <a:cubicBezTo>
                    <a:pt x="127" y="19"/>
                    <a:pt x="127" y="19"/>
                    <a:pt x="127" y="19"/>
                  </a:cubicBezTo>
                  <a:cubicBezTo>
                    <a:pt x="109" y="101"/>
                    <a:pt x="109" y="101"/>
                    <a:pt x="109" y="101"/>
                  </a:cubicBezTo>
                  <a:cubicBezTo>
                    <a:pt x="109" y="105"/>
                    <a:pt x="109" y="105"/>
                    <a:pt x="109" y="105"/>
                  </a:cubicBezTo>
                  <a:cubicBezTo>
                    <a:pt x="91" y="186"/>
                    <a:pt x="91" y="186"/>
                    <a:pt x="91" y="186"/>
                  </a:cubicBezTo>
                  <a:cubicBezTo>
                    <a:pt x="91" y="190"/>
                    <a:pt x="91" y="190"/>
                    <a:pt x="91" y="190"/>
                  </a:cubicBezTo>
                  <a:cubicBezTo>
                    <a:pt x="87" y="205"/>
                    <a:pt x="87" y="205"/>
                    <a:pt x="87" y="205"/>
                  </a:cubicBezTo>
                  <a:cubicBezTo>
                    <a:pt x="78" y="197"/>
                    <a:pt x="60" y="194"/>
                    <a:pt x="42" y="199"/>
                  </a:cubicBezTo>
                  <a:cubicBezTo>
                    <a:pt x="17" y="206"/>
                    <a:pt x="0" y="224"/>
                    <a:pt x="4" y="240"/>
                  </a:cubicBezTo>
                  <a:cubicBezTo>
                    <a:pt x="9" y="256"/>
                    <a:pt x="32" y="263"/>
                    <a:pt x="57" y="256"/>
                  </a:cubicBezTo>
                  <a:cubicBezTo>
                    <a:pt x="77" y="251"/>
                    <a:pt x="91" y="239"/>
                    <a:pt x="94" y="226"/>
                  </a:cubicBezTo>
                  <a:cubicBezTo>
                    <a:pt x="94" y="226"/>
                    <a:pt x="94" y="226"/>
                    <a:pt x="94" y="226"/>
                  </a:cubicBezTo>
                  <a:cubicBezTo>
                    <a:pt x="102" y="191"/>
                    <a:pt x="102" y="191"/>
                    <a:pt x="102" y="191"/>
                  </a:cubicBezTo>
                  <a:cubicBezTo>
                    <a:pt x="103" y="187"/>
                    <a:pt x="103" y="187"/>
                    <a:pt x="103" y="187"/>
                  </a:cubicBezTo>
                  <a:cubicBezTo>
                    <a:pt x="120" y="106"/>
                    <a:pt x="120" y="106"/>
                    <a:pt x="120" y="106"/>
                  </a:cubicBezTo>
                  <a:cubicBezTo>
                    <a:pt x="121" y="102"/>
                    <a:pt x="121" y="102"/>
                    <a:pt x="121" y="102"/>
                  </a:cubicBezTo>
                  <a:cubicBezTo>
                    <a:pt x="138" y="21"/>
                    <a:pt x="138" y="21"/>
                    <a:pt x="138" y="21"/>
                  </a:cubicBezTo>
                  <a:cubicBezTo>
                    <a:pt x="139" y="16"/>
                    <a:pt x="139" y="16"/>
                    <a:pt x="139" y="16"/>
                  </a:cubicBezTo>
                  <a:lnTo>
                    <a:pt x="14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4">
              <a:extLst>
                <a:ext uri="{FF2B5EF4-FFF2-40B4-BE49-F238E27FC236}">
                  <a16:creationId xmlns:a16="http://schemas.microsoft.com/office/drawing/2014/main" id="{B29A39D0-650E-4590-992A-3EC014A64389}"/>
                </a:ext>
              </a:extLst>
            </p:cNvPr>
            <p:cNvSpPr>
              <a:spLocks/>
            </p:cNvSpPr>
            <p:nvPr/>
          </p:nvSpPr>
          <p:spPr bwMode="auto">
            <a:xfrm>
              <a:off x="4732" y="452"/>
              <a:ext cx="185" cy="342"/>
            </a:xfrm>
            <a:custGeom>
              <a:avLst/>
              <a:gdLst>
                <a:gd name="T0" fmla="*/ 108 w 108"/>
                <a:gd name="T1" fmla="*/ 2 h 200"/>
                <a:gd name="T2" fmla="*/ 100 w 108"/>
                <a:gd name="T3" fmla="*/ 0 h 200"/>
                <a:gd name="T4" fmla="*/ 97 w 108"/>
                <a:gd name="T5" fmla="*/ 12 h 200"/>
                <a:gd name="T6" fmla="*/ 97 w 108"/>
                <a:gd name="T7" fmla="*/ 15 h 200"/>
                <a:gd name="T8" fmla="*/ 83 w 108"/>
                <a:gd name="T9" fmla="*/ 76 h 200"/>
                <a:gd name="T10" fmla="*/ 83 w 108"/>
                <a:gd name="T11" fmla="*/ 80 h 200"/>
                <a:gd name="T12" fmla="*/ 70 w 108"/>
                <a:gd name="T13" fmla="*/ 141 h 200"/>
                <a:gd name="T14" fmla="*/ 69 w 108"/>
                <a:gd name="T15" fmla="*/ 144 h 200"/>
                <a:gd name="T16" fmla="*/ 67 w 108"/>
                <a:gd name="T17" fmla="*/ 156 h 200"/>
                <a:gd name="T18" fmla="*/ 32 w 108"/>
                <a:gd name="T19" fmla="*/ 151 h 200"/>
                <a:gd name="T20" fmla="*/ 3 w 108"/>
                <a:gd name="T21" fmla="*/ 183 h 200"/>
                <a:gd name="T22" fmla="*/ 44 w 108"/>
                <a:gd name="T23" fmla="*/ 195 h 200"/>
                <a:gd name="T24" fmla="*/ 72 w 108"/>
                <a:gd name="T25" fmla="*/ 172 h 200"/>
                <a:gd name="T26" fmla="*/ 72 w 108"/>
                <a:gd name="T27" fmla="*/ 172 h 200"/>
                <a:gd name="T28" fmla="*/ 78 w 108"/>
                <a:gd name="T29" fmla="*/ 145 h 200"/>
                <a:gd name="T30" fmla="*/ 78 w 108"/>
                <a:gd name="T31" fmla="*/ 142 h 200"/>
                <a:gd name="T32" fmla="*/ 91 w 108"/>
                <a:gd name="T33" fmla="*/ 80 h 200"/>
                <a:gd name="T34" fmla="*/ 92 w 108"/>
                <a:gd name="T35" fmla="*/ 77 h 200"/>
                <a:gd name="T36" fmla="*/ 105 w 108"/>
                <a:gd name="T37" fmla="*/ 16 h 200"/>
                <a:gd name="T38" fmla="*/ 106 w 108"/>
                <a:gd name="T39" fmla="*/ 12 h 200"/>
                <a:gd name="T40" fmla="*/ 108 w 108"/>
                <a:gd name="T41"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00">
                  <a:moveTo>
                    <a:pt x="108" y="2"/>
                  </a:moveTo>
                  <a:cubicBezTo>
                    <a:pt x="100" y="0"/>
                    <a:pt x="100" y="0"/>
                    <a:pt x="100" y="0"/>
                  </a:cubicBezTo>
                  <a:cubicBezTo>
                    <a:pt x="97" y="12"/>
                    <a:pt x="97" y="12"/>
                    <a:pt x="97" y="12"/>
                  </a:cubicBezTo>
                  <a:cubicBezTo>
                    <a:pt x="97" y="15"/>
                    <a:pt x="97" y="15"/>
                    <a:pt x="97" y="15"/>
                  </a:cubicBezTo>
                  <a:cubicBezTo>
                    <a:pt x="83" y="76"/>
                    <a:pt x="83" y="76"/>
                    <a:pt x="83" y="76"/>
                  </a:cubicBezTo>
                  <a:cubicBezTo>
                    <a:pt x="83" y="80"/>
                    <a:pt x="83" y="80"/>
                    <a:pt x="83" y="80"/>
                  </a:cubicBezTo>
                  <a:cubicBezTo>
                    <a:pt x="70" y="141"/>
                    <a:pt x="70" y="141"/>
                    <a:pt x="70" y="141"/>
                  </a:cubicBezTo>
                  <a:cubicBezTo>
                    <a:pt x="69" y="144"/>
                    <a:pt x="69" y="144"/>
                    <a:pt x="69" y="144"/>
                  </a:cubicBezTo>
                  <a:cubicBezTo>
                    <a:pt x="67" y="156"/>
                    <a:pt x="67" y="156"/>
                    <a:pt x="67" y="156"/>
                  </a:cubicBezTo>
                  <a:cubicBezTo>
                    <a:pt x="59" y="150"/>
                    <a:pt x="46" y="148"/>
                    <a:pt x="32" y="151"/>
                  </a:cubicBezTo>
                  <a:cubicBezTo>
                    <a:pt x="13" y="157"/>
                    <a:pt x="0" y="170"/>
                    <a:pt x="3" y="183"/>
                  </a:cubicBezTo>
                  <a:cubicBezTo>
                    <a:pt x="7" y="195"/>
                    <a:pt x="25" y="200"/>
                    <a:pt x="44" y="195"/>
                  </a:cubicBezTo>
                  <a:cubicBezTo>
                    <a:pt x="59" y="191"/>
                    <a:pt x="69" y="181"/>
                    <a:pt x="72" y="172"/>
                  </a:cubicBezTo>
                  <a:cubicBezTo>
                    <a:pt x="72" y="172"/>
                    <a:pt x="72" y="172"/>
                    <a:pt x="72" y="172"/>
                  </a:cubicBezTo>
                  <a:cubicBezTo>
                    <a:pt x="78" y="145"/>
                    <a:pt x="78" y="145"/>
                    <a:pt x="78" y="145"/>
                  </a:cubicBezTo>
                  <a:cubicBezTo>
                    <a:pt x="78" y="142"/>
                    <a:pt x="78" y="142"/>
                    <a:pt x="78" y="142"/>
                  </a:cubicBezTo>
                  <a:cubicBezTo>
                    <a:pt x="91" y="80"/>
                    <a:pt x="91" y="80"/>
                    <a:pt x="91" y="80"/>
                  </a:cubicBezTo>
                  <a:cubicBezTo>
                    <a:pt x="92" y="77"/>
                    <a:pt x="92" y="77"/>
                    <a:pt x="92" y="77"/>
                  </a:cubicBezTo>
                  <a:cubicBezTo>
                    <a:pt x="105" y="16"/>
                    <a:pt x="105" y="16"/>
                    <a:pt x="105" y="16"/>
                  </a:cubicBezTo>
                  <a:cubicBezTo>
                    <a:pt x="106" y="12"/>
                    <a:pt x="106" y="12"/>
                    <a:pt x="106" y="12"/>
                  </a:cubicBezTo>
                  <a:lnTo>
                    <a:pt x="10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5">
              <a:extLst>
                <a:ext uri="{FF2B5EF4-FFF2-40B4-BE49-F238E27FC236}">
                  <a16:creationId xmlns:a16="http://schemas.microsoft.com/office/drawing/2014/main" id="{736DCFD7-EB84-4AFB-9228-193B9CCFC0E7}"/>
                </a:ext>
              </a:extLst>
            </p:cNvPr>
            <p:cNvSpPr>
              <a:spLocks/>
            </p:cNvSpPr>
            <p:nvPr/>
          </p:nvSpPr>
          <p:spPr bwMode="auto">
            <a:xfrm>
              <a:off x="4982" y="1944"/>
              <a:ext cx="164" cy="246"/>
            </a:xfrm>
            <a:custGeom>
              <a:avLst/>
              <a:gdLst>
                <a:gd name="T0" fmla="*/ 5 w 96"/>
                <a:gd name="T1" fmla="*/ 0 h 144"/>
                <a:gd name="T2" fmla="*/ 0 w 96"/>
                <a:gd name="T3" fmla="*/ 4 h 144"/>
                <a:gd name="T4" fmla="*/ 6 w 96"/>
                <a:gd name="T5" fmla="*/ 10 h 144"/>
                <a:gd name="T6" fmla="*/ 8 w 96"/>
                <a:gd name="T7" fmla="*/ 12 h 144"/>
                <a:gd name="T8" fmla="*/ 39 w 96"/>
                <a:gd name="T9" fmla="*/ 47 h 144"/>
                <a:gd name="T10" fmla="*/ 40 w 96"/>
                <a:gd name="T11" fmla="*/ 49 h 144"/>
                <a:gd name="T12" fmla="*/ 71 w 96"/>
                <a:gd name="T13" fmla="*/ 83 h 144"/>
                <a:gd name="T14" fmla="*/ 73 w 96"/>
                <a:gd name="T15" fmla="*/ 85 h 144"/>
                <a:gd name="T16" fmla="*/ 79 w 96"/>
                <a:gd name="T17" fmla="*/ 92 h 144"/>
                <a:gd name="T18" fmla="*/ 61 w 96"/>
                <a:gd name="T19" fmla="*/ 110 h 144"/>
                <a:gd name="T20" fmla="*/ 67 w 96"/>
                <a:gd name="T21" fmla="*/ 141 h 144"/>
                <a:gd name="T22" fmla="*/ 92 w 96"/>
                <a:gd name="T23" fmla="*/ 122 h 144"/>
                <a:gd name="T24" fmla="*/ 90 w 96"/>
                <a:gd name="T25" fmla="*/ 95 h 144"/>
                <a:gd name="T26" fmla="*/ 90 w 96"/>
                <a:gd name="T27" fmla="*/ 95 h 144"/>
                <a:gd name="T28" fmla="*/ 77 w 96"/>
                <a:gd name="T29" fmla="*/ 80 h 144"/>
                <a:gd name="T30" fmla="*/ 75 w 96"/>
                <a:gd name="T31" fmla="*/ 78 h 144"/>
                <a:gd name="T32" fmla="*/ 44 w 96"/>
                <a:gd name="T33" fmla="*/ 44 h 144"/>
                <a:gd name="T34" fmla="*/ 43 w 96"/>
                <a:gd name="T35" fmla="*/ 42 h 144"/>
                <a:gd name="T36" fmla="*/ 12 w 96"/>
                <a:gd name="T37" fmla="*/ 7 h 144"/>
                <a:gd name="T38" fmla="*/ 10 w 96"/>
                <a:gd name="T39" fmla="*/ 6 h 144"/>
                <a:gd name="T40" fmla="*/ 5 w 96"/>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44">
                  <a:moveTo>
                    <a:pt x="5" y="0"/>
                  </a:moveTo>
                  <a:cubicBezTo>
                    <a:pt x="0" y="4"/>
                    <a:pt x="0" y="4"/>
                    <a:pt x="0" y="4"/>
                  </a:cubicBezTo>
                  <a:cubicBezTo>
                    <a:pt x="6" y="10"/>
                    <a:pt x="6" y="10"/>
                    <a:pt x="6" y="10"/>
                  </a:cubicBezTo>
                  <a:cubicBezTo>
                    <a:pt x="8" y="12"/>
                    <a:pt x="8" y="12"/>
                    <a:pt x="8" y="12"/>
                  </a:cubicBezTo>
                  <a:cubicBezTo>
                    <a:pt x="39" y="47"/>
                    <a:pt x="39" y="47"/>
                    <a:pt x="39" y="47"/>
                  </a:cubicBezTo>
                  <a:cubicBezTo>
                    <a:pt x="40" y="49"/>
                    <a:pt x="40" y="49"/>
                    <a:pt x="40" y="49"/>
                  </a:cubicBezTo>
                  <a:cubicBezTo>
                    <a:pt x="71" y="83"/>
                    <a:pt x="71" y="83"/>
                    <a:pt x="71" y="83"/>
                  </a:cubicBezTo>
                  <a:cubicBezTo>
                    <a:pt x="73" y="85"/>
                    <a:pt x="73" y="85"/>
                    <a:pt x="73" y="85"/>
                  </a:cubicBezTo>
                  <a:cubicBezTo>
                    <a:pt x="79" y="92"/>
                    <a:pt x="79" y="92"/>
                    <a:pt x="79" y="92"/>
                  </a:cubicBezTo>
                  <a:cubicBezTo>
                    <a:pt x="72" y="93"/>
                    <a:pt x="65" y="100"/>
                    <a:pt x="61" y="110"/>
                  </a:cubicBezTo>
                  <a:cubicBezTo>
                    <a:pt x="56" y="124"/>
                    <a:pt x="58" y="137"/>
                    <a:pt x="67" y="141"/>
                  </a:cubicBezTo>
                  <a:cubicBezTo>
                    <a:pt x="75" y="144"/>
                    <a:pt x="87" y="136"/>
                    <a:pt x="92" y="122"/>
                  </a:cubicBezTo>
                  <a:cubicBezTo>
                    <a:pt x="96" y="112"/>
                    <a:pt x="95" y="101"/>
                    <a:pt x="90" y="95"/>
                  </a:cubicBezTo>
                  <a:cubicBezTo>
                    <a:pt x="90" y="95"/>
                    <a:pt x="90" y="95"/>
                    <a:pt x="90" y="95"/>
                  </a:cubicBezTo>
                  <a:cubicBezTo>
                    <a:pt x="77" y="80"/>
                    <a:pt x="77" y="80"/>
                    <a:pt x="77" y="80"/>
                  </a:cubicBezTo>
                  <a:cubicBezTo>
                    <a:pt x="75" y="78"/>
                    <a:pt x="75" y="78"/>
                    <a:pt x="75" y="78"/>
                  </a:cubicBezTo>
                  <a:cubicBezTo>
                    <a:pt x="44" y="44"/>
                    <a:pt x="44" y="44"/>
                    <a:pt x="44" y="44"/>
                  </a:cubicBezTo>
                  <a:cubicBezTo>
                    <a:pt x="43" y="42"/>
                    <a:pt x="43" y="42"/>
                    <a:pt x="43" y="42"/>
                  </a:cubicBezTo>
                  <a:cubicBezTo>
                    <a:pt x="12" y="7"/>
                    <a:pt x="12" y="7"/>
                    <a:pt x="12" y="7"/>
                  </a:cubicBezTo>
                  <a:cubicBezTo>
                    <a:pt x="10" y="6"/>
                    <a:pt x="10" y="6"/>
                    <a:pt x="10" y="6"/>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7">
              <a:extLst>
                <a:ext uri="{FF2B5EF4-FFF2-40B4-BE49-F238E27FC236}">
                  <a16:creationId xmlns:a16="http://schemas.microsoft.com/office/drawing/2014/main" id="{CD216625-4EFC-42C0-81C1-E87AE45E083B}"/>
                </a:ext>
              </a:extLst>
            </p:cNvPr>
            <p:cNvSpPr>
              <a:spLocks/>
            </p:cNvSpPr>
            <p:nvPr/>
          </p:nvSpPr>
          <p:spPr bwMode="auto">
            <a:xfrm>
              <a:off x="4500" y="1265"/>
              <a:ext cx="164" cy="243"/>
            </a:xfrm>
            <a:custGeom>
              <a:avLst/>
              <a:gdLst>
                <a:gd name="T0" fmla="*/ 5 w 96"/>
                <a:gd name="T1" fmla="*/ 0 h 142"/>
                <a:gd name="T2" fmla="*/ 0 w 96"/>
                <a:gd name="T3" fmla="*/ 5 h 142"/>
                <a:gd name="T4" fmla="*/ 6 w 96"/>
                <a:gd name="T5" fmla="*/ 11 h 142"/>
                <a:gd name="T6" fmla="*/ 8 w 96"/>
                <a:gd name="T7" fmla="*/ 13 h 142"/>
                <a:gd name="T8" fmla="*/ 39 w 96"/>
                <a:gd name="T9" fmla="*/ 48 h 142"/>
                <a:gd name="T10" fmla="*/ 40 w 96"/>
                <a:gd name="T11" fmla="*/ 49 h 142"/>
                <a:gd name="T12" fmla="*/ 71 w 96"/>
                <a:gd name="T13" fmla="*/ 84 h 142"/>
                <a:gd name="T14" fmla="*/ 73 w 96"/>
                <a:gd name="T15" fmla="*/ 86 h 142"/>
                <a:gd name="T16" fmla="*/ 79 w 96"/>
                <a:gd name="T17" fmla="*/ 92 h 142"/>
                <a:gd name="T18" fmla="*/ 61 w 96"/>
                <a:gd name="T19" fmla="*/ 111 h 142"/>
                <a:gd name="T20" fmla="*/ 67 w 96"/>
                <a:gd name="T21" fmla="*/ 141 h 142"/>
                <a:gd name="T22" fmla="*/ 71 w 96"/>
                <a:gd name="T23" fmla="*/ 142 h 142"/>
                <a:gd name="T24" fmla="*/ 71 w 96"/>
                <a:gd name="T25" fmla="*/ 142 h 142"/>
                <a:gd name="T26" fmla="*/ 92 w 96"/>
                <a:gd name="T27" fmla="*/ 123 h 142"/>
                <a:gd name="T28" fmla="*/ 90 w 96"/>
                <a:gd name="T29" fmla="*/ 96 h 142"/>
                <a:gd name="T30" fmla="*/ 90 w 96"/>
                <a:gd name="T31" fmla="*/ 96 h 142"/>
                <a:gd name="T32" fmla="*/ 77 w 96"/>
                <a:gd name="T33" fmla="*/ 81 h 142"/>
                <a:gd name="T34" fmla="*/ 76 w 96"/>
                <a:gd name="T35" fmla="*/ 79 h 142"/>
                <a:gd name="T36" fmla="*/ 45 w 96"/>
                <a:gd name="T37" fmla="*/ 45 h 142"/>
                <a:gd name="T38" fmla="*/ 43 w 96"/>
                <a:gd name="T39" fmla="*/ 43 h 142"/>
                <a:gd name="T40" fmla="*/ 12 w 96"/>
                <a:gd name="T41" fmla="*/ 8 h 142"/>
                <a:gd name="T42" fmla="*/ 10 w 96"/>
                <a:gd name="T43" fmla="*/ 6 h 142"/>
                <a:gd name="T44" fmla="*/ 5 w 96"/>
                <a:gd name="T4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2">
                  <a:moveTo>
                    <a:pt x="5" y="0"/>
                  </a:moveTo>
                  <a:cubicBezTo>
                    <a:pt x="0" y="5"/>
                    <a:pt x="0" y="5"/>
                    <a:pt x="0" y="5"/>
                  </a:cubicBezTo>
                  <a:cubicBezTo>
                    <a:pt x="6" y="11"/>
                    <a:pt x="6" y="11"/>
                    <a:pt x="6" y="11"/>
                  </a:cubicBezTo>
                  <a:cubicBezTo>
                    <a:pt x="8" y="13"/>
                    <a:pt x="8" y="13"/>
                    <a:pt x="8" y="13"/>
                  </a:cubicBezTo>
                  <a:cubicBezTo>
                    <a:pt x="39" y="48"/>
                    <a:pt x="39" y="48"/>
                    <a:pt x="39" y="48"/>
                  </a:cubicBezTo>
                  <a:cubicBezTo>
                    <a:pt x="40" y="49"/>
                    <a:pt x="40" y="49"/>
                    <a:pt x="40" y="49"/>
                  </a:cubicBezTo>
                  <a:cubicBezTo>
                    <a:pt x="71" y="84"/>
                    <a:pt x="71" y="84"/>
                    <a:pt x="71" y="84"/>
                  </a:cubicBezTo>
                  <a:cubicBezTo>
                    <a:pt x="73" y="86"/>
                    <a:pt x="73" y="86"/>
                    <a:pt x="73" y="86"/>
                  </a:cubicBezTo>
                  <a:cubicBezTo>
                    <a:pt x="79" y="92"/>
                    <a:pt x="79" y="92"/>
                    <a:pt x="79" y="92"/>
                  </a:cubicBezTo>
                  <a:cubicBezTo>
                    <a:pt x="72" y="94"/>
                    <a:pt x="65" y="101"/>
                    <a:pt x="61" y="111"/>
                  </a:cubicBezTo>
                  <a:cubicBezTo>
                    <a:pt x="56" y="124"/>
                    <a:pt x="58" y="138"/>
                    <a:pt x="67" y="141"/>
                  </a:cubicBezTo>
                  <a:cubicBezTo>
                    <a:pt x="68" y="142"/>
                    <a:pt x="70" y="142"/>
                    <a:pt x="71" y="142"/>
                  </a:cubicBezTo>
                  <a:cubicBezTo>
                    <a:pt x="71" y="142"/>
                    <a:pt x="71" y="142"/>
                    <a:pt x="71" y="142"/>
                  </a:cubicBezTo>
                  <a:cubicBezTo>
                    <a:pt x="79" y="142"/>
                    <a:pt x="88" y="134"/>
                    <a:pt x="92" y="123"/>
                  </a:cubicBezTo>
                  <a:cubicBezTo>
                    <a:pt x="96" y="112"/>
                    <a:pt x="95" y="102"/>
                    <a:pt x="90" y="96"/>
                  </a:cubicBezTo>
                  <a:cubicBezTo>
                    <a:pt x="90" y="96"/>
                    <a:pt x="90" y="96"/>
                    <a:pt x="90" y="96"/>
                  </a:cubicBezTo>
                  <a:cubicBezTo>
                    <a:pt x="77" y="81"/>
                    <a:pt x="77" y="81"/>
                    <a:pt x="77" y="81"/>
                  </a:cubicBezTo>
                  <a:cubicBezTo>
                    <a:pt x="76" y="79"/>
                    <a:pt x="76" y="79"/>
                    <a:pt x="76" y="79"/>
                  </a:cubicBezTo>
                  <a:cubicBezTo>
                    <a:pt x="45" y="45"/>
                    <a:pt x="45" y="45"/>
                    <a:pt x="45" y="45"/>
                  </a:cubicBezTo>
                  <a:cubicBezTo>
                    <a:pt x="43" y="43"/>
                    <a:pt x="43" y="43"/>
                    <a:pt x="43" y="43"/>
                  </a:cubicBezTo>
                  <a:cubicBezTo>
                    <a:pt x="12" y="8"/>
                    <a:pt x="12" y="8"/>
                    <a:pt x="12" y="8"/>
                  </a:cubicBezTo>
                  <a:cubicBezTo>
                    <a:pt x="10" y="6"/>
                    <a:pt x="10" y="6"/>
                    <a:pt x="10"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25000" dirty="0"/>
            </a:p>
          </p:txBody>
        </p:sp>
        <p:sp>
          <p:nvSpPr>
            <p:cNvPr id="67" name="Freeform 68">
              <a:extLst>
                <a:ext uri="{FF2B5EF4-FFF2-40B4-BE49-F238E27FC236}">
                  <a16:creationId xmlns:a16="http://schemas.microsoft.com/office/drawing/2014/main" id="{BF6248EC-4857-4788-9F58-107A490014C4}"/>
                </a:ext>
              </a:extLst>
            </p:cNvPr>
            <p:cNvSpPr>
              <a:spLocks noEditPoints="1"/>
            </p:cNvSpPr>
            <p:nvPr/>
          </p:nvSpPr>
          <p:spPr bwMode="auto">
            <a:xfrm>
              <a:off x="2471" y="5048"/>
              <a:ext cx="345" cy="846"/>
            </a:xfrm>
            <a:custGeom>
              <a:avLst/>
              <a:gdLst>
                <a:gd name="T0" fmla="*/ 49 w 202"/>
                <a:gd name="T1" fmla="*/ 176 h 495"/>
                <a:gd name="T2" fmla="*/ 54 w 202"/>
                <a:gd name="T3" fmla="*/ 216 h 495"/>
                <a:gd name="T4" fmla="*/ 69 w 202"/>
                <a:gd name="T5" fmla="*/ 323 h 495"/>
                <a:gd name="T6" fmla="*/ 81 w 202"/>
                <a:gd name="T7" fmla="*/ 411 h 495"/>
                <a:gd name="T8" fmla="*/ 4 w 202"/>
                <a:gd name="T9" fmla="*/ 472 h 495"/>
                <a:gd name="T10" fmla="*/ 7 w 202"/>
                <a:gd name="T11" fmla="*/ 479 h 495"/>
                <a:gd name="T12" fmla="*/ 96 w 202"/>
                <a:gd name="T13" fmla="*/ 430 h 495"/>
                <a:gd name="T14" fmla="*/ 96 w 202"/>
                <a:gd name="T15" fmla="*/ 425 h 495"/>
                <a:gd name="T16" fmla="*/ 82 w 202"/>
                <a:gd name="T17" fmla="*/ 325 h 495"/>
                <a:gd name="T18" fmla="*/ 70 w 202"/>
                <a:gd name="T19" fmla="*/ 240 h 495"/>
                <a:gd name="T20" fmla="*/ 90 w 202"/>
                <a:gd name="T21" fmla="*/ 210 h 495"/>
                <a:gd name="T22" fmla="*/ 159 w 202"/>
                <a:gd name="T23" fmla="*/ 106 h 495"/>
                <a:gd name="T24" fmla="*/ 168 w 202"/>
                <a:gd name="T25" fmla="*/ 106 h 495"/>
                <a:gd name="T26" fmla="*/ 181 w 202"/>
                <a:gd name="T27" fmla="*/ 195 h 495"/>
                <a:gd name="T28" fmla="*/ 185 w 202"/>
                <a:gd name="T29" fmla="*/ 225 h 495"/>
                <a:gd name="T30" fmla="*/ 111 w 202"/>
                <a:gd name="T31" fmla="*/ 294 h 495"/>
                <a:gd name="T32" fmla="*/ 139 w 202"/>
                <a:gd name="T33" fmla="*/ 304 h 495"/>
                <a:gd name="T34" fmla="*/ 173 w 202"/>
                <a:gd name="T35" fmla="*/ 291 h 495"/>
                <a:gd name="T36" fmla="*/ 200 w 202"/>
                <a:gd name="T37" fmla="*/ 244 h 495"/>
                <a:gd name="T38" fmla="*/ 194 w 202"/>
                <a:gd name="T39" fmla="*/ 200 h 495"/>
                <a:gd name="T40" fmla="*/ 182 w 202"/>
                <a:gd name="T41" fmla="*/ 113 h 495"/>
                <a:gd name="T42" fmla="*/ 177 w 202"/>
                <a:gd name="T43" fmla="*/ 79 h 495"/>
                <a:gd name="T44" fmla="*/ 169 w 202"/>
                <a:gd name="T45" fmla="*/ 19 h 495"/>
                <a:gd name="T46" fmla="*/ 156 w 202"/>
                <a:gd name="T47" fmla="*/ 16 h 495"/>
                <a:gd name="T48" fmla="*/ 93 w 202"/>
                <a:gd name="T49" fmla="*/ 110 h 495"/>
                <a:gd name="T50" fmla="*/ 158 w 202"/>
                <a:gd name="T51" fmla="*/ 35 h 495"/>
                <a:gd name="T52" fmla="*/ 145 w 202"/>
                <a:gd name="T53" fmla="*/ 105 h 495"/>
                <a:gd name="T54" fmla="*/ 73 w 202"/>
                <a:gd name="T55" fmla="*/ 213 h 495"/>
                <a:gd name="T56" fmla="*/ 67 w 202"/>
                <a:gd name="T57" fmla="*/ 221 h 495"/>
                <a:gd name="T58" fmla="*/ 66 w 202"/>
                <a:gd name="T59" fmla="*/ 214 h 495"/>
                <a:gd name="T60" fmla="*/ 108 w 202"/>
                <a:gd name="T61" fmla="*/ 110 h 495"/>
                <a:gd name="T62" fmla="*/ 158 w 202"/>
                <a:gd name="T63" fmla="*/ 35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495">
                  <a:moveTo>
                    <a:pt x="49" y="176"/>
                  </a:moveTo>
                  <a:cubicBezTo>
                    <a:pt x="49" y="176"/>
                    <a:pt x="49" y="176"/>
                    <a:pt x="49" y="176"/>
                  </a:cubicBezTo>
                  <a:cubicBezTo>
                    <a:pt x="48" y="177"/>
                    <a:pt x="48" y="177"/>
                    <a:pt x="48" y="177"/>
                  </a:cubicBezTo>
                  <a:cubicBezTo>
                    <a:pt x="54" y="216"/>
                    <a:pt x="54" y="216"/>
                    <a:pt x="54" y="216"/>
                  </a:cubicBezTo>
                  <a:cubicBezTo>
                    <a:pt x="55" y="223"/>
                    <a:pt x="55" y="223"/>
                    <a:pt x="55" y="223"/>
                  </a:cubicBezTo>
                  <a:cubicBezTo>
                    <a:pt x="69" y="323"/>
                    <a:pt x="69" y="323"/>
                    <a:pt x="69" y="323"/>
                  </a:cubicBezTo>
                  <a:cubicBezTo>
                    <a:pt x="70" y="330"/>
                    <a:pt x="70" y="330"/>
                    <a:pt x="70" y="330"/>
                  </a:cubicBezTo>
                  <a:cubicBezTo>
                    <a:pt x="81" y="411"/>
                    <a:pt x="81" y="411"/>
                    <a:pt x="81" y="411"/>
                  </a:cubicBezTo>
                  <a:cubicBezTo>
                    <a:pt x="68" y="406"/>
                    <a:pt x="48" y="410"/>
                    <a:pt x="31" y="422"/>
                  </a:cubicBezTo>
                  <a:cubicBezTo>
                    <a:pt x="10" y="436"/>
                    <a:pt x="0" y="457"/>
                    <a:pt x="4" y="472"/>
                  </a:cubicBezTo>
                  <a:cubicBezTo>
                    <a:pt x="4" y="475"/>
                    <a:pt x="5" y="477"/>
                    <a:pt x="7" y="479"/>
                  </a:cubicBezTo>
                  <a:cubicBezTo>
                    <a:pt x="7" y="479"/>
                    <a:pt x="7" y="479"/>
                    <a:pt x="7" y="479"/>
                  </a:cubicBezTo>
                  <a:cubicBezTo>
                    <a:pt x="18" y="495"/>
                    <a:pt x="45" y="493"/>
                    <a:pt x="69" y="477"/>
                  </a:cubicBezTo>
                  <a:cubicBezTo>
                    <a:pt x="88" y="463"/>
                    <a:pt x="98" y="444"/>
                    <a:pt x="96" y="430"/>
                  </a:cubicBezTo>
                  <a:cubicBezTo>
                    <a:pt x="97" y="430"/>
                    <a:pt x="97" y="430"/>
                    <a:pt x="97" y="430"/>
                  </a:cubicBezTo>
                  <a:cubicBezTo>
                    <a:pt x="96" y="425"/>
                    <a:pt x="96" y="425"/>
                    <a:pt x="96" y="425"/>
                  </a:cubicBezTo>
                  <a:cubicBezTo>
                    <a:pt x="95" y="417"/>
                    <a:pt x="95" y="417"/>
                    <a:pt x="95" y="417"/>
                  </a:cubicBezTo>
                  <a:cubicBezTo>
                    <a:pt x="82" y="325"/>
                    <a:pt x="82" y="325"/>
                    <a:pt x="82" y="325"/>
                  </a:cubicBezTo>
                  <a:cubicBezTo>
                    <a:pt x="81" y="318"/>
                    <a:pt x="81" y="318"/>
                    <a:pt x="81" y="318"/>
                  </a:cubicBezTo>
                  <a:cubicBezTo>
                    <a:pt x="70" y="240"/>
                    <a:pt x="70" y="240"/>
                    <a:pt x="70" y="240"/>
                  </a:cubicBezTo>
                  <a:cubicBezTo>
                    <a:pt x="85" y="217"/>
                    <a:pt x="85" y="217"/>
                    <a:pt x="85" y="217"/>
                  </a:cubicBezTo>
                  <a:cubicBezTo>
                    <a:pt x="90" y="210"/>
                    <a:pt x="90" y="210"/>
                    <a:pt x="90" y="210"/>
                  </a:cubicBezTo>
                  <a:cubicBezTo>
                    <a:pt x="155" y="112"/>
                    <a:pt x="155" y="112"/>
                    <a:pt x="155" y="112"/>
                  </a:cubicBezTo>
                  <a:cubicBezTo>
                    <a:pt x="159" y="106"/>
                    <a:pt x="159" y="106"/>
                    <a:pt x="159" y="106"/>
                  </a:cubicBezTo>
                  <a:cubicBezTo>
                    <a:pt x="167" y="94"/>
                    <a:pt x="167" y="94"/>
                    <a:pt x="167" y="94"/>
                  </a:cubicBezTo>
                  <a:cubicBezTo>
                    <a:pt x="168" y="106"/>
                    <a:pt x="168" y="106"/>
                    <a:pt x="168" y="106"/>
                  </a:cubicBezTo>
                  <a:cubicBezTo>
                    <a:pt x="169" y="113"/>
                    <a:pt x="169" y="113"/>
                    <a:pt x="169" y="113"/>
                  </a:cubicBezTo>
                  <a:cubicBezTo>
                    <a:pt x="181" y="195"/>
                    <a:pt x="181" y="195"/>
                    <a:pt x="181" y="195"/>
                  </a:cubicBezTo>
                  <a:cubicBezTo>
                    <a:pt x="182" y="201"/>
                    <a:pt x="182" y="201"/>
                    <a:pt x="182" y="201"/>
                  </a:cubicBezTo>
                  <a:cubicBezTo>
                    <a:pt x="185" y="225"/>
                    <a:pt x="185" y="225"/>
                    <a:pt x="185" y="225"/>
                  </a:cubicBezTo>
                  <a:cubicBezTo>
                    <a:pt x="172" y="220"/>
                    <a:pt x="152" y="224"/>
                    <a:pt x="134" y="236"/>
                  </a:cubicBezTo>
                  <a:cubicBezTo>
                    <a:pt x="111" y="253"/>
                    <a:pt x="100" y="279"/>
                    <a:pt x="111" y="294"/>
                  </a:cubicBezTo>
                  <a:cubicBezTo>
                    <a:pt x="114" y="298"/>
                    <a:pt x="118" y="301"/>
                    <a:pt x="123" y="303"/>
                  </a:cubicBezTo>
                  <a:cubicBezTo>
                    <a:pt x="128" y="304"/>
                    <a:pt x="133" y="305"/>
                    <a:pt x="139" y="304"/>
                  </a:cubicBezTo>
                  <a:cubicBezTo>
                    <a:pt x="148" y="303"/>
                    <a:pt x="158" y="300"/>
                    <a:pt x="167" y="294"/>
                  </a:cubicBezTo>
                  <a:cubicBezTo>
                    <a:pt x="169" y="293"/>
                    <a:pt x="171" y="292"/>
                    <a:pt x="173" y="291"/>
                  </a:cubicBezTo>
                  <a:cubicBezTo>
                    <a:pt x="176" y="288"/>
                    <a:pt x="180" y="286"/>
                    <a:pt x="183" y="283"/>
                  </a:cubicBezTo>
                  <a:cubicBezTo>
                    <a:pt x="195" y="271"/>
                    <a:pt x="202" y="256"/>
                    <a:pt x="200" y="244"/>
                  </a:cubicBezTo>
                  <a:cubicBezTo>
                    <a:pt x="200" y="244"/>
                    <a:pt x="200" y="244"/>
                    <a:pt x="200" y="244"/>
                  </a:cubicBezTo>
                  <a:cubicBezTo>
                    <a:pt x="194" y="200"/>
                    <a:pt x="194" y="200"/>
                    <a:pt x="194" y="200"/>
                  </a:cubicBezTo>
                  <a:cubicBezTo>
                    <a:pt x="193" y="194"/>
                    <a:pt x="193" y="194"/>
                    <a:pt x="193" y="194"/>
                  </a:cubicBezTo>
                  <a:cubicBezTo>
                    <a:pt x="182" y="113"/>
                    <a:pt x="182" y="113"/>
                    <a:pt x="182" y="113"/>
                  </a:cubicBezTo>
                  <a:cubicBezTo>
                    <a:pt x="181" y="107"/>
                    <a:pt x="181" y="107"/>
                    <a:pt x="181" y="107"/>
                  </a:cubicBezTo>
                  <a:cubicBezTo>
                    <a:pt x="177" y="79"/>
                    <a:pt x="177" y="79"/>
                    <a:pt x="177" y="79"/>
                  </a:cubicBezTo>
                  <a:cubicBezTo>
                    <a:pt x="174" y="60"/>
                    <a:pt x="174" y="60"/>
                    <a:pt x="174" y="60"/>
                  </a:cubicBezTo>
                  <a:cubicBezTo>
                    <a:pt x="169" y="19"/>
                    <a:pt x="169" y="19"/>
                    <a:pt x="169" y="19"/>
                  </a:cubicBezTo>
                  <a:cubicBezTo>
                    <a:pt x="166" y="0"/>
                    <a:pt x="166" y="0"/>
                    <a:pt x="166" y="0"/>
                  </a:cubicBezTo>
                  <a:cubicBezTo>
                    <a:pt x="156" y="16"/>
                    <a:pt x="156" y="16"/>
                    <a:pt x="156" y="16"/>
                  </a:cubicBezTo>
                  <a:cubicBezTo>
                    <a:pt x="97" y="103"/>
                    <a:pt x="97" y="103"/>
                    <a:pt x="97" y="103"/>
                  </a:cubicBezTo>
                  <a:cubicBezTo>
                    <a:pt x="93" y="110"/>
                    <a:pt x="93" y="110"/>
                    <a:pt x="93" y="110"/>
                  </a:cubicBezTo>
                  <a:lnTo>
                    <a:pt x="49" y="176"/>
                  </a:lnTo>
                  <a:close/>
                  <a:moveTo>
                    <a:pt x="158" y="35"/>
                  </a:moveTo>
                  <a:cubicBezTo>
                    <a:pt x="164" y="76"/>
                    <a:pt x="164" y="76"/>
                    <a:pt x="164" y="76"/>
                  </a:cubicBezTo>
                  <a:cubicBezTo>
                    <a:pt x="145" y="105"/>
                    <a:pt x="145" y="105"/>
                    <a:pt x="145" y="105"/>
                  </a:cubicBezTo>
                  <a:cubicBezTo>
                    <a:pt x="140" y="111"/>
                    <a:pt x="140" y="111"/>
                    <a:pt x="140" y="111"/>
                  </a:cubicBezTo>
                  <a:cubicBezTo>
                    <a:pt x="73" y="213"/>
                    <a:pt x="73" y="213"/>
                    <a:pt x="73" y="213"/>
                  </a:cubicBezTo>
                  <a:cubicBezTo>
                    <a:pt x="68" y="220"/>
                    <a:pt x="68" y="220"/>
                    <a:pt x="68" y="220"/>
                  </a:cubicBezTo>
                  <a:cubicBezTo>
                    <a:pt x="67" y="221"/>
                    <a:pt x="67" y="221"/>
                    <a:pt x="67" y="221"/>
                  </a:cubicBezTo>
                  <a:cubicBezTo>
                    <a:pt x="67" y="221"/>
                    <a:pt x="67" y="221"/>
                    <a:pt x="67" y="221"/>
                  </a:cubicBezTo>
                  <a:cubicBezTo>
                    <a:pt x="66" y="214"/>
                    <a:pt x="66" y="214"/>
                    <a:pt x="66" y="214"/>
                  </a:cubicBezTo>
                  <a:cubicBezTo>
                    <a:pt x="61" y="180"/>
                    <a:pt x="61" y="180"/>
                    <a:pt x="61" y="180"/>
                  </a:cubicBezTo>
                  <a:cubicBezTo>
                    <a:pt x="108" y="110"/>
                    <a:pt x="108" y="110"/>
                    <a:pt x="108" y="110"/>
                  </a:cubicBezTo>
                  <a:cubicBezTo>
                    <a:pt x="112" y="104"/>
                    <a:pt x="112" y="104"/>
                    <a:pt x="112" y="104"/>
                  </a:cubicBezTo>
                  <a:lnTo>
                    <a:pt x="158"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9">
              <a:extLst>
                <a:ext uri="{FF2B5EF4-FFF2-40B4-BE49-F238E27FC236}">
                  <a16:creationId xmlns:a16="http://schemas.microsoft.com/office/drawing/2014/main" id="{714C8D3C-383F-4B26-84D3-6D43C569645B}"/>
                </a:ext>
              </a:extLst>
            </p:cNvPr>
            <p:cNvSpPr>
              <a:spLocks noEditPoints="1"/>
            </p:cNvSpPr>
            <p:nvPr/>
          </p:nvSpPr>
          <p:spPr bwMode="auto">
            <a:xfrm>
              <a:off x="5240" y="1016"/>
              <a:ext cx="363" cy="466"/>
            </a:xfrm>
            <a:custGeom>
              <a:avLst/>
              <a:gdLst>
                <a:gd name="T0" fmla="*/ 99 w 213"/>
                <a:gd name="T1" fmla="*/ 79 h 273"/>
                <a:gd name="T2" fmla="*/ 92 w 213"/>
                <a:gd name="T3" fmla="*/ 105 h 273"/>
                <a:gd name="T4" fmla="*/ 76 w 213"/>
                <a:gd name="T5" fmla="*/ 174 h 273"/>
                <a:gd name="T6" fmla="*/ 62 w 213"/>
                <a:gd name="T7" fmla="*/ 231 h 273"/>
                <a:gd name="T8" fmla="*/ 0 w 213"/>
                <a:gd name="T9" fmla="*/ 250 h 273"/>
                <a:gd name="T10" fmla="*/ 0 w 213"/>
                <a:gd name="T11" fmla="*/ 255 h 273"/>
                <a:gd name="T12" fmla="*/ 67 w 213"/>
                <a:gd name="T13" fmla="*/ 246 h 273"/>
                <a:gd name="T14" fmla="*/ 68 w 213"/>
                <a:gd name="T15" fmla="*/ 243 h 273"/>
                <a:gd name="T16" fmla="*/ 83 w 213"/>
                <a:gd name="T17" fmla="*/ 178 h 273"/>
                <a:gd name="T18" fmla="*/ 97 w 213"/>
                <a:gd name="T19" fmla="*/ 123 h 273"/>
                <a:gd name="T20" fmla="*/ 116 w 213"/>
                <a:gd name="T21" fmla="*/ 109 h 273"/>
                <a:gd name="T22" fmla="*/ 184 w 213"/>
                <a:gd name="T23" fmla="*/ 62 h 273"/>
                <a:gd name="T24" fmla="*/ 189 w 213"/>
                <a:gd name="T25" fmla="*/ 65 h 273"/>
                <a:gd name="T26" fmla="*/ 175 w 213"/>
                <a:gd name="T27" fmla="*/ 122 h 273"/>
                <a:gd name="T28" fmla="*/ 171 w 213"/>
                <a:gd name="T29" fmla="*/ 142 h 273"/>
                <a:gd name="T30" fmla="*/ 109 w 213"/>
                <a:gd name="T31" fmla="*/ 166 h 273"/>
                <a:gd name="T32" fmla="*/ 123 w 213"/>
                <a:gd name="T33" fmla="*/ 179 h 273"/>
                <a:gd name="T34" fmla="*/ 147 w 213"/>
                <a:gd name="T35" fmla="*/ 179 h 273"/>
                <a:gd name="T36" fmla="*/ 176 w 213"/>
                <a:gd name="T37" fmla="*/ 157 h 273"/>
                <a:gd name="T38" fmla="*/ 182 w 213"/>
                <a:gd name="T39" fmla="*/ 129 h 273"/>
                <a:gd name="T40" fmla="*/ 196 w 213"/>
                <a:gd name="T41" fmla="*/ 73 h 273"/>
                <a:gd name="T42" fmla="*/ 201 w 213"/>
                <a:gd name="T43" fmla="*/ 50 h 273"/>
                <a:gd name="T44" fmla="*/ 210 w 213"/>
                <a:gd name="T45" fmla="*/ 12 h 273"/>
                <a:gd name="T46" fmla="*/ 203 w 213"/>
                <a:gd name="T47" fmla="*/ 7 h 273"/>
                <a:gd name="T48" fmla="*/ 142 w 213"/>
                <a:gd name="T49" fmla="*/ 49 h 273"/>
                <a:gd name="T50" fmla="*/ 200 w 213"/>
                <a:gd name="T51" fmla="*/ 19 h 273"/>
                <a:gd name="T52" fmla="*/ 175 w 213"/>
                <a:gd name="T53" fmla="*/ 58 h 273"/>
                <a:gd name="T54" fmla="*/ 105 w 213"/>
                <a:gd name="T55" fmla="*/ 107 h 273"/>
                <a:gd name="T56" fmla="*/ 99 w 213"/>
                <a:gd name="T57" fmla="*/ 111 h 273"/>
                <a:gd name="T58" fmla="*/ 101 w 213"/>
                <a:gd name="T59" fmla="*/ 106 h 273"/>
                <a:gd name="T60" fmla="*/ 151 w 213"/>
                <a:gd name="T61" fmla="*/ 53 h 273"/>
                <a:gd name="T62" fmla="*/ 200 w 213"/>
                <a:gd name="T63" fmla="*/ 1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3" h="273">
                  <a:moveTo>
                    <a:pt x="99" y="79"/>
                  </a:moveTo>
                  <a:cubicBezTo>
                    <a:pt x="99" y="79"/>
                    <a:pt x="99" y="79"/>
                    <a:pt x="99" y="79"/>
                  </a:cubicBezTo>
                  <a:cubicBezTo>
                    <a:pt x="99" y="79"/>
                    <a:pt x="99" y="79"/>
                    <a:pt x="99" y="79"/>
                  </a:cubicBezTo>
                  <a:cubicBezTo>
                    <a:pt x="92" y="105"/>
                    <a:pt x="92" y="105"/>
                    <a:pt x="92" y="105"/>
                  </a:cubicBezTo>
                  <a:cubicBezTo>
                    <a:pt x="91" y="109"/>
                    <a:pt x="91" y="109"/>
                    <a:pt x="91" y="109"/>
                  </a:cubicBezTo>
                  <a:cubicBezTo>
                    <a:pt x="76" y="174"/>
                    <a:pt x="76" y="174"/>
                    <a:pt x="76" y="174"/>
                  </a:cubicBezTo>
                  <a:cubicBezTo>
                    <a:pt x="75" y="178"/>
                    <a:pt x="75" y="178"/>
                    <a:pt x="75" y="178"/>
                  </a:cubicBezTo>
                  <a:cubicBezTo>
                    <a:pt x="62" y="231"/>
                    <a:pt x="62" y="231"/>
                    <a:pt x="62" y="231"/>
                  </a:cubicBezTo>
                  <a:cubicBezTo>
                    <a:pt x="55" y="224"/>
                    <a:pt x="42" y="222"/>
                    <a:pt x="29" y="225"/>
                  </a:cubicBezTo>
                  <a:cubicBezTo>
                    <a:pt x="13" y="229"/>
                    <a:pt x="1" y="240"/>
                    <a:pt x="0" y="250"/>
                  </a:cubicBezTo>
                  <a:cubicBezTo>
                    <a:pt x="0" y="252"/>
                    <a:pt x="0" y="253"/>
                    <a:pt x="0" y="255"/>
                  </a:cubicBezTo>
                  <a:cubicBezTo>
                    <a:pt x="0" y="255"/>
                    <a:pt x="0" y="255"/>
                    <a:pt x="0" y="255"/>
                  </a:cubicBezTo>
                  <a:cubicBezTo>
                    <a:pt x="3" y="267"/>
                    <a:pt x="20" y="273"/>
                    <a:pt x="39" y="268"/>
                  </a:cubicBezTo>
                  <a:cubicBezTo>
                    <a:pt x="54" y="265"/>
                    <a:pt x="65" y="256"/>
                    <a:pt x="67" y="246"/>
                  </a:cubicBezTo>
                  <a:cubicBezTo>
                    <a:pt x="67" y="246"/>
                    <a:pt x="67" y="246"/>
                    <a:pt x="67" y="246"/>
                  </a:cubicBezTo>
                  <a:cubicBezTo>
                    <a:pt x="68" y="243"/>
                    <a:pt x="68" y="243"/>
                    <a:pt x="68" y="243"/>
                  </a:cubicBezTo>
                  <a:cubicBezTo>
                    <a:pt x="69" y="238"/>
                    <a:pt x="69" y="238"/>
                    <a:pt x="69" y="238"/>
                  </a:cubicBezTo>
                  <a:cubicBezTo>
                    <a:pt x="83" y="178"/>
                    <a:pt x="83" y="178"/>
                    <a:pt x="83" y="178"/>
                  </a:cubicBezTo>
                  <a:cubicBezTo>
                    <a:pt x="84" y="174"/>
                    <a:pt x="84" y="174"/>
                    <a:pt x="84" y="174"/>
                  </a:cubicBezTo>
                  <a:cubicBezTo>
                    <a:pt x="97" y="123"/>
                    <a:pt x="97" y="123"/>
                    <a:pt x="97" y="123"/>
                  </a:cubicBezTo>
                  <a:cubicBezTo>
                    <a:pt x="111" y="113"/>
                    <a:pt x="111" y="113"/>
                    <a:pt x="111" y="113"/>
                  </a:cubicBezTo>
                  <a:cubicBezTo>
                    <a:pt x="116" y="109"/>
                    <a:pt x="116" y="109"/>
                    <a:pt x="116" y="109"/>
                  </a:cubicBezTo>
                  <a:cubicBezTo>
                    <a:pt x="180" y="65"/>
                    <a:pt x="180" y="65"/>
                    <a:pt x="180" y="65"/>
                  </a:cubicBezTo>
                  <a:cubicBezTo>
                    <a:pt x="184" y="62"/>
                    <a:pt x="184" y="62"/>
                    <a:pt x="184" y="62"/>
                  </a:cubicBezTo>
                  <a:cubicBezTo>
                    <a:pt x="191" y="57"/>
                    <a:pt x="191" y="57"/>
                    <a:pt x="191" y="57"/>
                  </a:cubicBezTo>
                  <a:cubicBezTo>
                    <a:pt x="189" y="65"/>
                    <a:pt x="189" y="65"/>
                    <a:pt x="189" y="65"/>
                  </a:cubicBezTo>
                  <a:cubicBezTo>
                    <a:pt x="188" y="69"/>
                    <a:pt x="188" y="69"/>
                    <a:pt x="188" y="69"/>
                  </a:cubicBezTo>
                  <a:cubicBezTo>
                    <a:pt x="175" y="122"/>
                    <a:pt x="175" y="122"/>
                    <a:pt x="175" y="122"/>
                  </a:cubicBezTo>
                  <a:cubicBezTo>
                    <a:pt x="174" y="127"/>
                    <a:pt x="174" y="127"/>
                    <a:pt x="174" y="127"/>
                  </a:cubicBezTo>
                  <a:cubicBezTo>
                    <a:pt x="171" y="142"/>
                    <a:pt x="171" y="142"/>
                    <a:pt x="171" y="142"/>
                  </a:cubicBezTo>
                  <a:cubicBezTo>
                    <a:pt x="164" y="136"/>
                    <a:pt x="151" y="133"/>
                    <a:pt x="137" y="137"/>
                  </a:cubicBezTo>
                  <a:cubicBezTo>
                    <a:pt x="118" y="141"/>
                    <a:pt x="106" y="154"/>
                    <a:pt x="109" y="166"/>
                  </a:cubicBezTo>
                  <a:cubicBezTo>
                    <a:pt x="109" y="169"/>
                    <a:pt x="111" y="172"/>
                    <a:pt x="114" y="175"/>
                  </a:cubicBezTo>
                  <a:cubicBezTo>
                    <a:pt x="117" y="177"/>
                    <a:pt x="120" y="178"/>
                    <a:pt x="123" y="179"/>
                  </a:cubicBezTo>
                  <a:cubicBezTo>
                    <a:pt x="129" y="181"/>
                    <a:pt x="136" y="181"/>
                    <a:pt x="143" y="180"/>
                  </a:cubicBezTo>
                  <a:cubicBezTo>
                    <a:pt x="145" y="180"/>
                    <a:pt x="146" y="180"/>
                    <a:pt x="147" y="179"/>
                  </a:cubicBezTo>
                  <a:cubicBezTo>
                    <a:pt x="150" y="179"/>
                    <a:pt x="153" y="178"/>
                    <a:pt x="155" y="177"/>
                  </a:cubicBezTo>
                  <a:cubicBezTo>
                    <a:pt x="166" y="172"/>
                    <a:pt x="174" y="165"/>
                    <a:pt x="176" y="157"/>
                  </a:cubicBezTo>
                  <a:cubicBezTo>
                    <a:pt x="176" y="157"/>
                    <a:pt x="176" y="157"/>
                    <a:pt x="176" y="157"/>
                  </a:cubicBezTo>
                  <a:cubicBezTo>
                    <a:pt x="182" y="129"/>
                    <a:pt x="182" y="129"/>
                    <a:pt x="182" y="129"/>
                  </a:cubicBezTo>
                  <a:cubicBezTo>
                    <a:pt x="183" y="125"/>
                    <a:pt x="183" y="125"/>
                    <a:pt x="183" y="125"/>
                  </a:cubicBezTo>
                  <a:cubicBezTo>
                    <a:pt x="196" y="73"/>
                    <a:pt x="196" y="73"/>
                    <a:pt x="196" y="73"/>
                  </a:cubicBezTo>
                  <a:cubicBezTo>
                    <a:pt x="197" y="68"/>
                    <a:pt x="197" y="68"/>
                    <a:pt x="197" y="68"/>
                  </a:cubicBezTo>
                  <a:cubicBezTo>
                    <a:pt x="201" y="50"/>
                    <a:pt x="201" y="50"/>
                    <a:pt x="201" y="50"/>
                  </a:cubicBezTo>
                  <a:cubicBezTo>
                    <a:pt x="204" y="38"/>
                    <a:pt x="204" y="38"/>
                    <a:pt x="204" y="38"/>
                  </a:cubicBezTo>
                  <a:cubicBezTo>
                    <a:pt x="210" y="12"/>
                    <a:pt x="210" y="12"/>
                    <a:pt x="210" y="12"/>
                  </a:cubicBezTo>
                  <a:cubicBezTo>
                    <a:pt x="213" y="0"/>
                    <a:pt x="213" y="0"/>
                    <a:pt x="213" y="0"/>
                  </a:cubicBezTo>
                  <a:cubicBezTo>
                    <a:pt x="203" y="7"/>
                    <a:pt x="203" y="7"/>
                    <a:pt x="203" y="7"/>
                  </a:cubicBezTo>
                  <a:cubicBezTo>
                    <a:pt x="146" y="46"/>
                    <a:pt x="146" y="46"/>
                    <a:pt x="146" y="46"/>
                  </a:cubicBezTo>
                  <a:cubicBezTo>
                    <a:pt x="142" y="49"/>
                    <a:pt x="142" y="49"/>
                    <a:pt x="142" y="49"/>
                  </a:cubicBezTo>
                  <a:lnTo>
                    <a:pt x="99" y="79"/>
                  </a:lnTo>
                  <a:close/>
                  <a:moveTo>
                    <a:pt x="200" y="19"/>
                  </a:moveTo>
                  <a:cubicBezTo>
                    <a:pt x="194" y="45"/>
                    <a:pt x="194" y="45"/>
                    <a:pt x="194" y="45"/>
                  </a:cubicBezTo>
                  <a:cubicBezTo>
                    <a:pt x="175" y="58"/>
                    <a:pt x="175" y="58"/>
                    <a:pt x="175" y="58"/>
                  </a:cubicBezTo>
                  <a:cubicBezTo>
                    <a:pt x="171" y="61"/>
                    <a:pt x="171" y="61"/>
                    <a:pt x="171" y="61"/>
                  </a:cubicBezTo>
                  <a:cubicBezTo>
                    <a:pt x="105" y="107"/>
                    <a:pt x="105" y="107"/>
                    <a:pt x="105" y="107"/>
                  </a:cubicBezTo>
                  <a:cubicBezTo>
                    <a:pt x="100" y="111"/>
                    <a:pt x="100" y="111"/>
                    <a:pt x="100" y="111"/>
                  </a:cubicBezTo>
                  <a:cubicBezTo>
                    <a:pt x="99" y="111"/>
                    <a:pt x="99" y="111"/>
                    <a:pt x="99" y="111"/>
                  </a:cubicBezTo>
                  <a:cubicBezTo>
                    <a:pt x="100" y="111"/>
                    <a:pt x="100" y="111"/>
                    <a:pt x="100" y="111"/>
                  </a:cubicBezTo>
                  <a:cubicBezTo>
                    <a:pt x="101" y="106"/>
                    <a:pt x="101" y="106"/>
                    <a:pt x="101" y="106"/>
                  </a:cubicBezTo>
                  <a:cubicBezTo>
                    <a:pt x="106" y="85"/>
                    <a:pt x="106" y="85"/>
                    <a:pt x="106" y="85"/>
                  </a:cubicBezTo>
                  <a:cubicBezTo>
                    <a:pt x="151" y="53"/>
                    <a:pt x="151" y="53"/>
                    <a:pt x="151" y="53"/>
                  </a:cubicBezTo>
                  <a:cubicBezTo>
                    <a:pt x="155" y="50"/>
                    <a:pt x="155" y="50"/>
                    <a:pt x="155" y="50"/>
                  </a:cubicBezTo>
                  <a:lnTo>
                    <a:pt x="20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0">
              <a:extLst>
                <a:ext uri="{FF2B5EF4-FFF2-40B4-BE49-F238E27FC236}">
                  <a16:creationId xmlns:a16="http://schemas.microsoft.com/office/drawing/2014/main" id="{2288B165-3915-4A6B-A46C-AA65D0661FC0}"/>
                </a:ext>
              </a:extLst>
            </p:cNvPr>
            <p:cNvSpPr>
              <a:spLocks/>
            </p:cNvSpPr>
            <p:nvPr/>
          </p:nvSpPr>
          <p:spPr bwMode="auto">
            <a:xfrm>
              <a:off x="4893" y="1387"/>
              <a:ext cx="179" cy="258"/>
            </a:xfrm>
            <a:custGeom>
              <a:avLst/>
              <a:gdLst>
                <a:gd name="T0" fmla="*/ 105 w 105"/>
                <a:gd name="T1" fmla="*/ 0 h 151"/>
                <a:gd name="T2" fmla="*/ 53 w 105"/>
                <a:gd name="T3" fmla="*/ 0 h 151"/>
                <a:gd name="T4" fmla="*/ 23 w 105"/>
                <a:gd name="T5" fmla="*/ 110 h 151"/>
                <a:gd name="T6" fmla="*/ 14 w 105"/>
                <a:gd name="T7" fmla="*/ 96 h 151"/>
                <a:gd name="T8" fmla="*/ 5 w 105"/>
                <a:gd name="T9" fmla="*/ 53 h 151"/>
                <a:gd name="T10" fmla="*/ 0 w 105"/>
                <a:gd name="T11" fmla="*/ 88 h 151"/>
                <a:gd name="T12" fmla="*/ 0 w 105"/>
                <a:gd name="T13" fmla="*/ 89 h 151"/>
                <a:gd name="T14" fmla="*/ 4 w 105"/>
                <a:gd name="T15" fmla="*/ 103 h 151"/>
                <a:gd name="T16" fmla="*/ 19 w 105"/>
                <a:gd name="T17" fmla="*/ 151 h 151"/>
                <a:gd name="T18" fmla="*/ 58 w 105"/>
                <a:gd name="T19" fmla="*/ 13 h 151"/>
                <a:gd name="T20" fmla="*/ 78 w 105"/>
                <a:gd name="T21" fmla="*/ 23 h 151"/>
                <a:gd name="T22" fmla="*/ 80 w 105"/>
                <a:gd name="T23" fmla="*/ 23 h 151"/>
                <a:gd name="T24" fmla="*/ 105 w 105"/>
                <a:gd name="T25" fmla="*/ 2 h 151"/>
                <a:gd name="T26" fmla="*/ 105 w 105"/>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51">
                  <a:moveTo>
                    <a:pt x="105" y="0"/>
                  </a:moveTo>
                  <a:cubicBezTo>
                    <a:pt x="53" y="0"/>
                    <a:pt x="53" y="0"/>
                    <a:pt x="53" y="0"/>
                  </a:cubicBezTo>
                  <a:cubicBezTo>
                    <a:pt x="23" y="110"/>
                    <a:pt x="23" y="110"/>
                    <a:pt x="23" y="110"/>
                  </a:cubicBezTo>
                  <a:cubicBezTo>
                    <a:pt x="23" y="106"/>
                    <a:pt x="21" y="103"/>
                    <a:pt x="14" y="96"/>
                  </a:cubicBezTo>
                  <a:cubicBezTo>
                    <a:pt x="2" y="84"/>
                    <a:pt x="5" y="53"/>
                    <a:pt x="5" y="53"/>
                  </a:cubicBezTo>
                  <a:cubicBezTo>
                    <a:pt x="5" y="53"/>
                    <a:pt x="0" y="73"/>
                    <a:pt x="0" y="88"/>
                  </a:cubicBezTo>
                  <a:cubicBezTo>
                    <a:pt x="0" y="89"/>
                    <a:pt x="0" y="89"/>
                    <a:pt x="0" y="89"/>
                  </a:cubicBezTo>
                  <a:cubicBezTo>
                    <a:pt x="0" y="95"/>
                    <a:pt x="1" y="100"/>
                    <a:pt x="4" y="103"/>
                  </a:cubicBezTo>
                  <a:cubicBezTo>
                    <a:pt x="17" y="117"/>
                    <a:pt x="19" y="151"/>
                    <a:pt x="19" y="151"/>
                  </a:cubicBezTo>
                  <a:cubicBezTo>
                    <a:pt x="58" y="13"/>
                    <a:pt x="58" y="13"/>
                    <a:pt x="58" y="13"/>
                  </a:cubicBezTo>
                  <a:cubicBezTo>
                    <a:pt x="63" y="19"/>
                    <a:pt x="70" y="23"/>
                    <a:pt x="78" y="23"/>
                  </a:cubicBezTo>
                  <a:cubicBezTo>
                    <a:pt x="79" y="23"/>
                    <a:pt x="79" y="23"/>
                    <a:pt x="80" y="23"/>
                  </a:cubicBezTo>
                  <a:cubicBezTo>
                    <a:pt x="93" y="23"/>
                    <a:pt x="104" y="14"/>
                    <a:pt x="105" y="2"/>
                  </a:cubicBezTo>
                  <a:cubicBezTo>
                    <a:pt x="105" y="1"/>
                    <a:pt x="105" y="1"/>
                    <a:pt x="10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1">
              <a:extLst>
                <a:ext uri="{FF2B5EF4-FFF2-40B4-BE49-F238E27FC236}">
                  <a16:creationId xmlns:a16="http://schemas.microsoft.com/office/drawing/2014/main" id="{0D61AFEF-63E2-43A3-8725-B8AFB5FF0B21}"/>
                </a:ext>
              </a:extLst>
            </p:cNvPr>
            <p:cNvSpPr>
              <a:spLocks noEditPoints="1"/>
            </p:cNvSpPr>
            <p:nvPr/>
          </p:nvSpPr>
          <p:spPr bwMode="auto">
            <a:xfrm>
              <a:off x="5166" y="5764"/>
              <a:ext cx="191" cy="215"/>
            </a:xfrm>
            <a:custGeom>
              <a:avLst/>
              <a:gdLst>
                <a:gd name="T0" fmla="*/ 12 w 112"/>
                <a:gd name="T1" fmla="*/ 74 h 126"/>
                <a:gd name="T2" fmla="*/ 10 w 112"/>
                <a:gd name="T3" fmla="*/ 124 h 126"/>
                <a:gd name="T4" fmla="*/ 12 w 112"/>
                <a:gd name="T5" fmla="*/ 126 h 126"/>
                <a:gd name="T6" fmla="*/ 28 w 112"/>
                <a:gd name="T7" fmla="*/ 126 h 126"/>
                <a:gd name="T8" fmla="*/ 21 w 112"/>
                <a:gd name="T9" fmla="*/ 117 h 126"/>
                <a:gd name="T10" fmla="*/ 12 w 112"/>
                <a:gd name="T11" fmla="*/ 74 h 126"/>
                <a:gd name="T12" fmla="*/ 86 w 112"/>
                <a:gd name="T13" fmla="*/ 0 h 126"/>
                <a:gd name="T14" fmla="*/ 85 w 112"/>
                <a:gd name="T15" fmla="*/ 0 h 126"/>
                <a:gd name="T16" fmla="*/ 61 w 112"/>
                <a:gd name="T17" fmla="*/ 18 h 126"/>
                <a:gd name="T18" fmla="*/ 31 w 112"/>
                <a:gd name="T19" fmla="*/ 126 h 126"/>
                <a:gd name="T20" fmla="*/ 39 w 112"/>
                <a:gd name="T21" fmla="*/ 126 h 126"/>
                <a:gd name="T22" fmla="*/ 65 w 112"/>
                <a:gd name="T23" fmla="*/ 34 h 126"/>
                <a:gd name="T24" fmla="*/ 85 w 112"/>
                <a:gd name="T25" fmla="*/ 44 h 126"/>
                <a:gd name="T26" fmla="*/ 86 w 112"/>
                <a:gd name="T27" fmla="*/ 44 h 126"/>
                <a:gd name="T28" fmla="*/ 112 w 112"/>
                <a:gd name="T29" fmla="*/ 23 h 126"/>
                <a:gd name="T30" fmla="*/ 87 w 112"/>
                <a:gd name="T31" fmla="*/ 0 h 126"/>
                <a:gd name="T32" fmla="*/ 86 w 112"/>
                <a:gd name="T3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12" y="74"/>
                  </a:moveTo>
                  <a:cubicBezTo>
                    <a:pt x="12" y="74"/>
                    <a:pt x="0" y="114"/>
                    <a:pt x="10" y="124"/>
                  </a:cubicBezTo>
                  <a:cubicBezTo>
                    <a:pt x="11" y="125"/>
                    <a:pt x="11" y="125"/>
                    <a:pt x="12" y="126"/>
                  </a:cubicBezTo>
                  <a:cubicBezTo>
                    <a:pt x="28" y="126"/>
                    <a:pt x="28" y="126"/>
                    <a:pt x="28" y="126"/>
                  </a:cubicBezTo>
                  <a:cubicBezTo>
                    <a:pt x="27" y="124"/>
                    <a:pt x="25" y="121"/>
                    <a:pt x="21" y="117"/>
                  </a:cubicBezTo>
                  <a:cubicBezTo>
                    <a:pt x="9" y="105"/>
                    <a:pt x="12" y="74"/>
                    <a:pt x="12" y="74"/>
                  </a:cubicBezTo>
                  <a:moveTo>
                    <a:pt x="86" y="0"/>
                  </a:moveTo>
                  <a:cubicBezTo>
                    <a:pt x="85" y="0"/>
                    <a:pt x="85" y="0"/>
                    <a:pt x="85" y="0"/>
                  </a:cubicBezTo>
                  <a:cubicBezTo>
                    <a:pt x="73" y="0"/>
                    <a:pt x="63" y="8"/>
                    <a:pt x="61" y="18"/>
                  </a:cubicBezTo>
                  <a:cubicBezTo>
                    <a:pt x="31" y="126"/>
                    <a:pt x="31" y="126"/>
                    <a:pt x="31" y="126"/>
                  </a:cubicBezTo>
                  <a:cubicBezTo>
                    <a:pt x="39" y="126"/>
                    <a:pt x="39" y="126"/>
                    <a:pt x="39" y="126"/>
                  </a:cubicBezTo>
                  <a:cubicBezTo>
                    <a:pt x="65" y="34"/>
                    <a:pt x="65" y="34"/>
                    <a:pt x="65" y="34"/>
                  </a:cubicBezTo>
                  <a:cubicBezTo>
                    <a:pt x="69" y="40"/>
                    <a:pt x="77" y="44"/>
                    <a:pt x="85" y="44"/>
                  </a:cubicBezTo>
                  <a:cubicBezTo>
                    <a:pt x="85" y="44"/>
                    <a:pt x="86" y="44"/>
                    <a:pt x="86" y="44"/>
                  </a:cubicBezTo>
                  <a:cubicBezTo>
                    <a:pt x="100" y="44"/>
                    <a:pt x="111" y="35"/>
                    <a:pt x="112" y="23"/>
                  </a:cubicBezTo>
                  <a:cubicBezTo>
                    <a:pt x="112" y="11"/>
                    <a:pt x="101" y="0"/>
                    <a:pt x="87" y="0"/>
                  </a:cubicBezTo>
                  <a:cubicBezTo>
                    <a:pt x="86" y="0"/>
                    <a:pt x="86" y="0"/>
                    <a:pt x="8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2">
              <a:extLst>
                <a:ext uri="{FF2B5EF4-FFF2-40B4-BE49-F238E27FC236}">
                  <a16:creationId xmlns:a16="http://schemas.microsoft.com/office/drawing/2014/main" id="{8EA9A701-F535-4A76-9255-7D0CDC4C5D57}"/>
                </a:ext>
              </a:extLst>
            </p:cNvPr>
            <p:cNvSpPr>
              <a:spLocks/>
            </p:cNvSpPr>
            <p:nvPr/>
          </p:nvSpPr>
          <p:spPr bwMode="auto">
            <a:xfrm>
              <a:off x="2157" y="5320"/>
              <a:ext cx="179" cy="294"/>
            </a:xfrm>
            <a:custGeom>
              <a:avLst/>
              <a:gdLst>
                <a:gd name="T0" fmla="*/ 79 w 105"/>
                <a:gd name="T1" fmla="*/ 0 h 172"/>
                <a:gd name="T2" fmla="*/ 79 w 105"/>
                <a:gd name="T3" fmla="*/ 0 h 172"/>
                <a:gd name="T4" fmla="*/ 54 w 105"/>
                <a:gd name="T5" fmla="*/ 18 h 172"/>
                <a:gd name="T6" fmla="*/ 23 w 105"/>
                <a:gd name="T7" fmla="*/ 131 h 172"/>
                <a:gd name="T8" fmla="*/ 14 w 105"/>
                <a:gd name="T9" fmla="*/ 118 h 172"/>
                <a:gd name="T10" fmla="*/ 5 w 105"/>
                <a:gd name="T11" fmla="*/ 74 h 172"/>
                <a:gd name="T12" fmla="*/ 0 w 105"/>
                <a:gd name="T13" fmla="*/ 109 h 172"/>
                <a:gd name="T14" fmla="*/ 0 w 105"/>
                <a:gd name="T15" fmla="*/ 110 h 172"/>
                <a:gd name="T16" fmla="*/ 4 w 105"/>
                <a:gd name="T17" fmla="*/ 125 h 172"/>
                <a:gd name="T18" fmla="*/ 19 w 105"/>
                <a:gd name="T19" fmla="*/ 172 h 172"/>
                <a:gd name="T20" fmla="*/ 58 w 105"/>
                <a:gd name="T21" fmla="*/ 35 h 172"/>
                <a:gd name="T22" fmla="*/ 78 w 105"/>
                <a:gd name="T23" fmla="*/ 45 h 172"/>
                <a:gd name="T24" fmla="*/ 80 w 105"/>
                <a:gd name="T25" fmla="*/ 45 h 172"/>
                <a:gd name="T26" fmla="*/ 105 w 105"/>
                <a:gd name="T27" fmla="*/ 23 h 172"/>
                <a:gd name="T28" fmla="*/ 80 w 105"/>
                <a:gd name="T29" fmla="*/ 0 h 172"/>
                <a:gd name="T30" fmla="*/ 79 w 105"/>
                <a:gd name="T3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72">
                  <a:moveTo>
                    <a:pt x="79" y="0"/>
                  </a:moveTo>
                  <a:cubicBezTo>
                    <a:pt x="79" y="0"/>
                    <a:pt x="79" y="0"/>
                    <a:pt x="79" y="0"/>
                  </a:cubicBezTo>
                  <a:cubicBezTo>
                    <a:pt x="66" y="0"/>
                    <a:pt x="56" y="8"/>
                    <a:pt x="54" y="18"/>
                  </a:cubicBezTo>
                  <a:cubicBezTo>
                    <a:pt x="23" y="131"/>
                    <a:pt x="23" y="131"/>
                    <a:pt x="23" y="131"/>
                  </a:cubicBezTo>
                  <a:cubicBezTo>
                    <a:pt x="23" y="127"/>
                    <a:pt x="21" y="124"/>
                    <a:pt x="14" y="118"/>
                  </a:cubicBezTo>
                  <a:cubicBezTo>
                    <a:pt x="2" y="105"/>
                    <a:pt x="5" y="74"/>
                    <a:pt x="5" y="74"/>
                  </a:cubicBezTo>
                  <a:cubicBezTo>
                    <a:pt x="5" y="74"/>
                    <a:pt x="0" y="94"/>
                    <a:pt x="0" y="109"/>
                  </a:cubicBezTo>
                  <a:cubicBezTo>
                    <a:pt x="0" y="110"/>
                    <a:pt x="0" y="110"/>
                    <a:pt x="0" y="110"/>
                  </a:cubicBezTo>
                  <a:cubicBezTo>
                    <a:pt x="0" y="116"/>
                    <a:pt x="1" y="122"/>
                    <a:pt x="4" y="125"/>
                  </a:cubicBezTo>
                  <a:cubicBezTo>
                    <a:pt x="17" y="138"/>
                    <a:pt x="19" y="172"/>
                    <a:pt x="19" y="172"/>
                  </a:cubicBezTo>
                  <a:cubicBezTo>
                    <a:pt x="58" y="35"/>
                    <a:pt x="58" y="35"/>
                    <a:pt x="58" y="35"/>
                  </a:cubicBezTo>
                  <a:cubicBezTo>
                    <a:pt x="63" y="40"/>
                    <a:pt x="70" y="44"/>
                    <a:pt x="78" y="45"/>
                  </a:cubicBezTo>
                  <a:cubicBezTo>
                    <a:pt x="79" y="45"/>
                    <a:pt x="79" y="45"/>
                    <a:pt x="80" y="45"/>
                  </a:cubicBezTo>
                  <a:cubicBezTo>
                    <a:pt x="93" y="45"/>
                    <a:pt x="104" y="35"/>
                    <a:pt x="105" y="23"/>
                  </a:cubicBezTo>
                  <a:cubicBezTo>
                    <a:pt x="105" y="11"/>
                    <a:pt x="94" y="1"/>
                    <a:pt x="80" y="0"/>
                  </a:cubicBezTo>
                  <a:cubicBezTo>
                    <a:pt x="80" y="0"/>
                    <a:pt x="79" y="0"/>
                    <a:pt x="7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3">
              <a:extLst>
                <a:ext uri="{FF2B5EF4-FFF2-40B4-BE49-F238E27FC236}">
                  <a16:creationId xmlns:a16="http://schemas.microsoft.com/office/drawing/2014/main" id="{50501033-A5BD-4096-A740-45322AFCFFE5}"/>
                </a:ext>
              </a:extLst>
            </p:cNvPr>
            <p:cNvSpPr>
              <a:spLocks/>
            </p:cNvSpPr>
            <p:nvPr/>
          </p:nvSpPr>
          <p:spPr bwMode="auto">
            <a:xfrm>
              <a:off x="5125" y="2519"/>
              <a:ext cx="135" cy="301"/>
            </a:xfrm>
            <a:custGeom>
              <a:avLst/>
              <a:gdLst>
                <a:gd name="T0" fmla="*/ 0 w 79"/>
                <a:gd name="T1" fmla="*/ 0 h 176"/>
                <a:gd name="T2" fmla="*/ 63 w 79"/>
                <a:gd name="T3" fmla="*/ 129 h 176"/>
                <a:gd name="T4" fmla="*/ 58 w 79"/>
                <a:gd name="T5" fmla="*/ 128 h 176"/>
                <a:gd name="T6" fmla="*/ 41 w 79"/>
                <a:gd name="T7" fmla="*/ 135 h 176"/>
                <a:gd name="T8" fmla="*/ 35 w 79"/>
                <a:gd name="T9" fmla="*/ 169 h 176"/>
                <a:gd name="T10" fmla="*/ 51 w 79"/>
                <a:gd name="T11" fmla="*/ 176 h 176"/>
                <a:gd name="T12" fmla="*/ 52 w 79"/>
                <a:gd name="T13" fmla="*/ 176 h 176"/>
                <a:gd name="T14" fmla="*/ 69 w 79"/>
                <a:gd name="T15" fmla="*/ 169 h 176"/>
                <a:gd name="T16" fmla="*/ 79 w 79"/>
                <a:gd name="T17" fmla="*/ 149 h 176"/>
                <a:gd name="T18" fmla="*/ 79 w 79"/>
                <a:gd name="T19" fmla="*/ 148 h 176"/>
                <a:gd name="T20" fmla="*/ 77 w 79"/>
                <a:gd name="T21" fmla="*/ 139 h 176"/>
                <a:gd name="T22" fmla="*/ 24 w 79"/>
                <a:gd name="T23" fmla="*/ 34 h 176"/>
                <a:gd name="T24" fmla="*/ 40 w 79"/>
                <a:gd name="T25" fmla="*/ 38 h 176"/>
                <a:gd name="T26" fmla="*/ 75 w 79"/>
                <a:gd name="T27" fmla="*/ 64 h 176"/>
                <a:gd name="T28" fmla="*/ 43 w 79"/>
                <a:gd name="T29" fmla="*/ 26 h 176"/>
                <a:gd name="T30" fmla="*/ 0 w 79"/>
                <a:gd name="T3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176">
                  <a:moveTo>
                    <a:pt x="0" y="0"/>
                  </a:moveTo>
                  <a:cubicBezTo>
                    <a:pt x="63" y="129"/>
                    <a:pt x="63" y="129"/>
                    <a:pt x="63" y="129"/>
                  </a:cubicBezTo>
                  <a:cubicBezTo>
                    <a:pt x="61" y="129"/>
                    <a:pt x="60" y="128"/>
                    <a:pt x="58" y="128"/>
                  </a:cubicBezTo>
                  <a:cubicBezTo>
                    <a:pt x="52" y="128"/>
                    <a:pt x="46" y="131"/>
                    <a:pt x="41" y="135"/>
                  </a:cubicBezTo>
                  <a:cubicBezTo>
                    <a:pt x="30" y="144"/>
                    <a:pt x="28" y="159"/>
                    <a:pt x="35" y="169"/>
                  </a:cubicBezTo>
                  <a:cubicBezTo>
                    <a:pt x="39" y="173"/>
                    <a:pt x="45" y="176"/>
                    <a:pt x="51" y="176"/>
                  </a:cubicBezTo>
                  <a:cubicBezTo>
                    <a:pt x="52" y="176"/>
                    <a:pt x="52" y="176"/>
                    <a:pt x="52" y="176"/>
                  </a:cubicBezTo>
                  <a:cubicBezTo>
                    <a:pt x="58" y="176"/>
                    <a:pt x="64" y="174"/>
                    <a:pt x="69" y="169"/>
                  </a:cubicBezTo>
                  <a:cubicBezTo>
                    <a:pt x="76" y="164"/>
                    <a:pt x="79" y="156"/>
                    <a:pt x="79" y="149"/>
                  </a:cubicBezTo>
                  <a:cubicBezTo>
                    <a:pt x="79" y="148"/>
                    <a:pt x="79" y="148"/>
                    <a:pt x="79" y="148"/>
                  </a:cubicBezTo>
                  <a:cubicBezTo>
                    <a:pt x="79" y="145"/>
                    <a:pt x="78" y="142"/>
                    <a:pt x="77" y="139"/>
                  </a:cubicBezTo>
                  <a:cubicBezTo>
                    <a:pt x="24" y="34"/>
                    <a:pt x="24" y="34"/>
                    <a:pt x="24" y="34"/>
                  </a:cubicBezTo>
                  <a:cubicBezTo>
                    <a:pt x="26" y="37"/>
                    <a:pt x="30" y="37"/>
                    <a:pt x="40" y="38"/>
                  </a:cubicBezTo>
                  <a:cubicBezTo>
                    <a:pt x="57" y="39"/>
                    <a:pt x="75" y="64"/>
                    <a:pt x="75" y="64"/>
                  </a:cubicBezTo>
                  <a:cubicBezTo>
                    <a:pt x="75" y="64"/>
                    <a:pt x="57" y="26"/>
                    <a:pt x="43" y="26"/>
                  </a:cubicBezTo>
                  <a:cubicBezTo>
                    <a:pt x="23" y="24"/>
                    <a:pt x="0" y="0"/>
                    <a:pt x="0"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5">
              <a:extLst>
                <a:ext uri="{FF2B5EF4-FFF2-40B4-BE49-F238E27FC236}">
                  <a16:creationId xmlns:a16="http://schemas.microsoft.com/office/drawing/2014/main" id="{81CA07AB-0740-4A34-B473-13FD274B888B}"/>
                </a:ext>
              </a:extLst>
            </p:cNvPr>
            <p:cNvSpPr>
              <a:spLocks/>
            </p:cNvSpPr>
            <p:nvPr/>
          </p:nvSpPr>
          <p:spPr bwMode="auto">
            <a:xfrm>
              <a:off x="4983" y="1358"/>
              <a:ext cx="89" cy="29"/>
            </a:xfrm>
            <a:custGeom>
              <a:avLst/>
              <a:gdLst>
                <a:gd name="T0" fmla="*/ 40 w 52"/>
                <a:gd name="T1" fmla="*/ 0 h 17"/>
                <a:gd name="T2" fmla="*/ 36 w 52"/>
                <a:gd name="T3" fmla="*/ 6 h 17"/>
                <a:gd name="T4" fmla="*/ 16 w 52"/>
                <a:gd name="T5" fmla="*/ 17 h 17"/>
                <a:gd name="T6" fmla="*/ 15 w 52"/>
                <a:gd name="T7" fmla="*/ 17 h 17"/>
                <a:gd name="T8" fmla="*/ 6 w 52"/>
                <a:gd name="T9" fmla="*/ 15 h 17"/>
                <a:gd name="T10" fmla="*/ 1 w 52"/>
                <a:gd name="T11" fmla="*/ 13 h 17"/>
                <a:gd name="T12" fmla="*/ 1 w 52"/>
                <a:gd name="T13" fmla="*/ 14 h 17"/>
                <a:gd name="T14" fmla="*/ 0 w 52"/>
                <a:gd name="T15" fmla="*/ 17 h 17"/>
                <a:gd name="T16" fmla="*/ 52 w 52"/>
                <a:gd name="T17" fmla="*/ 17 h 17"/>
                <a:gd name="T18" fmla="*/ 40 w 5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7">
                  <a:moveTo>
                    <a:pt x="40" y="0"/>
                  </a:moveTo>
                  <a:cubicBezTo>
                    <a:pt x="36" y="6"/>
                    <a:pt x="36" y="6"/>
                    <a:pt x="36" y="6"/>
                  </a:cubicBezTo>
                  <a:cubicBezTo>
                    <a:pt x="32" y="13"/>
                    <a:pt x="24" y="17"/>
                    <a:pt x="16" y="17"/>
                  </a:cubicBezTo>
                  <a:cubicBezTo>
                    <a:pt x="15" y="17"/>
                    <a:pt x="15" y="17"/>
                    <a:pt x="15" y="17"/>
                  </a:cubicBezTo>
                  <a:cubicBezTo>
                    <a:pt x="12" y="17"/>
                    <a:pt x="9" y="17"/>
                    <a:pt x="6" y="15"/>
                  </a:cubicBezTo>
                  <a:cubicBezTo>
                    <a:pt x="4" y="15"/>
                    <a:pt x="3" y="14"/>
                    <a:pt x="1" y="13"/>
                  </a:cubicBezTo>
                  <a:cubicBezTo>
                    <a:pt x="1" y="14"/>
                    <a:pt x="1" y="14"/>
                    <a:pt x="1" y="14"/>
                  </a:cubicBezTo>
                  <a:cubicBezTo>
                    <a:pt x="0" y="17"/>
                    <a:pt x="0" y="17"/>
                    <a:pt x="0" y="17"/>
                  </a:cubicBezTo>
                  <a:cubicBezTo>
                    <a:pt x="52" y="17"/>
                    <a:pt x="52" y="17"/>
                    <a:pt x="52" y="17"/>
                  </a:cubicBezTo>
                  <a:cubicBezTo>
                    <a:pt x="51" y="10"/>
                    <a:pt x="47" y="3"/>
                    <a:pt x="4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6">
              <a:extLst>
                <a:ext uri="{FF2B5EF4-FFF2-40B4-BE49-F238E27FC236}">
                  <a16:creationId xmlns:a16="http://schemas.microsoft.com/office/drawing/2014/main" id="{D672E471-06D2-4DD3-8320-7E114A58A081}"/>
                </a:ext>
              </a:extLst>
            </p:cNvPr>
            <p:cNvSpPr>
              <a:spLocks noEditPoints="1"/>
            </p:cNvSpPr>
            <p:nvPr/>
          </p:nvSpPr>
          <p:spPr bwMode="auto">
            <a:xfrm>
              <a:off x="4958" y="1135"/>
              <a:ext cx="235" cy="245"/>
            </a:xfrm>
            <a:custGeom>
              <a:avLst/>
              <a:gdLst>
                <a:gd name="T0" fmla="*/ 120 w 138"/>
                <a:gd name="T1" fmla="*/ 17 h 143"/>
                <a:gd name="T2" fmla="*/ 52 w 138"/>
                <a:gd name="T3" fmla="*/ 119 h 143"/>
                <a:gd name="T4" fmla="*/ 36 w 138"/>
                <a:gd name="T5" fmla="*/ 104 h 143"/>
                <a:gd name="T6" fmla="*/ 26 w 138"/>
                <a:gd name="T7" fmla="*/ 102 h 143"/>
                <a:gd name="T8" fmla="*/ 4 w 138"/>
                <a:gd name="T9" fmla="*/ 116 h 143"/>
                <a:gd name="T10" fmla="*/ 16 w 138"/>
                <a:gd name="T11" fmla="*/ 143 h 143"/>
                <a:gd name="T12" fmla="*/ 41 w 138"/>
                <a:gd name="T13" fmla="*/ 126 h 143"/>
                <a:gd name="T14" fmla="*/ 41 w 138"/>
                <a:gd name="T15" fmla="*/ 126 h 143"/>
                <a:gd name="T16" fmla="*/ 42 w 138"/>
                <a:gd name="T17" fmla="*/ 126 h 143"/>
                <a:gd name="T18" fmla="*/ 55 w 138"/>
                <a:gd name="T19" fmla="*/ 130 h 143"/>
                <a:gd name="T20" fmla="*/ 115 w 138"/>
                <a:gd name="T21" fmla="*/ 38 h 143"/>
                <a:gd name="T22" fmla="*/ 119 w 138"/>
                <a:gd name="T23" fmla="*/ 54 h 143"/>
                <a:gd name="T24" fmla="*/ 114 w 138"/>
                <a:gd name="T25" fmla="*/ 98 h 143"/>
                <a:gd name="T26" fmla="*/ 132 w 138"/>
                <a:gd name="T27" fmla="*/ 50 h 143"/>
                <a:gd name="T28" fmla="*/ 128 w 138"/>
                <a:gd name="T29" fmla="*/ 20 h 143"/>
                <a:gd name="T30" fmla="*/ 120 w 138"/>
                <a:gd name="T31" fmla="*/ 17 h 143"/>
                <a:gd name="T32" fmla="*/ 132 w 138"/>
                <a:gd name="T33" fmla="*/ 0 h 143"/>
                <a:gd name="T34" fmla="*/ 132 w 138"/>
                <a:gd name="T35" fmla="*/ 0 h 143"/>
                <a:gd name="T36" fmla="*/ 132 w 138"/>
                <a:gd name="T37" fmla="*/ 0 h 143"/>
                <a:gd name="T38" fmla="*/ 124 w 138"/>
                <a:gd name="T39" fmla="*/ 12 h 143"/>
                <a:gd name="T40" fmla="*/ 129 w 138"/>
                <a:gd name="T41" fmla="*/ 14 h 143"/>
                <a:gd name="T42" fmla="*/ 132 w 138"/>
                <a:gd name="T43" fmla="*/ 0 h 143"/>
                <a:gd name="T44" fmla="*/ 132 w 138"/>
                <a:gd name="T4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 h="143">
                  <a:moveTo>
                    <a:pt x="120" y="17"/>
                  </a:moveTo>
                  <a:cubicBezTo>
                    <a:pt x="52" y="119"/>
                    <a:pt x="52" y="119"/>
                    <a:pt x="52" y="119"/>
                  </a:cubicBezTo>
                  <a:cubicBezTo>
                    <a:pt x="50" y="113"/>
                    <a:pt x="44" y="107"/>
                    <a:pt x="36" y="104"/>
                  </a:cubicBezTo>
                  <a:cubicBezTo>
                    <a:pt x="32" y="102"/>
                    <a:pt x="29" y="102"/>
                    <a:pt x="26" y="102"/>
                  </a:cubicBezTo>
                  <a:cubicBezTo>
                    <a:pt x="16" y="102"/>
                    <a:pt x="7" y="107"/>
                    <a:pt x="4" y="116"/>
                  </a:cubicBezTo>
                  <a:cubicBezTo>
                    <a:pt x="0" y="126"/>
                    <a:pt x="6" y="138"/>
                    <a:pt x="16" y="143"/>
                  </a:cubicBezTo>
                  <a:cubicBezTo>
                    <a:pt x="19" y="133"/>
                    <a:pt x="29" y="126"/>
                    <a:pt x="41" y="126"/>
                  </a:cubicBezTo>
                  <a:cubicBezTo>
                    <a:pt x="41" y="126"/>
                    <a:pt x="41" y="126"/>
                    <a:pt x="41" y="126"/>
                  </a:cubicBezTo>
                  <a:cubicBezTo>
                    <a:pt x="41" y="126"/>
                    <a:pt x="42" y="126"/>
                    <a:pt x="42" y="126"/>
                  </a:cubicBezTo>
                  <a:cubicBezTo>
                    <a:pt x="47" y="126"/>
                    <a:pt x="51" y="127"/>
                    <a:pt x="55" y="130"/>
                  </a:cubicBezTo>
                  <a:cubicBezTo>
                    <a:pt x="115" y="38"/>
                    <a:pt x="115" y="38"/>
                    <a:pt x="115" y="38"/>
                  </a:cubicBezTo>
                  <a:cubicBezTo>
                    <a:pt x="114" y="42"/>
                    <a:pt x="115" y="46"/>
                    <a:pt x="119" y="54"/>
                  </a:cubicBezTo>
                  <a:cubicBezTo>
                    <a:pt x="127" y="70"/>
                    <a:pt x="114" y="98"/>
                    <a:pt x="114" y="98"/>
                  </a:cubicBezTo>
                  <a:cubicBezTo>
                    <a:pt x="114" y="98"/>
                    <a:pt x="138" y="63"/>
                    <a:pt x="132" y="50"/>
                  </a:cubicBezTo>
                  <a:cubicBezTo>
                    <a:pt x="127" y="42"/>
                    <a:pt x="127" y="30"/>
                    <a:pt x="128" y="20"/>
                  </a:cubicBezTo>
                  <a:cubicBezTo>
                    <a:pt x="120" y="17"/>
                    <a:pt x="120" y="17"/>
                    <a:pt x="120" y="17"/>
                  </a:cubicBezTo>
                  <a:moveTo>
                    <a:pt x="132" y="0"/>
                  </a:moveTo>
                  <a:cubicBezTo>
                    <a:pt x="132" y="0"/>
                    <a:pt x="132" y="0"/>
                    <a:pt x="132" y="0"/>
                  </a:cubicBezTo>
                  <a:cubicBezTo>
                    <a:pt x="132" y="0"/>
                    <a:pt x="132" y="0"/>
                    <a:pt x="132" y="0"/>
                  </a:cubicBezTo>
                  <a:cubicBezTo>
                    <a:pt x="124" y="12"/>
                    <a:pt x="124" y="12"/>
                    <a:pt x="124" y="12"/>
                  </a:cubicBezTo>
                  <a:cubicBezTo>
                    <a:pt x="129" y="14"/>
                    <a:pt x="129" y="14"/>
                    <a:pt x="129" y="14"/>
                  </a:cubicBezTo>
                  <a:cubicBezTo>
                    <a:pt x="130" y="6"/>
                    <a:pt x="132" y="1"/>
                    <a:pt x="132" y="0"/>
                  </a:cubicBezTo>
                  <a:cubicBezTo>
                    <a:pt x="132" y="0"/>
                    <a:pt x="132" y="0"/>
                    <a:pt x="1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7">
              <a:extLst>
                <a:ext uri="{FF2B5EF4-FFF2-40B4-BE49-F238E27FC236}">
                  <a16:creationId xmlns:a16="http://schemas.microsoft.com/office/drawing/2014/main" id="{F673D5A9-205F-42B2-B1BC-1AF7E8D6F122}"/>
                </a:ext>
              </a:extLst>
            </p:cNvPr>
            <p:cNvSpPr>
              <a:spLocks/>
            </p:cNvSpPr>
            <p:nvPr/>
          </p:nvSpPr>
          <p:spPr bwMode="auto">
            <a:xfrm>
              <a:off x="4985" y="1351"/>
              <a:ext cx="67" cy="36"/>
            </a:xfrm>
            <a:custGeom>
              <a:avLst/>
              <a:gdLst>
                <a:gd name="T0" fmla="*/ 25 w 39"/>
                <a:gd name="T1" fmla="*/ 0 h 21"/>
                <a:gd name="T2" fmla="*/ 25 w 39"/>
                <a:gd name="T3" fmla="*/ 0 h 21"/>
                <a:gd name="T4" fmla="*/ 0 w 39"/>
                <a:gd name="T5" fmla="*/ 17 h 21"/>
                <a:gd name="T6" fmla="*/ 5 w 39"/>
                <a:gd name="T7" fmla="*/ 19 h 21"/>
                <a:gd name="T8" fmla="*/ 14 w 39"/>
                <a:gd name="T9" fmla="*/ 21 h 21"/>
                <a:gd name="T10" fmla="*/ 15 w 39"/>
                <a:gd name="T11" fmla="*/ 21 h 21"/>
                <a:gd name="T12" fmla="*/ 35 w 39"/>
                <a:gd name="T13" fmla="*/ 10 h 21"/>
                <a:gd name="T14" fmla="*/ 39 w 39"/>
                <a:gd name="T15" fmla="*/ 4 h 21"/>
                <a:gd name="T16" fmla="*/ 26 w 39"/>
                <a:gd name="T17" fmla="*/ 0 h 21"/>
                <a:gd name="T18" fmla="*/ 25 w 3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1">
                  <a:moveTo>
                    <a:pt x="25" y="0"/>
                  </a:moveTo>
                  <a:cubicBezTo>
                    <a:pt x="25" y="0"/>
                    <a:pt x="25" y="0"/>
                    <a:pt x="25" y="0"/>
                  </a:cubicBezTo>
                  <a:cubicBezTo>
                    <a:pt x="13" y="0"/>
                    <a:pt x="3" y="7"/>
                    <a:pt x="0" y="17"/>
                  </a:cubicBezTo>
                  <a:cubicBezTo>
                    <a:pt x="2" y="18"/>
                    <a:pt x="3" y="19"/>
                    <a:pt x="5" y="19"/>
                  </a:cubicBezTo>
                  <a:cubicBezTo>
                    <a:pt x="8" y="21"/>
                    <a:pt x="11" y="21"/>
                    <a:pt x="14" y="21"/>
                  </a:cubicBezTo>
                  <a:cubicBezTo>
                    <a:pt x="15" y="21"/>
                    <a:pt x="15" y="21"/>
                    <a:pt x="15" y="21"/>
                  </a:cubicBezTo>
                  <a:cubicBezTo>
                    <a:pt x="23" y="21"/>
                    <a:pt x="31" y="17"/>
                    <a:pt x="35" y="10"/>
                  </a:cubicBezTo>
                  <a:cubicBezTo>
                    <a:pt x="39" y="4"/>
                    <a:pt x="39" y="4"/>
                    <a:pt x="39" y="4"/>
                  </a:cubicBezTo>
                  <a:cubicBezTo>
                    <a:pt x="35" y="1"/>
                    <a:pt x="31" y="0"/>
                    <a:pt x="26" y="0"/>
                  </a:cubicBezTo>
                  <a:cubicBezTo>
                    <a:pt x="26" y="0"/>
                    <a:pt x="25" y="0"/>
                    <a:pt x="2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8">
              <a:extLst>
                <a:ext uri="{FF2B5EF4-FFF2-40B4-BE49-F238E27FC236}">
                  <a16:creationId xmlns:a16="http://schemas.microsoft.com/office/drawing/2014/main" id="{C938092D-2D61-4354-9727-B72CA13721D4}"/>
                </a:ext>
              </a:extLst>
            </p:cNvPr>
            <p:cNvSpPr>
              <a:spLocks/>
            </p:cNvSpPr>
            <p:nvPr/>
          </p:nvSpPr>
          <p:spPr bwMode="auto">
            <a:xfrm>
              <a:off x="5537" y="512"/>
              <a:ext cx="222" cy="234"/>
            </a:xfrm>
            <a:custGeom>
              <a:avLst/>
              <a:gdLst>
                <a:gd name="T0" fmla="*/ 127 w 130"/>
                <a:gd name="T1" fmla="*/ 0 h 137"/>
                <a:gd name="T2" fmla="*/ 123 w 130"/>
                <a:gd name="T3" fmla="*/ 0 h 137"/>
                <a:gd name="T4" fmla="*/ 50 w 130"/>
                <a:gd name="T5" fmla="*/ 109 h 137"/>
                <a:gd name="T6" fmla="*/ 33 w 130"/>
                <a:gd name="T7" fmla="*/ 93 h 137"/>
                <a:gd name="T8" fmla="*/ 23 w 130"/>
                <a:gd name="T9" fmla="*/ 92 h 137"/>
                <a:gd name="T10" fmla="*/ 2 w 130"/>
                <a:gd name="T11" fmla="*/ 105 h 137"/>
                <a:gd name="T12" fmla="*/ 0 w 130"/>
                <a:gd name="T13" fmla="*/ 112 h 137"/>
                <a:gd name="T14" fmla="*/ 0 w 130"/>
                <a:gd name="T15" fmla="*/ 112 h 137"/>
                <a:gd name="T16" fmla="*/ 18 w 130"/>
                <a:gd name="T17" fmla="*/ 135 h 137"/>
                <a:gd name="T18" fmla="*/ 28 w 130"/>
                <a:gd name="T19" fmla="*/ 137 h 137"/>
                <a:gd name="T20" fmla="*/ 48 w 130"/>
                <a:gd name="T21" fmla="*/ 126 h 137"/>
                <a:gd name="T22" fmla="*/ 113 w 130"/>
                <a:gd name="T23" fmla="*/ 28 h 137"/>
                <a:gd name="T24" fmla="*/ 117 w 130"/>
                <a:gd name="T25" fmla="*/ 44 h 137"/>
                <a:gd name="T26" fmla="*/ 112 w 130"/>
                <a:gd name="T27" fmla="*/ 88 h 137"/>
                <a:gd name="T28" fmla="*/ 130 w 130"/>
                <a:gd name="T29" fmla="*/ 46 h 137"/>
                <a:gd name="T30" fmla="*/ 130 w 130"/>
                <a:gd name="T31" fmla="*/ 45 h 137"/>
                <a:gd name="T32" fmla="*/ 129 w 130"/>
                <a:gd name="T33" fmla="*/ 40 h 137"/>
                <a:gd name="T34" fmla="*/ 127 w 130"/>
                <a:gd name="T3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37">
                  <a:moveTo>
                    <a:pt x="127" y="0"/>
                  </a:moveTo>
                  <a:cubicBezTo>
                    <a:pt x="123" y="0"/>
                    <a:pt x="123" y="0"/>
                    <a:pt x="123" y="0"/>
                  </a:cubicBezTo>
                  <a:cubicBezTo>
                    <a:pt x="50" y="109"/>
                    <a:pt x="50" y="109"/>
                    <a:pt x="50" y="109"/>
                  </a:cubicBezTo>
                  <a:cubicBezTo>
                    <a:pt x="47" y="102"/>
                    <a:pt x="41" y="96"/>
                    <a:pt x="33" y="93"/>
                  </a:cubicBezTo>
                  <a:cubicBezTo>
                    <a:pt x="30" y="92"/>
                    <a:pt x="27" y="92"/>
                    <a:pt x="23" y="92"/>
                  </a:cubicBezTo>
                  <a:cubicBezTo>
                    <a:pt x="14" y="92"/>
                    <a:pt x="5" y="97"/>
                    <a:pt x="2" y="105"/>
                  </a:cubicBezTo>
                  <a:cubicBezTo>
                    <a:pt x="1" y="108"/>
                    <a:pt x="0" y="110"/>
                    <a:pt x="0" y="112"/>
                  </a:cubicBezTo>
                  <a:cubicBezTo>
                    <a:pt x="0" y="112"/>
                    <a:pt x="0" y="112"/>
                    <a:pt x="0" y="112"/>
                  </a:cubicBezTo>
                  <a:cubicBezTo>
                    <a:pt x="1" y="122"/>
                    <a:pt x="7" y="131"/>
                    <a:pt x="18" y="135"/>
                  </a:cubicBezTo>
                  <a:cubicBezTo>
                    <a:pt x="21" y="136"/>
                    <a:pt x="25" y="137"/>
                    <a:pt x="28" y="137"/>
                  </a:cubicBezTo>
                  <a:cubicBezTo>
                    <a:pt x="37" y="137"/>
                    <a:pt x="44" y="133"/>
                    <a:pt x="48" y="126"/>
                  </a:cubicBezTo>
                  <a:cubicBezTo>
                    <a:pt x="113" y="28"/>
                    <a:pt x="113" y="28"/>
                    <a:pt x="113" y="28"/>
                  </a:cubicBezTo>
                  <a:cubicBezTo>
                    <a:pt x="111" y="32"/>
                    <a:pt x="113" y="35"/>
                    <a:pt x="117" y="44"/>
                  </a:cubicBezTo>
                  <a:cubicBezTo>
                    <a:pt x="125" y="59"/>
                    <a:pt x="112" y="88"/>
                    <a:pt x="112" y="88"/>
                  </a:cubicBezTo>
                  <a:cubicBezTo>
                    <a:pt x="112" y="88"/>
                    <a:pt x="130" y="61"/>
                    <a:pt x="130" y="46"/>
                  </a:cubicBezTo>
                  <a:cubicBezTo>
                    <a:pt x="130" y="45"/>
                    <a:pt x="130" y="45"/>
                    <a:pt x="130" y="45"/>
                  </a:cubicBezTo>
                  <a:cubicBezTo>
                    <a:pt x="130" y="43"/>
                    <a:pt x="130" y="42"/>
                    <a:pt x="129" y="40"/>
                  </a:cubicBezTo>
                  <a:cubicBezTo>
                    <a:pt x="123" y="29"/>
                    <a:pt x="125" y="11"/>
                    <a:pt x="1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0">
              <a:extLst>
                <a:ext uri="{FF2B5EF4-FFF2-40B4-BE49-F238E27FC236}">
                  <a16:creationId xmlns:a16="http://schemas.microsoft.com/office/drawing/2014/main" id="{D91D3847-4AD3-41B6-93FB-53A411A57372}"/>
                </a:ext>
              </a:extLst>
            </p:cNvPr>
            <p:cNvSpPr>
              <a:spLocks/>
            </p:cNvSpPr>
            <p:nvPr/>
          </p:nvSpPr>
          <p:spPr bwMode="auto">
            <a:xfrm>
              <a:off x="5142" y="1645"/>
              <a:ext cx="106" cy="293"/>
            </a:xfrm>
            <a:custGeom>
              <a:avLst/>
              <a:gdLst>
                <a:gd name="T0" fmla="*/ 38 w 62"/>
                <a:gd name="T1" fmla="*/ 0 h 172"/>
                <a:gd name="T2" fmla="*/ 38 w 62"/>
                <a:gd name="T3" fmla="*/ 0 h 172"/>
                <a:gd name="T4" fmla="*/ 38 w 62"/>
                <a:gd name="T5" fmla="*/ 0 h 172"/>
                <a:gd name="T6" fmla="*/ 25 w 62"/>
                <a:gd name="T7" fmla="*/ 3 h 172"/>
                <a:gd name="T8" fmla="*/ 13 w 62"/>
                <a:gd name="T9" fmla="*/ 30 h 172"/>
                <a:gd name="T10" fmla="*/ 42 w 62"/>
                <a:gd name="T11" fmla="*/ 137 h 172"/>
                <a:gd name="T12" fmla="*/ 28 w 62"/>
                <a:gd name="T13" fmla="*/ 130 h 172"/>
                <a:gd name="T14" fmla="*/ 0 w 62"/>
                <a:gd name="T15" fmla="*/ 99 h 172"/>
                <a:gd name="T16" fmla="*/ 0 w 62"/>
                <a:gd name="T17" fmla="*/ 99 h 172"/>
                <a:gd name="T18" fmla="*/ 23 w 62"/>
                <a:gd name="T19" fmla="*/ 141 h 172"/>
                <a:gd name="T20" fmla="*/ 58 w 62"/>
                <a:gd name="T21" fmla="*/ 172 h 172"/>
                <a:gd name="T22" fmla="*/ 24 w 62"/>
                <a:gd name="T23" fmla="*/ 42 h 172"/>
                <a:gd name="T24" fmla="*/ 32 w 62"/>
                <a:gd name="T25" fmla="*/ 44 h 172"/>
                <a:gd name="T26" fmla="*/ 45 w 62"/>
                <a:gd name="T27" fmla="*/ 40 h 172"/>
                <a:gd name="T28" fmla="*/ 56 w 62"/>
                <a:gd name="T29" fmla="*/ 10 h 172"/>
                <a:gd name="T30" fmla="*/ 38 w 62"/>
                <a:gd name="T31" fmla="*/ 0 h 172"/>
                <a:gd name="T32" fmla="*/ 38 w 62"/>
                <a:gd name="T3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172">
                  <a:moveTo>
                    <a:pt x="38" y="0"/>
                  </a:moveTo>
                  <a:cubicBezTo>
                    <a:pt x="38" y="0"/>
                    <a:pt x="38" y="0"/>
                    <a:pt x="38" y="0"/>
                  </a:cubicBezTo>
                  <a:cubicBezTo>
                    <a:pt x="38" y="0"/>
                    <a:pt x="38" y="0"/>
                    <a:pt x="38" y="0"/>
                  </a:cubicBezTo>
                  <a:cubicBezTo>
                    <a:pt x="34" y="0"/>
                    <a:pt x="29" y="1"/>
                    <a:pt x="25" y="3"/>
                  </a:cubicBezTo>
                  <a:cubicBezTo>
                    <a:pt x="15" y="9"/>
                    <a:pt x="9" y="21"/>
                    <a:pt x="13" y="30"/>
                  </a:cubicBezTo>
                  <a:cubicBezTo>
                    <a:pt x="42" y="137"/>
                    <a:pt x="42" y="137"/>
                    <a:pt x="42" y="137"/>
                  </a:cubicBezTo>
                  <a:cubicBezTo>
                    <a:pt x="40" y="133"/>
                    <a:pt x="37" y="132"/>
                    <a:pt x="28" y="130"/>
                  </a:cubicBezTo>
                  <a:cubicBezTo>
                    <a:pt x="13" y="126"/>
                    <a:pt x="1" y="100"/>
                    <a:pt x="0" y="99"/>
                  </a:cubicBezTo>
                  <a:cubicBezTo>
                    <a:pt x="0" y="99"/>
                    <a:pt x="0" y="99"/>
                    <a:pt x="0" y="99"/>
                  </a:cubicBezTo>
                  <a:cubicBezTo>
                    <a:pt x="1" y="100"/>
                    <a:pt x="10" y="138"/>
                    <a:pt x="23" y="141"/>
                  </a:cubicBezTo>
                  <a:cubicBezTo>
                    <a:pt x="41" y="146"/>
                    <a:pt x="58" y="172"/>
                    <a:pt x="58" y="172"/>
                  </a:cubicBezTo>
                  <a:cubicBezTo>
                    <a:pt x="24" y="42"/>
                    <a:pt x="24" y="42"/>
                    <a:pt x="24" y="42"/>
                  </a:cubicBezTo>
                  <a:cubicBezTo>
                    <a:pt x="27" y="43"/>
                    <a:pt x="29" y="44"/>
                    <a:pt x="32" y="44"/>
                  </a:cubicBezTo>
                  <a:cubicBezTo>
                    <a:pt x="37" y="44"/>
                    <a:pt x="41" y="42"/>
                    <a:pt x="45" y="40"/>
                  </a:cubicBezTo>
                  <a:cubicBezTo>
                    <a:pt x="57" y="34"/>
                    <a:pt x="62" y="20"/>
                    <a:pt x="56" y="10"/>
                  </a:cubicBezTo>
                  <a:cubicBezTo>
                    <a:pt x="53" y="4"/>
                    <a:pt x="46" y="0"/>
                    <a:pt x="38" y="0"/>
                  </a:cubicBezTo>
                  <a:cubicBezTo>
                    <a:pt x="38" y="0"/>
                    <a:pt x="38" y="0"/>
                    <a:pt x="3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1">
              <a:extLst>
                <a:ext uri="{FF2B5EF4-FFF2-40B4-BE49-F238E27FC236}">
                  <a16:creationId xmlns:a16="http://schemas.microsoft.com/office/drawing/2014/main" id="{5D47D608-4FF7-43C3-85A0-9FF31C633CC2}"/>
                </a:ext>
              </a:extLst>
            </p:cNvPr>
            <p:cNvSpPr>
              <a:spLocks/>
            </p:cNvSpPr>
            <p:nvPr/>
          </p:nvSpPr>
          <p:spPr bwMode="auto">
            <a:xfrm>
              <a:off x="5665" y="1176"/>
              <a:ext cx="251" cy="200"/>
            </a:xfrm>
            <a:custGeom>
              <a:avLst/>
              <a:gdLst>
                <a:gd name="T0" fmla="*/ 25 w 147"/>
                <a:gd name="T1" fmla="*/ 0 h 117"/>
                <a:gd name="T2" fmla="*/ 25 w 147"/>
                <a:gd name="T3" fmla="*/ 0 h 117"/>
                <a:gd name="T4" fmla="*/ 3 w 147"/>
                <a:gd name="T5" fmla="*/ 18 h 117"/>
                <a:gd name="T6" fmla="*/ 14 w 147"/>
                <a:gd name="T7" fmla="*/ 46 h 117"/>
                <a:gd name="T8" fmla="*/ 110 w 147"/>
                <a:gd name="T9" fmla="*/ 99 h 117"/>
                <a:gd name="T10" fmla="*/ 108 w 147"/>
                <a:gd name="T11" fmla="*/ 99 h 117"/>
                <a:gd name="T12" fmla="*/ 96 w 147"/>
                <a:gd name="T13" fmla="*/ 104 h 117"/>
                <a:gd name="T14" fmla="*/ 81 w 147"/>
                <a:gd name="T15" fmla="*/ 108 h 117"/>
                <a:gd name="T16" fmla="*/ 55 w 147"/>
                <a:gd name="T17" fmla="*/ 103 h 117"/>
                <a:gd name="T18" fmla="*/ 94 w 147"/>
                <a:gd name="T19" fmla="*/ 117 h 117"/>
                <a:gd name="T20" fmla="*/ 100 w 147"/>
                <a:gd name="T21" fmla="*/ 116 h 117"/>
                <a:gd name="T22" fmla="*/ 125 w 147"/>
                <a:gd name="T23" fmla="*/ 110 h 117"/>
                <a:gd name="T24" fmla="*/ 147 w 147"/>
                <a:gd name="T25" fmla="*/ 112 h 117"/>
                <a:gd name="T26" fmla="*/ 147 w 147"/>
                <a:gd name="T27" fmla="*/ 112 h 117"/>
                <a:gd name="T28" fmla="*/ 30 w 147"/>
                <a:gd name="T29" fmla="*/ 46 h 117"/>
                <a:gd name="T30" fmla="*/ 44 w 147"/>
                <a:gd name="T31" fmla="*/ 29 h 117"/>
                <a:gd name="T32" fmla="*/ 30 w 147"/>
                <a:gd name="T33" fmla="*/ 0 h 117"/>
                <a:gd name="T34" fmla="*/ 25 w 147"/>
                <a:gd name="T3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17">
                  <a:moveTo>
                    <a:pt x="25" y="0"/>
                  </a:moveTo>
                  <a:cubicBezTo>
                    <a:pt x="25" y="0"/>
                    <a:pt x="25" y="0"/>
                    <a:pt x="25" y="0"/>
                  </a:cubicBezTo>
                  <a:cubicBezTo>
                    <a:pt x="15" y="0"/>
                    <a:pt x="6" y="7"/>
                    <a:pt x="3" y="18"/>
                  </a:cubicBezTo>
                  <a:cubicBezTo>
                    <a:pt x="0" y="30"/>
                    <a:pt x="5" y="41"/>
                    <a:pt x="14" y="46"/>
                  </a:cubicBezTo>
                  <a:cubicBezTo>
                    <a:pt x="110" y="99"/>
                    <a:pt x="110" y="99"/>
                    <a:pt x="110" y="99"/>
                  </a:cubicBezTo>
                  <a:cubicBezTo>
                    <a:pt x="110" y="99"/>
                    <a:pt x="109" y="99"/>
                    <a:pt x="108" y="99"/>
                  </a:cubicBezTo>
                  <a:cubicBezTo>
                    <a:pt x="105" y="99"/>
                    <a:pt x="102" y="101"/>
                    <a:pt x="96" y="104"/>
                  </a:cubicBezTo>
                  <a:cubicBezTo>
                    <a:pt x="92" y="107"/>
                    <a:pt x="87" y="108"/>
                    <a:pt x="81" y="108"/>
                  </a:cubicBezTo>
                  <a:cubicBezTo>
                    <a:pt x="68" y="108"/>
                    <a:pt x="55" y="103"/>
                    <a:pt x="55" y="103"/>
                  </a:cubicBezTo>
                  <a:cubicBezTo>
                    <a:pt x="55" y="103"/>
                    <a:pt x="79" y="117"/>
                    <a:pt x="94" y="117"/>
                  </a:cubicBezTo>
                  <a:cubicBezTo>
                    <a:pt x="96" y="117"/>
                    <a:pt x="99" y="117"/>
                    <a:pt x="100" y="116"/>
                  </a:cubicBezTo>
                  <a:cubicBezTo>
                    <a:pt x="107" y="111"/>
                    <a:pt x="117" y="110"/>
                    <a:pt x="125" y="110"/>
                  </a:cubicBezTo>
                  <a:cubicBezTo>
                    <a:pt x="137" y="110"/>
                    <a:pt x="147" y="112"/>
                    <a:pt x="147" y="112"/>
                  </a:cubicBezTo>
                  <a:cubicBezTo>
                    <a:pt x="147" y="112"/>
                    <a:pt x="147" y="112"/>
                    <a:pt x="147" y="112"/>
                  </a:cubicBezTo>
                  <a:cubicBezTo>
                    <a:pt x="30" y="46"/>
                    <a:pt x="30" y="46"/>
                    <a:pt x="30" y="46"/>
                  </a:cubicBezTo>
                  <a:cubicBezTo>
                    <a:pt x="36" y="43"/>
                    <a:pt x="41" y="37"/>
                    <a:pt x="44" y="29"/>
                  </a:cubicBezTo>
                  <a:cubicBezTo>
                    <a:pt x="47" y="16"/>
                    <a:pt x="41" y="3"/>
                    <a:pt x="30" y="0"/>
                  </a:cubicBezTo>
                  <a:cubicBezTo>
                    <a:pt x="29" y="0"/>
                    <a:pt x="27" y="0"/>
                    <a:pt x="25"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2">
              <a:extLst>
                <a:ext uri="{FF2B5EF4-FFF2-40B4-BE49-F238E27FC236}">
                  <a16:creationId xmlns:a16="http://schemas.microsoft.com/office/drawing/2014/main" id="{FCEF3E07-802B-4812-8B33-69606684ADB8}"/>
                </a:ext>
              </a:extLst>
            </p:cNvPr>
            <p:cNvSpPr>
              <a:spLocks/>
            </p:cNvSpPr>
            <p:nvPr/>
          </p:nvSpPr>
          <p:spPr bwMode="auto">
            <a:xfrm>
              <a:off x="4357" y="1414"/>
              <a:ext cx="174" cy="470"/>
            </a:xfrm>
            <a:custGeom>
              <a:avLst/>
              <a:gdLst>
                <a:gd name="T0" fmla="*/ 51 w 102"/>
                <a:gd name="T1" fmla="*/ 0 h 275"/>
                <a:gd name="T2" fmla="*/ 50 w 102"/>
                <a:gd name="T3" fmla="*/ 0 h 275"/>
                <a:gd name="T4" fmla="*/ 35 w 102"/>
                <a:gd name="T5" fmla="*/ 4 h 275"/>
                <a:gd name="T6" fmla="*/ 32 w 102"/>
                <a:gd name="T7" fmla="*/ 6 h 275"/>
                <a:gd name="T8" fmla="*/ 27 w 102"/>
                <a:gd name="T9" fmla="*/ 10 h 275"/>
                <a:gd name="T10" fmla="*/ 20 w 102"/>
                <a:gd name="T11" fmla="*/ 22 h 275"/>
                <a:gd name="T12" fmla="*/ 20 w 102"/>
                <a:gd name="T13" fmla="*/ 46 h 275"/>
                <a:gd name="T14" fmla="*/ 52 w 102"/>
                <a:gd name="T15" fmla="*/ 148 h 275"/>
                <a:gd name="T16" fmla="*/ 53 w 102"/>
                <a:gd name="T17" fmla="*/ 150 h 275"/>
                <a:gd name="T18" fmla="*/ 44 w 102"/>
                <a:gd name="T19" fmla="*/ 147 h 275"/>
                <a:gd name="T20" fmla="*/ 0 w 102"/>
                <a:gd name="T21" fmla="*/ 96 h 275"/>
                <a:gd name="T22" fmla="*/ 37 w 102"/>
                <a:gd name="T23" fmla="*/ 164 h 275"/>
                <a:gd name="T24" fmla="*/ 63 w 102"/>
                <a:gd name="T25" fmla="*/ 181 h 275"/>
                <a:gd name="T26" fmla="*/ 74 w 102"/>
                <a:gd name="T27" fmla="*/ 217 h 275"/>
                <a:gd name="T28" fmla="*/ 54 w 102"/>
                <a:gd name="T29" fmla="*/ 205 h 275"/>
                <a:gd name="T30" fmla="*/ 10 w 102"/>
                <a:gd name="T31" fmla="*/ 154 h 275"/>
                <a:gd name="T32" fmla="*/ 47 w 102"/>
                <a:gd name="T33" fmla="*/ 222 h 275"/>
                <a:gd name="T34" fmla="*/ 102 w 102"/>
                <a:gd name="T35" fmla="*/ 275 h 275"/>
                <a:gd name="T36" fmla="*/ 102 w 102"/>
                <a:gd name="T37" fmla="*/ 275 h 275"/>
                <a:gd name="T38" fmla="*/ 78 w 102"/>
                <a:gd name="T39" fmla="*/ 198 h 275"/>
                <a:gd name="T40" fmla="*/ 78 w 102"/>
                <a:gd name="T41" fmla="*/ 197 h 275"/>
                <a:gd name="T42" fmla="*/ 37 w 102"/>
                <a:gd name="T43" fmla="*/ 65 h 275"/>
                <a:gd name="T44" fmla="*/ 45 w 102"/>
                <a:gd name="T45" fmla="*/ 68 h 275"/>
                <a:gd name="T46" fmla="*/ 46 w 102"/>
                <a:gd name="T47" fmla="*/ 68 h 275"/>
                <a:gd name="T48" fmla="*/ 52 w 102"/>
                <a:gd name="T49" fmla="*/ 69 h 275"/>
                <a:gd name="T50" fmla="*/ 68 w 102"/>
                <a:gd name="T51" fmla="*/ 64 h 275"/>
                <a:gd name="T52" fmla="*/ 84 w 102"/>
                <a:gd name="T53" fmla="*/ 41 h 275"/>
                <a:gd name="T54" fmla="*/ 84 w 102"/>
                <a:gd name="T55" fmla="*/ 29 h 275"/>
                <a:gd name="T56" fmla="*/ 81 w 102"/>
                <a:gd name="T57" fmla="*/ 18 h 275"/>
                <a:gd name="T58" fmla="*/ 59 w 102"/>
                <a:gd name="T59" fmla="*/ 1 h 275"/>
                <a:gd name="T60" fmla="*/ 51 w 102"/>
                <a:gd name="T6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2" h="275">
                  <a:moveTo>
                    <a:pt x="51" y="0"/>
                  </a:moveTo>
                  <a:cubicBezTo>
                    <a:pt x="50" y="0"/>
                    <a:pt x="50" y="0"/>
                    <a:pt x="50" y="0"/>
                  </a:cubicBezTo>
                  <a:cubicBezTo>
                    <a:pt x="45" y="0"/>
                    <a:pt x="40" y="2"/>
                    <a:pt x="35" y="4"/>
                  </a:cubicBezTo>
                  <a:cubicBezTo>
                    <a:pt x="34" y="5"/>
                    <a:pt x="33" y="6"/>
                    <a:pt x="32" y="6"/>
                  </a:cubicBezTo>
                  <a:cubicBezTo>
                    <a:pt x="30" y="7"/>
                    <a:pt x="29" y="9"/>
                    <a:pt x="27" y="10"/>
                  </a:cubicBezTo>
                  <a:cubicBezTo>
                    <a:pt x="24" y="13"/>
                    <a:pt x="21" y="17"/>
                    <a:pt x="20" y="22"/>
                  </a:cubicBezTo>
                  <a:cubicBezTo>
                    <a:pt x="17" y="29"/>
                    <a:pt x="17" y="38"/>
                    <a:pt x="20" y="46"/>
                  </a:cubicBezTo>
                  <a:cubicBezTo>
                    <a:pt x="52" y="148"/>
                    <a:pt x="52" y="148"/>
                    <a:pt x="52" y="148"/>
                  </a:cubicBezTo>
                  <a:cubicBezTo>
                    <a:pt x="53" y="150"/>
                    <a:pt x="53" y="150"/>
                    <a:pt x="53" y="150"/>
                  </a:cubicBezTo>
                  <a:cubicBezTo>
                    <a:pt x="51" y="149"/>
                    <a:pt x="47" y="148"/>
                    <a:pt x="44" y="147"/>
                  </a:cubicBezTo>
                  <a:cubicBezTo>
                    <a:pt x="20" y="139"/>
                    <a:pt x="0" y="96"/>
                    <a:pt x="0" y="96"/>
                  </a:cubicBezTo>
                  <a:cubicBezTo>
                    <a:pt x="0" y="96"/>
                    <a:pt x="18" y="157"/>
                    <a:pt x="37" y="164"/>
                  </a:cubicBezTo>
                  <a:cubicBezTo>
                    <a:pt x="46" y="167"/>
                    <a:pt x="55" y="173"/>
                    <a:pt x="63" y="181"/>
                  </a:cubicBezTo>
                  <a:cubicBezTo>
                    <a:pt x="74" y="217"/>
                    <a:pt x="74" y="217"/>
                    <a:pt x="74" y="217"/>
                  </a:cubicBezTo>
                  <a:cubicBezTo>
                    <a:pt x="72" y="212"/>
                    <a:pt x="66" y="209"/>
                    <a:pt x="54" y="205"/>
                  </a:cubicBezTo>
                  <a:cubicBezTo>
                    <a:pt x="30" y="197"/>
                    <a:pt x="10" y="154"/>
                    <a:pt x="10" y="154"/>
                  </a:cubicBezTo>
                  <a:cubicBezTo>
                    <a:pt x="10" y="154"/>
                    <a:pt x="28" y="215"/>
                    <a:pt x="47" y="222"/>
                  </a:cubicBezTo>
                  <a:cubicBezTo>
                    <a:pt x="74" y="231"/>
                    <a:pt x="102" y="275"/>
                    <a:pt x="102" y="275"/>
                  </a:cubicBezTo>
                  <a:cubicBezTo>
                    <a:pt x="102" y="275"/>
                    <a:pt x="102" y="275"/>
                    <a:pt x="102" y="275"/>
                  </a:cubicBezTo>
                  <a:cubicBezTo>
                    <a:pt x="78" y="198"/>
                    <a:pt x="78" y="198"/>
                    <a:pt x="78" y="198"/>
                  </a:cubicBezTo>
                  <a:cubicBezTo>
                    <a:pt x="78" y="197"/>
                    <a:pt x="78" y="197"/>
                    <a:pt x="78" y="197"/>
                  </a:cubicBezTo>
                  <a:cubicBezTo>
                    <a:pt x="37" y="65"/>
                    <a:pt x="37" y="65"/>
                    <a:pt x="37" y="65"/>
                  </a:cubicBezTo>
                  <a:cubicBezTo>
                    <a:pt x="40" y="67"/>
                    <a:pt x="43" y="67"/>
                    <a:pt x="45" y="68"/>
                  </a:cubicBezTo>
                  <a:cubicBezTo>
                    <a:pt x="46" y="68"/>
                    <a:pt x="46" y="68"/>
                    <a:pt x="46" y="68"/>
                  </a:cubicBezTo>
                  <a:cubicBezTo>
                    <a:pt x="48" y="68"/>
                    <a:pt x="50" y="69"/>
                    <a:pt x="52" y="69"/>
                  </a:cubicBezTo>
                  <a:cubicBezTo>
                    <a:pt x="57" y="69"/>
                    <a:pt x="63" y="67"/>
                    <a:pt x="68" y="64"/>
                  </a:cubicBezTo>
                  <a:cubicBezTo>
                    <a:pt x="77" y="59"/>
                    <a:pt x="83" y="51"/>
                    <a:pt x="84" y="41"/>
                  </a:cubicBezTo>
                  <a:cubicBezTo>
                    <a:pt x="84" y="29"/>
                    <a:pt x="84" y="29"/>
                    <a:pt x="84" y="29"/>
                  </a:cubicBezTo>
                  <a:cubicBezTo>
                    <a:pt x="84" y="25"/>
                    <a:pt x="83" y="22"/>
                    <a:pt x="81" y="18"/>
                  </a:cubicBezTo>
                  <a:cubicBezTo>
                    <a:pt x="76" y="10"/>
                    <a:pt x="68" y="4"/>
                    <a:pt x="59" y="1"/>
                  </a:cubicBezTo>
                  <a:cubicBezTo>
                    <a:pt x="56" y="1"/>
                    <a:pt x="54" y="0"/>
                    <a:pt x="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3">
              <a:extLst>
                <a:ext uri="{FF2B5EF4-FFF2-40B4-BE49-F238E27FC236}">
                  <a16:creationId xmlns:a16="http://schemas.microsoft.com/office/drawing/2014/main" id="{5730EB72-FA2C-47C2-B62F-92AB848AF5B2}"/>
                </a:ext>
              </a:extLst>
            </p:cNvPr>
            <p:cNvSpPr>
              <a:spLocks/>
            </p:cNvSpPr>
            <p:nvPr/>
          </p:nvSpPr>
          <p:spPr bwMode="auto">
            <a:xfrm>
              <a:off x="4500" y="1463"/>
              <a:ext cx="2" cy="21"/>
            </a:xfrm>
            <a:custGeom>
              <a:avLst/>
              <a:gdLst>
                <a:gd name="T0" fmla="*/ 0 w 1"/>
                <a:gd name="T1" fmla="*/ 0 h 12"/>
                <a:gd name="T2" fmla="*/ 0 w 1"/>
                <a:gd name="T3" fmla="*/ 12 h 12"/>
                <a:gd name="T4" fmla="*/ 0 w 1"/>
                <a:gd name="T5" fmla="*/ 0 h 12"/>
              </a:gdLst>
              <a:ahLst/>
              <a:cxnLst>
                <a:cxn ang="0">
                  <a:pos x="T0" y="T1"/>
                </a:cxn>
                <a:cxn ang="0">
                  <a:pos x="T2" y="T3"/>
                </a:cxn>
                <a:cxn ang="0">
                  <a:pos x="T4" y="T5"/>
                </a:cxn>
              </a:cxnLst>
              <a:rect l="0" t="0" r="r" b="b"/>
              <a:pathLst>
                <a:path w="1" h="12">
                  <a:moveTo>
                    <a:pt x="0" y="0"/>
                  </a:moveTo>
                  <a:cubicBezTo>
                    <a:pt x="0" y="12"/>
                    <a:pt x="0" y="12"/>
                    <a:pt x="0" y="12"/>
                  </a:cubicBezTo>
                  <a:cubicBezTo>
                    <a:pt x="1" y="8"/>
                    <a:pt x="1" y="4"/>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4">
              <a:extLst>
                <a:ext uri="{FF2B5EF4-FFF2-40B4-BE49-F238E27FC236}">
                  <a16:creationId xmlns:a16="http://schemas.microsoft.com/office/drawing/2014/main" id="{68485683-1B67-4BC3-A8C2-B5E4C80F3201}"/>
                </a:ext>
              </a:extLst>
            </p:cNvPr>
            <p:cNvSpPr>
              <a:spLocks noEditPoints="1"/>
            </p:cNvSpPr>
            <p:nvPr/>
          </p:nvSpPr>
          <p:spPr bwMode="auto">
            <a:xfrm>
              <a:off x="5410" y="2075"/>
              <a:ext cx="238" cy="446"/>
            </a:xfrm>
            <a:custGeom>
              <a:avLst/>
              <a:gdLst>
                <a:gd name="T0" fmla="*/ 28 w 139"/>
                <a:gd name="T1" fmla="*/ 83 h 261"/>
                <a:gd name="T2" fmla="*/ 21 w 139"/>
                <a:gd name="T3" fmla="*/ 81 h 261"/>
                <a:gd name="T4" fmla="*/ 20 w 139"/>
                <a:gd name="T5" fmla="*/ 36 h 261"/>
                <a:gd name="T6" fmla="*/ 37 w 139"/>
                <a:gd name="T7" fmla="*/ 17 h 261"/>
                <a:gd name="T8" fmla="*/ 52 w 139"/>
                <a:gd name="T9" fmla="*/ 11 h 261"/>
                <a:gd name="T10" fmla="*/ 58 w 139"/>
                <a:gd name="T11" fmla="*/ 13 h 261"/>
                <a:gd name="T12" fmla="*/ 60 w 139"/>
                <a:gd name="T13" fmla="*/ 58 h 261"/>
                <a:gd name="T14" fmla="*/ 43 w 139"/>
                <a:gd name="T15" fmla="*/ 77 h 261"/>
                <a:gd name="T16" fmla="*/ 28 w 139"/>
                <a:gd name="T17" fmla="*/ 83 h 261"/>
                <a:gd name="T18" fmla="*/ 52 w 139"/>
                <a:gd name="T19" fmla="*/ 0 h 261"/>
                <a:gd name="T20" fmla="*/ 51 w 139"/>
                <a:gd name="T21" fmla="*/ 0 h 261"/>
                <a:gd name="T22" fmla="*/ 31 w 139"/>
                <a:gd name="T23" fmla="*/ 8 h 261"/>
                <a:gd name="T24" fmla="*/ 10 w 139"/>
                <a:gd name="T25" fmla="*/ 31 h 261"/>
                <a:gd name="T26" fmla="*/ 8 w 139"/>
                <a:gd name="T27" fmla="*/ 82 h 261"/>
                <a:gd name="T28" fmla="*/ 8 w 139"/>
                <a:gd name="T29" fmla="*/ 82 h 261"/>
                <a:gd name="T30" fmla="*/ 20 w 139"/>
                <a:gd name="T31" fmla="*/ 101 h 261"/>
                <a:gd name="T32" fmla="*/ 23 w 139"/>
                <a:gd name="T33" fmla="*/ 104 h 261"/>
                <a:gd name="T34" fmla="*/ 70 w 139"/>
                <a:gd name="T35" fmla="*/ 173 h 261"/>
                <a:gd name="T36" fmla="*/ 73 w 139"/>
                <a:gd name="T37" fmla="*/ 177 h 261"/>
                <a:gd name="T38" fmla="*/ 131 w 139"/>
                <a:gd name="T39" fmla="*/ 261 h 261"/>
                <a:gd name="T40" fmla="*/ 139 w 139"/>
                <a:gd name="T41" fmla="*/ 255 h 261"/>
                <a:gd name="T42" fmla="*/ 81 w 139"/>
                <a:gd name="T43" fmla="*/ 170 h 261"/>
                <a:gd name="T44" fmla="*/ 78 w 139"/>
                <a:gd name="T45" fmla="*/ 167 h 261"/>
                <a:gd name="T46" fmla="*/ 31 w 139"/>
                <a:gd name="T47" fmla="*/ 98 h 261"/>
                <a:gd name="T48" fmla="*/ 28 w 139"/>
                <a:gd name="T49" fmla="*/ 94 h 261"/>
                <a:gd name="T50" fmla="*/ 28 w 139"/>
                <a:gd name="T51" fmla="*/ 93 h 261"/>
                <a:gd name="T52" fmla="*/ 28 w 139"/>
                <a:gd name="T53" fmla="*/ 93 h 261"/>
                <a:gd name="T54" fmla="*/ 29 w 139"/>
                <a:gd name="T55" fmla="*/ 93 h 261"/>
                <a:gd name="T56" fmla="*/ 39 w 139"/>
                <a:gd name="T57" fmla="*/ 91 h 261"/>
                <a:gd name="T58" fmla="*/ 49 w 139"/>
                <a:gd name="T59" fmla="*/ 86 h 261"/>
                <a:gd name="T60" fmla="*/ 66 w 139"/>
                <a:gd name="T61" fmla="*/ 69 h 261"/>
                <a:gd name="T62" fmla="*/ 69 w 139"/>
                <a:gd name="T63" fmla="*/ 63 h 261"/>
                <a:gd name="T64" fmla="*/ 72 w 139"/>
                <a:gd name="T65" fmla="*/ 57 h 261"/>
                <a:gd name="T66" fmla="*/ 63 w 139"/>
                <a:gd name="T67" fmla="*/ 3 h 261"/>
                <a:gd name="T68" fmla="*/ 52 w 139"/>
                <a:gd name="T69"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9" h="261">
                  <a:moveTo>
                    <a:pt x="28" y="83"/>
                  </a:moveTo>
                  <a:cubicBezTo>
                    <a:pt x="26" y="83"/>
                    <a:pt x="23" y="82"/>
                    <a:pt x="21" y="81"/>
                  </a:cubicBezTo>
                  <a:cubicBezTo>
                    <a:pt x="10" y="75"/>
                    <a:pt x="10" y="55"/>
                    <a:pt x="20" y="36"/>
                  </a:cubicBezTo>
                  <a:cubicBezTo>
                    <a:pt x="24" y="28"/>
                    <a:pt x="30" y="21"/>
                    <a:pt x="37" y="17"/>
                  </a:cubicBezTo>
                  <a:cubicBezTo>
                    <a:pt x="42" y="13"/>
                    <a:pt x="47" y="11"/>
                    <a:pt x="52" y="11"/>
                  </a:cubicBezTo>
                  <a:cubicBezTo>
                    <a:pt x="54" y="11"/>
                    <a:pt x="56" y="12"/>
                    <a:pt x="58" y="13"/>
                  </a:cubicBezTo>
                  <a:cubicBezTo>
                    <a:pt x="69" y="19"/>
                    <a:pt x="70" y="39"/>
                    <a:pt x="60" y="58"/>
                  </a:cubicBezTo>
                  <a:cubicBezTo>
                    <a:pt x="56" y="66"/>
                    <a:pt x="50" y="73"/>
                    <a:pt x="43" y="77"/>
                  </a:cubicBezTo>
                  <a:cubicBezTo>
                    <a:pt x="38" y="81"/>
                    <a:pt x="33" y="83"/>
                    <a:pt x="28" y="83"/>
                  </a:cubicBezTo>
                  <a:moveTo>
                    <a:pt x="52" y="0"/>
                  </a:moveTo>
                  <a:cubicBezTo>
                    <a:pt x="51" y="0"/>
                    <a:pt x="51" y="0"/>
                    <a:pt x="51" y="0"/>
                  </a:cubicBezTo>
                  <a:cubicBezTo>
                    <a:pt x="45" y="1"/>
                    <a:pt x="38" y="3"/>
                    <a:pt x="31" y="8"/>
                  </a:cubicBezTo>
                  <a:cubicBezTo>
                    <a:pt x="23" y="13"/>
                    <a:pt x="16" y="21"/>
                    <a:pt x="10" y="31"/>
                  </a:cubicBezTo>
                  <a:cubicBezTo>
                    <a:pt x="0" y="50"/>
                    <a:pt x="0" y="70"/>
                    <a:pt x="8" y="82"/>
                  </a:cubicBezTo>
                  <a:cubicBezTo>
                    <a:pt x="8" y="82"/>
                    <a:pt x="8" y="82"/>
                    <a:pt x="8" y="82"/>
                  </a:cubicBezTo>
                  <a:cubicBezTo>
                    <a:pt x="20" y="101"/>
                    <a:pt x="20" y="101"/>
                    <a:pt x="20" y="101"/>
                  </a:cubicBezTo>
                  <a:cubicBezTo>
                    <a:pt x="23" y="104"/>
                    <a:pt x="23" y="104"/>
                    <a:pt x="23" y="104"/>
                  </a:cubicBezTo>
                  <a:cubicBezTo>
                    <a:pt x="70" y="173"/>
                    <a:pt x="70" y="173"/>
                    <a:pt x="70" y="173"/>
                  </a:cubicBezTo>
                  <a:cubicBezTo>
                    <a:pt x="73" y="177"/>
                    <a:pt x="73" y="177"/>
                    <a:pt x="73" y="177"/>
                  </a:cubicBezTo>
                  <a:cubicBezTo>
                    <a:pt x="131" y="261"/>
                    <a:pt x="131" y="261"/>
                    <a:pt x="131" y="261"/>
                  </a:cubicBezTo>
                  <a:cubicBezTo>
                    <a:pt x="139" y="255"/>
                    <a:pt x="139" y="255"/>
                    <a:pt x="139" y="255"/>
                  </a:cubicBezTo>
                  <a:cubicBezTo>
                    <a:pt x="81" y="170"/>
                    <a:pt x="81" y="170"/>
                    <a:pt x="81" y="170"/>
                  </a:cubicBezTo>
                  <a:cubicBezTo>
                    <a:pt x="78" y="167"/>
                    <a:pt x="78" y="167"/>
                    <a:pt x="78" y="167"/>
                  </a:cubicBezTo>
                  <a:cubicBezTo>
                    <a:pt x="31" y="98"/>
                    <a:pt x="31" y="98"/>
                    <a:pt x="31" y="98"/>
                  </a:cubicBezTo>
                  <a:cubicBezTo>
                    <a:pt x="28" y="94"/>
                    <a:pt x="28" y="94"/>
                    <a:pt x="28" y="94"/>
                  </a:cubicBezTo>
                  <a:cubicBezTo>
                    <a:pt x="28" y="93"/>
                    <a:pt x="28" y="93"/>
                    <a:pt x="28" y="93"/>
                  </a:cubicBezTo>
                  <a:cubicBezTo>
                    <a:pt x="28" y="93"/>
                    <a:pt x="28" y="93"/>
                    <a:pt x="28" y="93"/>
                  </a:cubicBezTo>
                  <a:cubicBezTo>
                    <a:pt x="28" y="93"/>
                    <a:pt x="29" y="93"/>
                    <a:pt x="29" y="93"/>
                  </a:cubicBezTo>
                  <a:cubicBezTo>
                    <a:pt x="32" y="93"/>
                    <a:pt x="36" y="92"/>
                    <a:pt x="39" y="91"/>
                  </a:cubicBezTo>
                  <a:cubicBezTo>
                    <a:pt x="42" y="90"/>
                    <a:pt x="46" y="88"/>
                    <a:pt x="49" y="86"/>
                  </a:cubicBezTo>
                  <a:cubicBezTo>
                    <a:pt x="55" y="82"/>
                    <a:pt x="61" y="76"/>
                    <a:pt x="66" y="69"/>
                  </a:cubicBezTo>
                  <a:cubicBezTo>
                    <a:pt x="67" y="67"/>
                    <a:pt x="68" y="65"/>
                    <a:pt x="69" y="63"/>
                  </a:cubicBezTo>
                  <a:cubicBezTo>
                    <a:pt x="70" y="61"/>
                    <a:pt x="71" y="59"/>
                    <a:pt x="72" y="57"/>
                  </a:cubicBezTo>
                  <a:cubicBezTo>
                    <a:pt x="82" y="35"/>
                    <a:pt x="79" y="12"/>
                    <a:pt x="63" y="3"/>
                  </a:cubicBezTo>
                  <a:cubicBezTo>
                    <a:pt x="60" y="1"/>
                    <a:pt x="56" y="1"/>
                    <a:pt x="5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5">
              <a:extLst>
                <a:ext uri="{FF2B5EF4-FFF2-40B4-BE49-F238E27FC236}">
                  <a16:creationId xmlns:a16="http://schemas.microsoft.com/office/drawing/2014/main" id="{BE9E5F13-7735-4A7D-A851-FE0B5528A18F}"/>
                </a:ext>
              </a:extLst>
            </p:cNvPr>
            <p:cNvSpPr>
              <a:spLocks noEditPoints="1"/>
            </p:cNvSpPr>
            <p:nvPr/>
          </p:nvSpPr>
          <p:spPr bwMode="auto">
            <a:xfrm>
              <a:off x="5673" y="1590"/>
              <a:ext cx="113" cy="248"/>
            </a:xfrm>
            <a:custGeom>
              <a:avLst/>
              <a:gdLst>
                <a:gd name="T0" fmla="*/ 20 w 66"/>
                <a:gd name="T1" fmla="*/ 139 h 145"/>
                <a:gd name="T2" fmla="*/ 17 w 66"/>
                <a:gd name="T3" fmla="*/ 139 h 145"/>
                <a:gd name="T4" fmla="*/ 6 w 66"/>
                <a:gd name="T5" fmla="*/ 133 h 145"/>
                <a:gd name="T6" fmla="*/ 22 w 66"/>
                <a:gd name="T7" fmla="*/ 113 h 145"/>
                <a:gd name="T8" fmla="*/ 34 w 66"/>
                <a:gd name="T9" fmla="*/ 111 h 145"/>
                <a:gd name="T10" fmla="*/ 36 w 66"/>
                <a:gd name="T11" fmla="*/ 111 h 145"/>
                <a:gd name="T12" fmla="*/ 47 w 66"/>
                <a:gd name="T13" fmla="*/ 117 h 145"/>
                <a:gd name="T14" fmla="*/ 31 w 66"/>
                <a:gd name="T15" fmla="*/ 137 h 145"/>
                <a:gd name="T16" fmla="*/ 20 w 66"/>
                <a:gd name="T17" fmla="*/ 139 h 145"/>
                <a:gd name="T18" fmla="*/ 60 w 66"/>
                <a:gd name="T19" fmla="*/ 0 h 145"/>
                <a:gd name="T20" fmla="*/ 54 w 66"/>
                <a:gd name="T21" fmla="*/ 58 h 145"/>
                <a:gd name="T22" fmla="*/ 54 w 66"/>
                <a:gd name="T23" fmla="*/ 60 h 145"/>
                <a:gd name="T24" fmla="*/ 49 w 66"/>
                <a:gd name="T25" fmla="*/ 107 h 145"/>
                <a:gd name="T26" fmla="*/ 49 w 66"/>
                <a:gd name="T27" fmla="*/ 109 h 145"/>
                <a:gd name="T28" fmla="*/ 49 w 66"/>
                <a:gd name="T29" fmla="*/ 110 h 145"/>
                <a:gd name="T30" fmla="*/ 48 w 66"/>
                <a:gd name="T31" fmla="*/ 109 h 145"/>
                <a:gd name="T32" fmla="*/ 43 w 66"/>
                <a:gd name="T33" fmla="*/ 107 h 145"/>
                <a:gd name="T34" fmla="*/ 37 w 66"/>
                <a:gd name="T35" fmla="*/ 105 h 145"/>
                <a:gd name="T36" fmla="*/ 34 w 66"/>
                <a:gd name="T37" fmla="*/ 105 h 145"/>
                <a:gd name="T38" fmla="*/ 24 w 66"/>
                <a:gd name="T39" fmla="*/ 106 h 145"/>
                <a:gd name="T40" fmla="*/ 20 w 66"/>
                <a:gd name="T41" fmla="*/ 108 h 145"/>
                <a:gd name="T42" fmla="*/ 17 w 66"/>
                <a:gd name="T43" fmla="*/ 109 h 145"/>
                <a:gd name="T44" fmla="*/ 0 w 66"/>
                <a:gd name="T45" fmla="*/ 130 h 145"/>
                <a:gd name="T46" fmla="*/ 0 w 66"/>
                <a:gd name="T47" fmla="*/ 131 h 145"/>
                <a:gd name="T48" fmla="*/ 1 w 66"/>
                <a:gd name="T49" fmla="*/ 135 h 145"/>
                <a:gd name="T50" fmla="*/ 16 w 66"/>
                <a:gd name="T51" fmla="*/ 145 h 145"/>
                <a:gd name="T52" fmla="*/ 19 w 66"/>
                <a:gd name="T53" fmla="*/ 145 h 145"/>
                <a:gd name="T54" fmla="*/ 20 w 66"/>
                <a:gd name="T55" fmla="*/ 145 h 145"/>
                <a:gd name="T56" fmla="*/ 34 w 66"/>
                <a:gd name="T57" fmla="*/ 143 h 145"/>
                <a:gd name="T58" fmla="*/ 53 w 66"/>
                <a:gd name="T59" fmla="*/ 122 h 145"/>
                <a:gd name="T60" fmla="*/ 53 w 66"/>
                <a:gd name="T61" fmla="*/ 122 h 145"/>
                <a:gd name="T62" fmla="*/ 55 w 66"/>
                <a:gd name="T63" fmla="*/ 109 h 145"/>
                <a:gd name="T64" fmla="*/ 55 w 66"/>
                <a:gd name="T65" fmla="*/ 107 h 145"/>
                <a:gd name="T66" fmla="*/ 60 w 66"/>
                <a:gd name="T67" fmla="*/ 60 h 145"/>
                <a:gd name="T68" fmla="*/ 60 w 66"/>
                <a:gd name="T69" fmla="*/ 58 h 145"/>
                <a:gd name="T70" fmla="*/ 66 w 66"/>
                <a:gd name="T71" fmla="*/ 1 h 145"/>
                <a:gd name="T72" fmla="*/ 60 w 66"/>
                <a:gd name="T73"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145">
                  <a:moveTo>
                    <a:pt x="20" y="139"/>
                  </a:moveTo>
                  <a:cubicBezTo>
                    <a:pt x="19" y="139"/>
                    <a:pt x="18" y="139"/>
                    <a:pt x="17" y="139"/>
                  </a:cubicBezTo>
                  <a:cubicBezTo>
                    <a:pt x="12" y="139"/>
                    <a:pt x="8" y="137"/>
                    <a:pt x="6" y="133"/>
                  </a:cubicBezTo>
                  <a:cubicBezTo>
                    <a:pt x="4" y="127"/>
                    <a:pt x="11" y="118"/>
                    <a:pt x="22" y="113"/>
                  </a:cubicBezTo>
                  <a:cubicBezTo>
                    <a:pt x="26" y="112"/>
                    <a:pt x="30" y="111"/>
                    <a:pt x="34" y="111"/>
                  </a:cubicBezTo>
                  <a:cubicBezTo>
                    <a:pt x="35" y="111"/>
                    <a:pt x="36" y="111"/>
                    <a:pt x="36" y="111"/>
                  </a:cubicBezTo>
                  <a:cubicBezTo>
                    <a:pt x="42" y="112"/>
                    <a:pt x="46" y="114"/>
                    <a:pt x="47" y="117"/>
                  </a:cubicBezTo>
                  <a:cubicBezTo>
                    <a:pt x="50" y="124"/>
                    <a:pt x="42" y="133"/>
                    <a:pt x="31" y="137"/>
                  </a:cubicBezTo>
                  <a:cubicBezTo>
                    <a:pt x="27" y="139"/>
                    <a:pt x="23" y="139"/>
                    <a:pt x="20" y="139"/>
                  </a:cubicBezTo>
                  <a:moveTo>
                    <a:pt x="60" y="0"/>
                  </a:moveTo>
                  <a:cubicBezTo>
                    <a:pt x="54" y="58"/>
                    <a:pt x="54" y="58"/>
                    <a:pt x="54" y="58"/>
                  </a:cubicBezTo>
                  <a:cubicBezTo>
                    <a:pt x="54" y="60"/>
                    <a:pt x="54" y="60"/>
                    <a:pt x="54" y="60"/>
                  </a:cubicBezTo>
                  <a:cubicBezTo>
                    <a:pt x="49" y="107"/>
                    <a:pt x="49" y="107"/>
                    <a:pt x="49" y="107"/>
                  </a:cubicBezTo>
                  <a:cubicBezTo>
                    <a:pt x="49" y="109"/>
                    <a:pt x="49" y="109"/>
                    <a:pt x="49" y="109"/>
                  </a:cubicBezTo>
                  <a:cubicBezTo>
                    <a:pt x="49" y="110"/>
                    <a:pt x="49" y="110"/>
                    <a:pt x="49" y="110"/>
                  </a:cubicBezTo>
                  <a:cubicBezTo>
                    <a:pt x="48" y="109"/>
                    <a:pt x="48" y="109"/>
                    <a:pt x="48" y="109"/>
                  </a:cubicBezTo>
                  <a:cubicBezTo>
                    <a:pt x="47" y="108"/>
                    <a:pt x="45" y="107"/>
                    <a:pt x="43" y="107"/>
                  </a:cubicBezTo>
                  <a:cubicBezTo>
                    <a:pt x="41" y="106"/>
                    <a:pt x="39" y="105"/>
                    <a:pt x="37" y="105"/>
                  </a:cubicBezTo>
                  <a:cubicBezTo>
                    <a:pt x="36" y="105"/>
                    <a:pt x="35" y="105"/>
                    <a:pt x="34" y="105"/>
                  </a:cubicBezTo>
                  <a:cubicBezTo>
                    <a:pt x="30" y="105"/>
                    <a:pt x="27" y="105"/>
                    <a:pt x="24" y="106"/>
                  </a:cubicBezTo>
                  <a:cubicBezTo>
                    <a:pt x="22" y="107"/>
                    <a:pt x="21" y="107"/>
                    <a:pt x="20" y="108"/>
                  </a:cubicBezTo>
                  <a:cubicBezTo>
                    <a:pt x="19" y="108"/>
                    <a:pt x="18" y="109"/>
                    <a:pt x="17" y="109"/>
                  </a:cubicBezTo>
                  <a:cubicBezTo>
                    <a:pt x="7" y="114"/>
                    <a:pt x="0" y="122"/>
                    <a:pt x="0" y="130"/>
                  </a:cubicBezTo>
                  <a:cubicBezTo>
                    <a:pt x="0" y="131"/>
                    <a:pt x="0" y="131"/>
                    <a:pt x="0" y="131"/>
                  </a:cubicBezTo>
                  <a:cubicBezTo>
                    <a:pt x="0" y="132"/>
                    <a:pt x="0" y="134"/>
                    <a:pt x="1" y="135"/>
                  </a:cubicBezTo>
                  <a:cubicBezTo>
                    <a:pt x="3" y="141"/>
                    <a:pt x="9" y="144"/>
                    <a:pt x="16" y="145"/>
                  </a:cubicBezTo>
                  <a:cubicBezTo>
                    <a:pt x="17" y="145"/>
                    <a:pt x="18" y="145"/>
                    <a:pt x="19" y="145"/>
                  </a:cubicBezTo>
                  <a:cubicBezTo>
                    <a:pt x="20" y="145"/>
                    <a:pt x="20" y="145"/>
                    <a:pt x="20" y="145"/>
                  </a:cubicBezTo>
                  <a:cubicBezTo>
                    <a:pt x="24" y="145"/>
                    <a:pt x="29" y="144"/>
                    <a:pt x="34" y="143"/>
                  </a:cubicBezTo>
                  <a:cubicBezTo>
                    <a:pt x="45" y="138"/>
                    <a:pt x="52" y="130"/>
                    <a:pt x="53" y="122"/>
                  </a:cubicBezTo>
                  <a:cubicBezTo>
                    <a:pt x="53" y="122"/>
                    <a:pt x="53" y="122"/>
                    <a:pt x="53" y="122"/>
                  </a:cubicBezTo>
                  <a:cubicBezTo>
                    <a:pt x="55" y="109"/>
                    <a:pt x="55" y="109"/>
                    <a:pt x="55" y="109"/>
                  </a:cubicBezTo>
                  <a:cubicBezTo>
                    <a:pt x="55" y="107"/>
                    <a:pt x="55" y="107"/>
                    <a:pt x="55" y="107"/>
                  </a:cubicBezTo>
                  <a:cubicBezTo>
                    <a:pt x="60" y="60"/>
                    <a:pt x="60" y="60"/>
                    <a:pt x="60" y="60"/>
                  </a:cubicBezTo>
                  <a:cubicBezTo>
                    <a:pt x="60" y="58"/>
                    <a:pt x="60" y="58"/>
                    <a:pt x="60" y="58"/>
                  </a:cubicBezTo>
                  <a:cubicBezTo>
                    <a:pt x="66" y="1"/>
                    <a:pt x="66" y="1"/>
                    <a:pt x="66" y="1"/>
                  </a:cubicBezTo>
                  <a:cubicBezTo>
                    <a:pt x="60" y="0"/>
                    <a:pt x="60" y="0"/>
                    <a:pt x="6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6">
              <a:extLst>
                <a:ext uri="{FF2B5EF4-FFF2-40B4-BE49-F238E27FC236}">
                  <a16:creationId xmlns:a16="http://schemas.microsoft.com/office/drawing/2014/main" id="{11DD1473-0E8D-447B-AA33-D9C166B368CD}"/>
                </a:ext>
              </a:extLst>
            </p:cNvPr>
            <p:cNvSpPr>
              <a:spLocks noEditPoints="1"/>
            </p:cNvSpPr>
            <p:nvPr/>
          </p:nvSpPr>
          <p:spPr bwMode="auto">
            <a:xfrm>
              <a:off x="4384" y="799"/>
              <a:ext cx="318" cy="109"/>
            </a:xfrm>
            <a:custGeom>
              <a:avLst/>
              <a:gdLst>
                <a:gd name="T0" fmla="*/ 91 w 186"/>
                <a:gd name="T1" fmla="*/ 36 h 64"/>
                <a:gd name="T2" fmla="*/ 82 w 186"/>
                <a:gd name="T3" fmla="*/ 38 h 64"/>
                <a:gd name="T4" fmla="*/ 80 w 186"/>
                <a:gd name="T5" fmla="*/ 41 h 64"/>
                <a:gd name="T6" fmla="*/ 80 w 186"/>
                <a:gd name="T7" fmla="*/ 41 h 64"/>
                <a:gd name="T8" fmla="*/ 91 w 186"/>
                <a:gd name="T9" fmla="*/ 61 h 64"/>
                <a:gd name="T10" fmla="*/ 103 w 186"/>
                <a:gd name="T11" fmla="*/ 64 h 64"/>
                <a:gd name="T12" fmla="*/ 104 w 186"/>
                <a:gd name="T13" fmla="*/ 64 h 64"/>
                <a:gd name="T14" fmla="*/ 109 w 186"/>
                <a:gd name="T15" fmla="*/ 63 h 64"/>
                <a:gd name="T16" fmla="*/ 102 w 186"/>
                <a:gd name="T17" fmla="*/ 38 h 64"/>
                <a:gd name="T18" fmla="*/ 91 w 186"/>
                <a:gd name="T19" fmla="*/ 36 h 64"/>
                <a:gd name="T20" fmla="*/ 70 w 186"/>
                <a:gd name="T21" fmla="*/ 27 h 64"/>
                <a:gd name="T22" fmla="*/ 69 w 186"/>
                <a:gd name="T23" fmla="*/ 28 h 64"/>
                <a:gd name="T24" fmla="*/ 66 w 186"/>
                <a:gd name="T25" fmla="*/ 30 h 64"/>
                <a:gd name="T26" fmla="*/ 36 w 186"/>
                <a:gd name="T27" fmla="*/ 51 h 64"/>
                <a:gd name="T28" fmla="*/ 24 w 186"/>
                <a:gd name="T29" fmla="*/ 36 h 64"/>
                <a:gd name="T30" fmla="*/ 11 w 186"/>
                <a:gd name="T31" fmla="*/ 33 h 64"/>
                <a:gd name="T32" fmla="*/ 5 w 186"/>
                <a:gd name="T33" fmla="*/ 34 h 64"/>
                <a:gd name="T34" fmla="*/ 3 w 186"/>
                <a:gd name="T35" fmla="*/ 35 h 64"/>
                <a:gd name="T36" fmla="*/ 1 w 186"/>
                <a:gd name="T37" fmla="*/ 38 h 64"/>
                <a:gd name="T38" fmla="*/ 0 w 186"/>
                <a:gd name="T39" fmla="*/ 42 h 64"/>
                <a:gd name="T40" fmla="*/ 0 w 186"/>
                <a:gd name="T41" fmla="*/ 42 h 64"/>
                <a:gd name="T42" fmla="*/ 12 w 186"/>
                <a:gd name="T43" fmla="*/ 58 h 64"/>
                <a:gd name="T44" fmla="*/ 21 w 186"/>
                <a:gd name="T45" fmla="*/ 61 h 64"/>
                <a:gd name="T46" fmla="*/ 24 w 186"/>
                <a:gd name="T47" fmla="*/ 61 h 64"/>
                <a:gd name="T48" fmla="*/ 26 w 186"/>
                <a:gd name="T49" fmla="*/ 61 h 64"/>
                <a:gd name="T50" fmla="*/ 32 w 186"/>
                <a:gd name="T51" fmla="*/ 59 h 64"/>
                <a:gd name="T52" fmla="*/ 32 w 186"/>
                <a:gd name="T53" fmla="*/ 59 h 64"/>
                <a:gd name="T54" fmla="*/ 69 w 186"/>
                <a:gd name="T55" fmla="*/ 34 h 64"/>
                <a:gd name="T56" fmla="*/ 70 w 186"/>
                <a:gd name="T57" fmla="*/ 27 h 64"/>
                <a:gd name="T58" fmla="*/ 85 w 186"/>
                <a:gd name="T59" fmla="*/ 16 h 64"/>
                <a:gd name="T60" fmla="*/ 81 w 186"/>
                <a:gd name="T61" fmla="*/ 19 h 64"/>
                <a:gd name="T62" fmla="*/ 80 w 186"/>
                <a:gd name="T63" fmla="*/ 26 h 64"/>
                <a:gd name="T64" fmla="*/ 88 w 186"/>
                <a:gd name="T65" fmla="*/ 20 h 64"/>
                <a:gd name="T66" fmla="*/ 85 w 186"/>
                <a:gd name="T67" fmla="*/ 16 h 64"/>
                <a:gd name="T68" fmla="*/ 108 w 186"/>
                <a:gd name="T69" fmla="*/ 0 h 64"/>
                <a:gd name="T70" fmla="*/ 101 w 186"/>
                <a:gd name="T71" fmla="*/ 5 h 64"/>
                <a:gd name="T72" fmla="*/ 109 w 186"/>
                <a:gd name="T73" fmla="*/ 17 h 64"/>
                <a:gd name="T74" fmla="*/ 112 w 186"/>
                <a:gd name="T75" fmla="*/ 20 h 64"/>
                <a:gd name="T76" fmla="*/ 155 w 186"/>
                <a:gd name="T77" fmla="*/ 25 h 64"/>
                <a:gd name="T78" fmla="*/ 115 w 186"/>
                <a:gd name="T79" fmla="*/ 54 h 64"/>
                <a:gd name="T80" fmla="*/ 115 w 186"/>
                <a:gd name="T81" fmla="*/ 60 h 64"/>
                <a:gd name="T82" fmla="*/ 115 w 186"/>
                <a:gd name="T83" fmla="*/ 59 h 64"/>
                <a:gd name="T84" fmla="*/ 118 w 186"/>
                <a:gd name="T85" fmla="*/ 58 h 64"/>
                <a:gd name="T86" fmla="*/ 162 w 186"/>
                <a:gd name="T87" fmla="*/ 26 h 64"/>
                <a:gd name="T88" fmla="*/ 162 w 186"/>
                <a:gd name="T89" fmla="*/ 26 h 64"/>
                <a:gd name="T90" fmla="*/ 165 w 186"/>
                <a:gd name="T91" fmla="*/ 24 h 64"/>
                <a:gd name="T92" fmla="*/ 168 w 186"/>
                <a:gd name="T93" fmla="*/ 22 h 64"/>
                <a:gd name="T94" fmla="*/ 181 w 186"/>
                <a:gd name="T95" fmla="*/ 13 h 64"/>
                <a:gd name="T96" fmla="*/ 186 w 186"/>
                <a:gd name="T97" fmla="*/ 9 h 64"/>
                <a:gd name="T98" fmla="*/ 179 w 186"/>
                <a:gd name="T99" fmla="*/ 8 h 64"/>
                <a:gd name="T100" fmla="*/ 126 w 186"/>
                <a:gd name="T101" fmla="*/ 2 h 64"/>
                <a:gd name="T102" fmla="*/ 120 w 186"/>
                <a:gd name="T103" fmla="*/ 1 h 64"/>
                <a:gd name="T104" fmla="*/ 108 w 186"/>
                <a:gd name="T105" fmla="*/ 0 h 64"/>
                <a:gd name="T106" fmla="*/ 108 w 186"/>
                <a:gd name="T107" fmla="*/ 0 h 64"/>
                <a:gd name="T108" fmla="*/ 108 w 186"/>
                <a:gd name="T10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 h="64">
                  <a:moveTo>
                    <a:pt x="91" y="36"/>
                  </a:moveTo>
                  <a:cubicBezTo>
                    <a:pt x="87" y="36"/>
                    <a:pt x="84" y="36"/>
                    <a:pt x="82" y="38"/>
                  </a:cubicBezTo>
                  <a:cubicBezTo>
                    <a:pt x="81" y="39"/>
                    <a:pt x="80" y="40"/>
                    <a:pt x="80" y="41"/>
                  </a:cubicBezTo>
                  <a:cubicBezTo>
                    <a:pt x="80" y="41"/>
                    <a:pt x="80" y="41"/>
                    <a:pt x="80" y="41"/>
                  </a:cubicBezTo>
                  <a:cubicBezTo>
                    <a:pt x="77" y="47"/>
                    <a:pt x="82" y="56"/>
                    <a:pt x="91" y="61"/>
                  </a:cubicBezTo>
                  <a:cubicBezTo>
                    <a:pt x="95" y="63"/>
                    <a:pt x="100" y="64"/>
                    <a:pt x="103" y="64"/>
                  </a:cubicBezTo>
                  <a:cubicBezTo>
                    <a:pt x="104" y="64"/>
                    <a:pt x="104" y="64"/>
                    <a:pt x="104" y="64"/>
                  </a:cubicBezTo>
                  <a:cubicBezTo>
                    <a:pt x="105" y="64"/>
                    <a:pt x="107" y="64"/>
                    <a:pt x="109" y="63"/>
                  </a:cubicBezTo>
                  <a:cubicBezTo>
                    <a:pt x="107" y="55"/>
                    <a:pt x="105" y="46"/>
                    <a:pt x="102" y="38"/>
                  </a:cubicBezTo>
                  <a:cubicBezTo>
                    <a:pt x="98" y="36"/>
                    <a:pt x="94" y="36"/>
                    <a:pt x="91" y="36"/>
                  </a:cubicBezTo>
                  <a:moveTo>
                    <a:pt x="70" y="27"/>
                  </a:moveTo>
                  <a:cubicBezTo>
                    <a:pt x="69" y="28"/>
                    <a:pt x="69" y="28"/>
                    <a:pt x="69" y="28"/>
                  </a:cubicBezTo>
                  <a:cubicBezTo>
                    <a:pt x="66" y="30"/>
                    <a:pt x="66" y="30"/>
                    <a:pt x="66" y="30"/>
                  </a:cubicBezTo>
                  <a:cubicBezTo>
                    <a:pt x="36" y="51"/>
                    <a:pt x="36" y="51"/>
                    <a:pt x="36" y="51"/>
                  </a:cubicBezTo>
                  <a:cubicBezTo>
                    <a:pt x="35" y="46"/>
                    <a:pt x="31" y="40"/>
                    <a:pt x="24" y="36"/>
                  </a:cubicBezTo>
                  <a:cubicBezTo>
                    <a:pt x="20" y="34"/>
                    <a:pt x="15" y="33"/>
                    <a:pt x="11" y="33"/>
                  </a:cubicBezTo>
                  <a:cubicBezTo>
                    <a:pt x="9" y="33"/>
                    <a:pt x="7" y="33"/>
                    <a:pt x="5" y="34"/>
                  </a:cubicBezTo>
                  <a:cubicBezTo>
                    <a:pt x="4" y="34"/>
                    <a:pt x="4" y="35"/>
                    <a:pt x="3" y="35"/>
                  </a:cubicBezTo>
                  <a:cubicBezTo>
                    <a:pt x="2" y="36"/>
                    <a:pt x="1" y="37"/>
                    <a:pt x="1" y="38"/>
                  </a:cubicBezTo>
                  <a:cubicBezTo>
                    <a:pt x="0" y="39"/>
                    <a:pt x="0" y="41"/>
                    <a:pt x="0" y="42"/>
                  </a:cubicBezTo>
                  <a:cubicBezTo>
                    <a:pt x="0" y="42"/>
                    <a:pt x="0" y="42"/>
                    <a:pt x="0" y="42"/>
                  </a:cubicBezTo>
                  <a:cubicBezTo>
                    <a:pt x="0" y="48"/>
                    <a:pt x="5" y="54"/>
                    <a:pt x="12" y="58"/>
                  </a:cubicBezTo>
                  <a:cubicBezTo>
                    <a:pt x="15" y="60"/>
                    <a:pt x="18" y="61"/>
                    <a:pt x="21" y="61"/>
                  </a:cubicBezTo>
                  <a:cubicBezTo>
                    <a:pt x="22" y="61"/>
                    <a:pt x="23" y="61"/>
                    <a:pt x="24" y="61"/>
                  </a:cubicBezTo>
                  <a:cubicBezTo>
                    <a:pt x="25" y="61"/>
                    <a:pt x="25" y="61"/>
                    <a:pt x="26" y="61"/>
                  </a:cubicBezTo>
                  <a:cubicBezTo>
                    <a:pt x="28" y="61"/>
                    <a:pt x="31" y="61"/>
                    <a:pt x="32" y="59"/>
                  </a:cubicBezTo>
                  <a:cubicBezTo>
                    <a:pt x="32" y="59"/>
                    <a:pt x="32" y="59"/>
                    <a:pt x="32" y="59"/>
                  </a:cubicBezTo>
                  <a:cubicBezTo>
                    <a:pt x="69" y="34"/>
                    <a:pt x="69" y="34"/>
                    <a:pt x="69" y="34"/>
                  </a:cubicBezTo>
                  <a:cubicBezTo>
                    <a:pt x="70" y="27"/>
                    <a:pt x="70" y="27"/>
                    <a:pt x="70" y="27"/>
                  </a:cubicBezTo>
                  <a:moveTo>
                    <a:pt x="85" y="16"/>
                  </a:moveTo>
                  <a:cubicBezTo>
                    <a:pt x="81" y="19"/>
                    <a:pt x="81" y="19"/>
                    <a:pt x="81" y="19"/>
                  </a:cubicBezTo>
                  <a:cubicBezTo>
                    <a:pt x="80" y="26"/>
                    <a:pt x="80" y="26"/>
                    <a:pt x="80" y="26"/>
                  </a:cubicBezTo>
                  <a:cubicBezTo>
                    <a:pt x="88" y="20"/>
                    <a:pt x="88" y="20"/>
                    <a:pt x="88" y="20"/>
                  </a:cubicBezTo>
                  <a:cubicBezTo>
                    <a:pt x="87" y="18"/>
                    <a:pt x="86" y="17"/>
                    <a:pt x="85" y="16"/>
                  </a:cubicBezTo>
                  <a:moveTo>
                    <a:pt x="108" y="0"/>
                  </a:moveTo>
                  <a:cubicBezTo>
                    <a:pt x="101" y="5"/>
                    <a:pt x="101" y="5"/>
                    <a:pt x="101" y="5"/>
                  </a:cubicBezTo>
                  <a:cubicBezTo>
                    <a:pt x="103" y="9"/>
                    <a:pt x="106" y="13"/>
                    <a:pt x="109" y="17"/>
                  </a:cubicBezTo>
                  <a:cubicBezTo>
                    <a:pt x="110" y="18"/>
                    <a:pt x="111" y="19"/>
                    <a:pt x="112" y="20"/>
                  </a:cubicBezTo>
                  <a:cubicBezTo>
                    <a:pt x="155" y="25"/>
                    <a:pt x="155" y="25"/>
                    <a:pt x="155" y="25"/>
                  </a:cubicBezTo>
                  <a:cubicBezTo>
                    <a:pt x="115" y="54"/>
                    <a:pt x="115" y="54"/>
                    <a:pt x="115" y="54"/>
                  </a:cubicBezTo>
                  <a:cubicBezTo>
                    <a:pt x="115" y="56"/>
                    <a:pt x="115" y="58"/>
                    <a:pt x="115" y="60"/>
                  </a:cubicBezTo>
                  <a:cubicBezTo>
                    <a:pt x="115" y="59"/>
                    <a:pt x="115" y="59"/>
                    <a:pt x="115" y="59"/>
                  </a:cubicBezTo>
                  <a:cubicBezTo>
                    <a:pt x="118" y="58"/>
                    <a:pt x="118" y="58"/>
                    <a:pt x="118" y="58"/>
                  </a:cubicBezTo>
                  <a:cubicBezTo>
                    <a:pt x="162" y="26"/>
                    <a:pt x="162" y="26"/>
                    <a:pt x="162" y="26"/>
                  </a:cubicBezTo>
                  <a:cubicBezTo>
                    <a:pt x="162" y="26"/>
                    <a:pt x="162" y="26"/>
                    <a:pt x="162" y="26"/>
                  </a:cubicBezTo>
                  <a:cubicBezTo>
                    <a:pt x="165" y="24"/>
                    <a:pt x="165" y="24"/>
                    <a:pt x="165" y="24"/>
                  </a:cubicBezTo>
                  <a:cubicBezTo>
                    <a:pt x="168" y="22"/>
                    <a:pt x="168" y="22"/>
                    <a:pt x="168" y="22"/>
                  </a:cubicBezTo>
                  <a:cubicBezTo>
                    <a:pt x="181" y="13"/>
                    <a:pt x="181" y="13"/>
                    <a:pt x="181" y="13"/>
                  </a:cubicBezTo>
                  <a:cubicBezTo>
                    <a:pt x="186" y="9"/>
                    <a:pt x="186" y="9"/>
                    <a:pt x="186" y="9"/>
                  </a:cubicBezTo>
                  <a:cubicBezTo>
                    <a:pt x="179" y="8"/>
                    <a:pt x="179" y="8"/>
                    <a:pt x="179" y="8"/>
                  </a:cubicBezTo>
                  <a:cubicBezTo>
                    <a:pt x="126" y="2"/>
                    <a:pt x="126" y="2"/>
                    <a:pt x="126" y="2"/>
                  </a:cubicBezTo>
                  <a:cubicBezTo>
                    <a:pt x="120" y="1"/>
                    <a:pt x="120" y="1"/>
                    <a:pt x="120" y="1"/>
                  </a:cubicBezTo>
                  <a:cubicBezTo>
                    <a:pt x="108" y="0"/>
                    <a:pt x="108" y="0"/>
                    <a:pt x="108" y="0"/>
                  </a:cubicBezTo>
                  <a:cubicBezTo>
                    <a:pt x="108" y="0"/>
                    <a:pt x="108" y="0"/>
                    <a:pt x="108" y="0"/>
                  </a:cubicBezTo>
                  <a:cubicBezTo>
                    <a:pt x="108" y="0"/>
                    <a:pt x="108" y="0"/>
                    <a:pt x="10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7">
              <a:extLst>
                <a:ext uri="{FF2B5EF4-FFF2-40B4-BE49-F238E27FC236}">
                  <a16:creationId xmlns:a16="http://schemas.microsoft.com/office/drawing/2014/main" id="{F9425DB7-A105-4132-AA85-9B5EBBA54C3D}"/>
                </a:ext>
              </a:extLst>
            </p:cNvPr>
            <p:cNvSpPr>
              <a:spLocks noEditPoints="1"/>
            </p:cNvSpPr>
            <p:nvPr/>
          </p:nvSpPr>
          <p:spPr bwMode="auto">
            <a:xfrm>
              <a:off x="4502" y="807"/>
              <a:ext cx="78" cy="99"/>
            </a:xfrm>
            <a:custGeom>
              <a:avLst/>
              <a:gdLst>
                <a:gd name="T0" fmla="*/ 33 w 46"/>
                <a:gd name="T1" fmla="*/ 33 h 58"/>
                <a:gd name="T2" fmla="*/ 40 w 46"/>
                <a:gd name="T3" fmla="*/ 58 h 58"/>
                <a:gd name="T4" fmla="*/ 43 w 46"/>
                <a:gd name="T5" fmla="*/ 57 h 58"/>
                <a:gd name="T6" fmla="*/ 43 w 46"/>
                <a:gd name="T7" fmla="*/ 57 h 58"/>
                <a:gd name="T8" fmla="*/ 44 w 46"/>
                <a:gd name="T9" fmla="*/ 56 h 58"/>
                <a:gd name="T10" fmla="*/ 46 w 46"/>
                <a:gd name="T11" fmla="*/ 55 h 58"/>
                <a:gd name="T12" fmla="*/ 46 w 46"/>
                <a:gd name="T13" fmla="*/ 49 h 58"/>
                <a:gd name="T14" fmla="*/ 46 w 46"/>
                <a:gd name="T15" fmla="*/ 49 h 58"/>
                <a:gd name="T16" fmla="*/ 37 w 46"/>
                <a:gd name="T17" fmla="*/ 35 h 58"/>
                <a:gd name="T18" fmla="*/ 34 w 46"/>
                <a:gd name="T19" fmla="*/ 34 h 58"/>
                <a:gd name="T20" fmla="*/ 33 w 46"/>
                <a:gd name="T21" fmla="*/ 33 h 58"/>
                <a:gd name="T22" fmla="*/ 12 w 46"/>
                <a:gd name="T23" fmla="*/ 14 h 58"/>
                <a:gd name="T24" fmla="*/ 1 w 46"/>
                <a:gd name="T25" fmla="*/ 22 h 58"/>
                <a:gd name="T26" fmla="*/ 0 w 46"/>
                <a:gd name="T27" fmla="*/ 29 h 58"/>
                <a:gd name="T28" fmla="*/ 1 w 46"/>
                <a:gd name="T29" fmla="*/ 28 h 58"/>
                <a:gd name="T30" fmla="*/ 3 w 46"/>
                <a:gd name="T31" fmla="*/ 26 h 58"/>
                <a:gd name="T32" fmla="*/ 11 w 46"/>
                <a:gd name="T33" fmla="*/ 21 h 58"/>
                <a:gd name="T34" fmla="*/ 12 w 46"/>
                <a:gd name="T35" fmla="*/ 14 h 58"/>
                <a:gd name="T36" fmla="*/ 32 w 46"/>
                <a:gd name="T37" fmla="*/ 0 h 58"/>
                <a:gd name="T38" fmla="*/ 18 w 46"/>
                <a:gd name="T39" fmla="*/ 10 h 58"/>
                <a:gd name="T40" fmla="*/ 16 w 46"/>
                <a:gd name="T41" fmla="*/ 11 h 58"/>
                <a:gd name="T42" fmla="*/ 19 w 46"/>
                <a:gd name="T43" fmla="*/ 15 h 58"/>
                <a:gd name="T44" fmla="*/ 21 w 46"/>
                <a:gd name="T45" fmla="*/ 13 h 58"/>
                <a:gd name="T46" fmla="*/ 22 w 46"/>
                <a:gd name="T47" fmla="*/ 13 h 58"/>
                <a:gd name="T48" fmla="*/ 43 w 46"/>
                <a:gd name="T49" fmla="*/ 15 h 58"/>
                <a:gd name="T50" fmla="*/ 40 w 46"/>
                <a:gd name="T51" fmla="*/ 12 h 58"/>
                <a:gd name="T52" fmla="*/ 32 w 46"/>
                <a:gd name="T5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58">
                  <a:moveTo>
                    <a:pt x="33" y="33"/>
                  </a:moveTo>
                  <a:cubicBezTo>
                    <a:pt x="36" y="41"/>
                    <a:pt x="38" y="50"/>
                    <a:pt x="40" y="58"/>
                  </a:cubicBezTo>
                  <a:cubicBezTo>
                    <a:pt x="41" y="58"/>
                    <a:pt x="42" y="57"/>
                    <a:pt x="43" y="57"/>
                  </a:cubicBezTo>
                  <a:cubicBezTo>
                    <a:pt x="43" y="57"/>
                    <a:pt x="43" y="57"/>
                    <a:pt x="43" y="57"/>
                  </a:cubicBezTo>
                  <a:cubicBezTo>
                    <a:pt x="44" y="56"/>
                    <a:pt x="44" y="56"/>
                    <a:pt x="44" y="56"/>
                  </a:cubicBezTo>
                  <a:cubicBezTo>
                    <a:pt x="46" y="55"/>
                    <a:pt x="46" y="55"/>
                    <a:pt x="46" y="55"/>
                  </a:cubicBezTo>
                  <a:cubicBezTo>
                    <a:pt x="46" y="53"/>
                    <a:pt x="46" y="51"/>
                    <a:pt x="46" y="49"/>
                  </a:cubicBezTo>
                  <a:cubicBezTo>
                    <a:pt x="46" y="49"/>
                    <a:pt x="46" y="49"/>
                    <a:pt x="46" y="49"/>
                  </a:cubicBezTo>
                  <a:cubicBezTo>
                    <a:pt x="46" y="44"/>
                    <a:pt x="42" y="39"/>
                    <a:pt x="37" y="35"/>
                  </a:cubicBezTo>
                  <a:cubicBezTo>
                    <a:pt x="36" y="35"/>
                    <a:pt x="35" y="34"/>
                    <a:pt x="34" y="34"/>
                  </a:cubicBezTo>
                  <a:cubicBezTo>
                    <a:pt x="34" y="34"/>
                    <a:pt x="33" y="33"/>
                    <a:pt x="33" y="33"/>
                  </a:cubicBezTo>
                  <a:moveTo>
                    <a:pt x="12" y="14"/>
                  </a:moveTo>
                  <a:cubicBezTo>
                    <a:pt x="1" y="22"/>
                    <a:pt x="1" y="22"/>
                    <a:pt x="1" y="22"/>
                  </a:cubicBezTo>
                  <a:cubicBezTo>
                    <a:pt x="0" y="29"/>
                    <a:pt x="0" y="29"/>
                    <a:pt x="0" y="29"/>
                  </a:cubicBezTo>
                  <a:cubicBezTo>
                    <a:pt x="1" y="28"/>
                    <a:pt x="1" y="28"/>
                    <a:pt x="1" y="28"/>
                  </a:cubicBezTo>
                  <a:cubicBezTo>
                    <a:pt x="3" y="26"/>
                    <a:pt x="3" y="26"/>
                    <a:pt x="3" y="26"/>
                  </a:cubicBezTo>
                  <a:cubicBezTo>
                    <a:pt x="11" y="21"/>
                    <a:pt x="11" y="21"/>
                    <a:pt x="11" y="21"/>
                  </a:cubicBezTo>
                  <a:cubicBezTo>
                    <a:pt x="12" y="14"/>
                    <a:pt x="12" y="14"/>
                    <a:pt x="12" y="14"/>
                  </a:cubicBezTo>
                  <a:moveTo>
                    <a:pt x="32" y="0"/>
                  </a:moveTo>
                  <a:cubicBezTo>
                    <a:pt x="18" y="10"/>
                    <a:pt x="18" y="10"/>
                    <a:pt x="18" y="10"/>
                  </a:cubicBezTo>
                  <a:cubicBezTo>
                    <a:pt x="16" y="11"/>
                    <a:pt x="16" y="11"/>
                    <a:pt x="16" y="11"/>
                  </a:cubicBezTo>
                  <a:cubicBezTo>
                    <a:pt x="17" y="12"/>
                    <a:pt x="18" y="13"/>
                    <a:pt x="19" y="15"/>
                  </a:cubicBezTo>
                  <a:cubicBezTo>
                    <a:pt x="21" y="13"/>
                    <a:pt x="21" y="13"/>
                    <a:pt x="21" y="13"/>
                  </a:cubicBezTo>
                  <a:cubicBezTo>
                    <a:pt x="22" y="13"/>
                    <a:pt x="22" y="13"/>
                    <a:pt x="22" y="13"/>
                  </a:cubicBezTo>
                  <a:cubicBezTo>
                    <a:pt x="43" y="15"/>
                    <a:pt x="43" y="15"/>
                    <a:pt x="43" y="15"/>
                  </a:cubicBezTo>
                  <a:cubicBezTo>
                    <a:pt x="42" y="14"/>
                    <a:pt x="41" y="13"/>
                    <a:pt x="40" y="12"/>
                  </a:cubicBezTo>
                  <a:cubicBezTo>
                    <a:pt x="37" y="8"/>
                    <a:pt x="34" y="4"/>
                    <a:pt x="3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8">
              <a:extLst>
                <a:ext uri="{FF2B5EF4-FFF2-40B4-BE49-F238E27FC236}">
                  <a16:creationId xmlns:a16="http://schemas.microsoft.com/office/drawing/2014/main" id="{E6DE5887-A15F-40C5-B5D4-5652E042DBDA}"/>
                </a:ext>
              </a:extLst>
            </p:cNvPr>
            <p:cNvSpPr>
              <a:spLocks/>
            </p:cNvSpPr>
            <p:nvPr/>
          </p:nvSpPr>
          <p:spPr bwMode="auto">
            <a:xfrm>
              <a:off x="5043" y="578"/>
              <a:ext cx="231" cy="337"/>
            </a:xfrm>
            <a:custGeom>
              <a:avLst/>
              <a:gdLst>
                <a:gd name="T0" fmla="*/ 17 w 135"/>
                <a:gd name="T1" fmla="*/ 0 h 197"/>
                <a:gd name="T2" fmla="*/ 0 w 135"/>
                <a:gd name="T3" fmla="*/ 23 h 197"/>
                <a:gd name="T4" fmla="*/ 0 w 135"/>
                <a:gd name="T5" fmla="*/ 26 h 197"/>
                <a:gd name="T6" fmla="*/ 0 w 135"/>
                <a:gd name="T7" fmla="*/ 26 h 197"/>
                <a:gd name="T8" fmla="*/ 1 w 135"/>
                <a:gd name="T9" fmla="*/ 34 h 197"/>
                <a:gd name="T10" fmla="*/ 3 w 135"/>
                <a:gd name="T11" fmla="*/ 39 h 197"/>
                <a:gd name="T12" fmla="*/ 8 w 135"/>
                <a:gd name="T13" fmla="*/ 46 h 197"/>
                <a:gd name="T14" fmla="*/ 8 w 135"/>
                <a:gd name="T15" fmla="*/ 46 h 197"/>
                <a:gd name="T16" fmla="*/ 56 w 135"/>
                <a:gd name="T17" fmla="*/ 76 h 197"/>
                <a:gd name="T18" fmla="*/ 59 w 135"/>
                <a:gd name="T19" fmla="*/ 78 h 197"/>
                <a:gd name="T20" fmla="*/ 81 w 135"/>
                <a:gd name="T21" fmla="*/ 92 h 197"/>
                <a:gd name="T22" fmla="*/ 82 w 135"/>
                <a:gd name="T23" fmla="*/ 93 h 197"/>
                <a:gd name="T24" fmla="*/ 103 w 135"/>
                <a:gd name="T25" fmla="*/ 169 h 197"/>
                <a:gd name="T26" fmla="*/ 53 w 135"/>
                <a:gd name="T27" fmla="*/ 137 h 197"/>
                <a:gd name="T28" fmla="*/ 63 w 135"/>
                <a:gd name="T29" fmla="*/ 120 h 197"/>
                <a:gd name="T30" fmla="*/ 64 w 135"/>
                <a:gd name="T31" fmla="*/ 116 h 197"/>
                <a:gd name="T32" fmla="*/ 55 w 135"/>
                <a:gd name="T33" fmla="*/ 92 h 197"/>
                <a:gd name="T34" fmla="*/ 51 w 135"/>
                <a:gd name="T35" fmla="*/ 91 h 197"/>
                <a:gd name="T36" fmla="*/ 51 w 135"/>
                <a:gd name="T37" fmla="*/ 91 h 197"/>
                <a:gd name="T38" fmla="*/ 50 w 135"/>
                <a:gd name="T39" fmla="*/ 91 h 197"/>
                <a:gd name="T40" fmla="*/ 34 w 135"/>
                <a:gd name="T41" fmla="*/ 113 h 197"/>
                <a:gd name="T42" fmla="*/ 42 w 135"/>
                <a:gd name="T43" fmla="*/ 136 h 197"/>
                <a:gd name="T44" fmla="*/ 42 w 135"/>
                <a:gd name="T45" fmla="*/ 136 h 197"/>
                <a:gd name="T46" fmla="*/ 43 w 135"/>
                <a:gd name="T47" fmla="*/ 137 h 197"/>
                <a:gd name="T48" fmla="*/ 46 w 135"/>
                <a:gd name="T49" fmla="*/ 139 h 197"/>
                <a:gd name="T50" fmla="*/ 49 w 135"/>
                <a:gd name="T51" fmla="*/ 142 h 197"/>
                <a:gd name="T52" fmla="*/ 105 w 135"/>
                <a:gd name="T53" fmla="*/ 177 h 197"/>
                <a:gd name="T54" fmla="*/ 105 w 135"/>
                <a:gd name="T55" fmla="*/ 177 h 197"/>
                <a:gd name="T56" fmla="*/ 109 w 135"/>
                <a:gd name="T57" fmla="*/ 179 h 197"/>
                <a:gd name="T58" fmla="*/ 112 w 135"/>
                <a:gd name="T59" fmla="*/ 182 h 197"/>
                <a:gd name="T60" fmla="*/ 128 w 135"/>
                <a:gd name="T61" fmla="*/ 192 h 197"/>
                <a:gd name="T62" fmla="*/ 135 w 135"/>
                <a:gd name="T63" fmla="*/ 197 h 197"/>
                <a:gd name="T64" fmla="*/ 135 w 135"/>
                <a:gd name="T65" fmla="*/ 197 h 197"/>
                <a:gd name="T66" fmla="*/ 133 w 135"/>
                <a:gd name="T67" fmla="*/ 188 h 197"/>
                <a:gd name="T68" fmla="*/ 116 w 135"/>
                <a:gd name="T69" fmla="*/ 126 h 197"/>
                <a:gd name="T70" fmla="*/ 113 w 135"/>
                <a:gd name="T71" fmla="*/ 118 h 197"/>
                <a:gd name="T72" fmla="*/ 110 w 135"/>
                <a:gd name="T73" fmla="*/ 104 h 197"/>
                <a:gd name="T74" fmla="*/ 109 w 135"/>
                <a:gd name="T75" fmla="*/ 105 h 197"/>
                <a:gd name="T76" fmla="*/ 110 w 135"/>
                <a:gd name="T77" fmla="*/ 104 h 197"/>
                <a:gd name="T78" fmla="*/ 84 w 135"/>
                <a:gd name="T79" fmla="*/ 88 h 197"/>
                <a:gd name="T80" fmla="*/ 61 w 135"/>
                <a:gd name="T81" fmla="*/ 73 h 197"/>
                <a:gd name="T82" fmla="*/ 57 w 135"/>
                <a:gd name="T83" fmla="*/ 71 h 197"/>
                <a:gd name="T84" fmla="*/ 19 w 135"/>
                <a:gd name="T85" fmla="*/ 46 h 197"/>
                <a:gd name="T86" fmla="*/ 31 w 135"/>
                <a:gd name="T87" fmla="*/ 26 h 197"/>
                <a:gd name="T88" fmla="*/ 25 w 135"/>
                <a:gd name="T89" fmla="*/ 4 h 197"/>
                <a:gd name="T90" fmla="*/ 22 w 135"/>
                <a:gd name="T91" fmla="*/ 2 h 197"/>
                <a:gd name="T92" fmla="*/ 18 w 135"/>
                <a:gd name="T93" fmla="*/ 0 h 197"/>
                <a:gd name="T94" fmla="*/ 17 w 135"/>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97">
                  <a:moveTo>
                    <a:pt x="17" y="0"/>
                  </a:moveTo>
                  <a:cubicBezTo>
                    <a:pt x="9" y="0"/>
                    <a:pt x="2" y="10"/>
                    <a:pt x="0" y="23"/>
                  </a:cubicBezTo>
                  <a:cubicBezTo>
                    <a:pt x="0" y="24"/>
                    <a:pt x="0" y="25"/>
                    <a:pt x="0" y="26"/>
                  </a:cubicBezTo>
                  <a:cubicBezTo>
                    <a:pt x="0" y="26"/>
                    <a:pt x="0" y="26"/>
                    <a:pt x="0" y="26"/>
                  </a:cubicBezTo>
                  <a:cubicBezTo>
                    <a:pt x="0" y="29"/>
                    <a:pt x="1" y="32"/>
                    <a:pt x="1" y="34"/>
                  </a:cubicBezTo>
                  <a:cubicBezTo>
                    <a:pt x="2" y="36"/>
                    <a:pt x="2" y="38"/>
                    <a:pt x="3" y="39"/>
                  </a:cubicBezTo>
                  <a:cubicBezTo>
                    <a:pt x="4" y="42"/>
                    <a:pt x="6" y="44"/>
                    <a:pt x="8" y="46"/>
                  </a:cubicBezTo>
                  <a:cubicBezTo>
                    <a:pt x="8" y="46"/>
                    <a:pt x="8" y="46"/>
                    <a:pt x="8" y="46"/>
                  </a:cubicBezTo>
                  <a:cubicBezTo>
                    <a:pt x="56" y="76"/>
                    <a:pt x="56" y="76"/>
                    <a:pt x="56" y="76"/>
                  </a:cubicBezTo>
                  <a:cubicBezTo>
                    <a:pt x="59" y="78"/>
                    <a:pt x="59" y="78"/>
                    <a:pt x="59" y="78"/>
                  </a:cubicBezTo>
                  <a:cubicBezTo>
                    <a:pt x="81" y="92"/>
                    <a:pt x="81" y="92"/>
                    <a:pt x="81" y="92"/>
                  </a:cubicBezTo>
                  <a:cubicBezTo>
                    <a:pt x="82" y="93"/>
                    <a:pt x="82" y="93"/>
                    <a:pt x="82" y="93"/>
                  </a:cubicBezTo>
                  <a:cubicBezTo>
                    <a:pt x="103" y="169"/>
                    <a:pt x="103" y="169"/>
                    <a:pt x="103" y="169"/>
                  </a:cubicBezTo>
                  <a:cubicBezTo>
                    <a:pt x="53" y="137"/>
                    <a:pt x="53" y="137"/>
                    <a:pt x="53" y="137"/>
                  </a:cubicBezTo>
                  <a:cubicBezTo>
                    <a:pt x="57" y="134"/>
                    <a:pt x="61" y="128"/>
                    <a:pt x="63" y="120"/>
                  </a:cubicBezTo>
                  <a:cubicBezTo>
                    <a:pt x="63" y="119"/>
                    <a:pt x="64" y="117"/>
                    <a:pt x="64" y="116"/>
                  </a:cubicBezTo>
                  <a:cubicBezTo>
                    <a:pt x="65" y="105"/>
                    <a:pt x="61" y="95"/>
                    <a:pt x="55" y="92"/>
                  </a:cubicBezTo>
                  <a:cubicBezTo>
                    <a:pt x="54" y="92"/>
                    <a:pt x="52" y="91"/>
                    <a:pt x="51" y="91"/>
                  </a:cubicBezTo>
                  <a:cubicBezTo>
                    <a:pt x="51" y="91"/>
                    <a:pt x="51" y="91"/>
                    <a:pt x="51" y="91"/>
                  </a:cubicBezTo>
                  <a:cubicBezTo>
                    <a:pt x="51" y="91"/>
                    <a:pt x="50" y="91"/>
                    <a:pt x="50" y="91"/>
                  </a:cubicBezTo>
                  <a:cubicBezTo>
                    <a:pt x="42" y="91"/>
                    <a:pt x="35" y="101"/>
                    <a:pt x="34" y="113"/>
                  </a:cubicBezTo>
                  <a:cubicBezTo>
                    <a:pt x="33" y="124"/>
                    <a:pt x="36" y="133"/>
                    <a:pt x="42" y="136"/>
                  </a:cubicBezTo>
                  <a:cubicBezTo>
                    <a:pt x="42" y="136"/>
                    <a:pt x="42" y="136"/>
                    <a:pt x="42" y="136"/>
                  </a:cubicBezTo>
                  <a:cubicBezTo>
                    <a:pt x="43" y="137"/>
                    <a:pt x="43" y="137"/>
                    <a:pt x="43" y="137"/>
                  </a:cubicBezTo>
                  <a:cubicBezTo>
                    <a:pt x="46" y="139"/>
                    <a:pt x="46" y="139"/>
                    <a:pt x="46" y="139"/>
                  </a:cubicBezTo>
                  <a:cubicBezTo>
                    <a:pt x="49" y="142"/>
                    <a:pt x="49" y="142"/>
                    <a:pt x="49" y="142"/>
                  </a:cubicBezTo>
                  <a:cubicBezTo>
                    <a:pt x="105" y="177"/>
                    <a:pt x="105" y="177"/>
                    <a:pt x="105" y="177"/>
                  </a:cubicBezTo>
                  <a:cubicBezTo>
                    <a:pt x="105" y="177"/>
                    <a:pt x="105" y="177"/>
                    <a:pt x="105" y="177"/>
                  </a:cubicBezTo>
                  <a:cubicBezTo>
                    <a:pt x="109" y="179"/>
                    <a:pt x="109" y="179"/>
                    <a:pt x="109" y="179"/>
                  </a:cubicBezTo>
                  <a:cubicBezTo>
                    <a:pt x="112" y="182"/>
                    <a:pt x="112" y="182"/>
                    <a:pt x="112" y="182"/>
                  </a:cubicBezTo>
                  <a:cubicBezTo>
                    <a:pt x="128" y="192"/>
                    <a:pt x="128" y="192"/>
                    <a:pt x="128" y="192"/>
                  </a:cubicBezTo>
                  <a:cubicBezTo>
                    <a:pt x="135" y="197"/>
                    <a:pt x="135" y="197"/>
                    <a:pt x="135" y="197"/>
                  </a:cubicBezTo>
                  <a:cubicBezTo>
                    <a:pt x="135" y="197"/>
                    <a:pt x="135" y="197"/>
                    <a:pt x="135" y="197"/>
                  </a:cubicBezTo>
                  <a:cubicBezTo>
                    <a:pt x="133" y="188"/>
                    <a:pt x="133" y="188"/>
                    <a:pt x="133" y="188"/>
                  </a:cubicBezTo>
                  <a:cubicBezTo>
                    <a:pt x="116" y="126"/>
                    <a:pt x="116" y="126"/>
                    <a:pt x="116" y="126"/>
                  </a:cubicBezTo>
                  <a:cubicBezTo>
                    <a:pt x="113" y="118"/>
                    <a:pt x="113" y="118"/>
                    <a:pt x="113" y="118"/>
                  </a:cubicBezTo>
                  <a:cubicBezTo>
                    <a:pt x="110" y="104"/>
                    <a:pt x="110" y="104"/>
                    <a:pt x="110" y="104"/>
                  </a:cubicBezTo>
                  <a:cubicBezTo>
                    <a:pt x="109" y="105"/>
                    <a:pt x="109" y="105"/>
                    <a:pt x="109" y="105"/>
                  </a:cubicBezTo>
                  <a:cubicBezTo>
                    <a:pt x="110" y="104"/>
                    <a:pt x="110" y="104"/>
                    <a:pt x="110" y="104"/>
                  </a:cubicBezTo>
                  <a:cubicBezTo>
                    <a:pt x="84" y="88"/>
                    <a:pt x="84" y="88"/>
                    <a:pt x="84" y="88"/>
                  </a:cubicBezTo>
                  <a:cubicBezTo>
                    <a:pt x="61" y="73"/>
                    <a:pt x="61" y="73"/>
                    <a:pt x="61" y="73"/>
                  </a:cubicBezTo>
                  <a:cubicBezTo>
                    <a:pt x="57" y="71"/>
                    <a:pt x="57" y="71"/>
                    <a:pt x="57" y="71"/>
                  </a:cubicBezTo>
                  <a:cubicBezTo>
                    <a:pt x="19" y="46"/>
                    <a:pt x="19" y="46"/>
                    <a:pt x="19" y="46"/>
                  </a:cubicBezTo>
                  <a:cubicBezTo>
                    <a:pt x="25" y="43"/>
                    <a:pt x="30" y="35"/>
                    <a:pt x="31" y="26"/>
                  </a:cubicBezTo>
                  <a:cubicBezTo>
                    <a:pt x="31" y="17"/>
                    <a:pt x="29" y="9"/>
                    <a:pt x="25" y="4"/>
                  </a:cubicBezTo>
                  <a:cubicBezTo>
                    <a:pt x="24" y="3"/>
                    <a:pt x="23" y="2"/>
                    <a:pt x="22" y="2"/>
                  </a:cubicBezTo>
                  <a:cubicBezTo>
                    <a:pt x="21" y="1"/>
                    <a:pt x="19" y="1"/>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9">
              <a:extLst>
                <a:ext uri="{FF2B5EF4-FFF2-40B4-BE49-F238E27FC236}">
                  <a16:creationId xmlns:a16="http://schemas.microsoft.com/office/drawing/2014/main" id="{CE658D86-2E64-40E6-8F29-7AA559B0191C}"/>
                </a:ext>
              </a:extLst>
            </p:cNvPr>
            <p:cNvSpPr>
              <a:spLocks/>
            </p:cNvSpPr>
            <p:nvPr/>
          </p:nvSpPr>
          <p:spPr bwMode="auto">
            <a:xfrm>
              <a:off x="4240" y="4886"/>
              <a:ext cx="231" cy="335"/>
            </a:xfrm>
            <a:custGeom>
              <a:avLst/>
              <a:gdLst>
                <a:gd name="T0" fmla="*/ 17 w 135"/>
                <a:gd name="T1" fmla="*/ 0 h 196"/>
                <a:gd name="T2" fmla="*/ 0 w 135"/>
                <a:gd name="T3" fmla="*/ 22 h 196"/>
                <a:gd name="T4" fmla="*/ 0 w 135"/>
                <a:gd name="T5" fmla="*/ 25 h 196"/>
                <a:gd name="T6" fmla="*/ 0 w 135"/>
                <a:gd name="T7" fmla="*/ 26 h 196"/>
                <a:gd name="T8" fmla="*/ 1 w 135"/>
                <a:gd name="T9" fmla="*/ 34 h 196"/>
                <a:gd name="T10" fmla="*/ 3 w 135"/>
                <a:gd name="T11" fmla="*/ 39 h 196"/>
                <a:gd name="T12" fmla="*/ 8 w 135"/>
                <a:gd name="T13" fmla="*/ 45 h 196"/>
                <a:gd name="T14" fmla="*/ 8 w 135"/>
                <a:gd name="T15" fmla="*/ 45 h 196"/>
                <a:gd name="T16" fmla="*/ 55 w 135"/>
                <a:gd name="T17" fmla="*/ 76 h 196"/>
                <a:gd name="T18" fmla="*/ 59 w 135"/>
                <a:gd name="T19" fmla="*/ 78 h 196"/>
                <a:gd name="T20" fmla="*/ 81 w 135"/>
                <a:gd name="T21" fmla="*/ 92 h 196"/>
                <a:gd name="T22" fmla="*/ 81 w 135"/>
                <a:gd name="T23" fmla="*/ 92 h 196"/>
                <a:gd name="T24" fmla="*/ 103 w 135"/>
                <a:gd name="T25" fmla="*/ 169 h 196"/>
                <a:gd name="T26" fmla="*/ 52 w 135"/>
                <a:gd name="T27" fmla="*/ 136 h 196"/>
                <a:gd name="T28" fmla="*/ 63 w 135"/>
                <a:gd name="T29" fmla="*/ 120 h 196"/>
                <a:gd name="T30" fmla="*/ 64 w 135"/>
                <a:gd name="T31" fmla="*/ 116 h 196"/>
                <a:gd name="T32" fmla="*/ 55 w 135"/>
                <a:gd name="T33" fmla="*/ 92 h 196"/>
                <a:gd name="T34" fmla="*/ 51 w 135"/>
                <a:gd name="T35" fmla="*/ 90 h 196"/>
                <a:gd name="T36" fmla="*/ 51 w 135"/>
                <a:gd name="T37" fmla="*/ 90 h 196"/>
                <a:gd name="T38" fmla="*/ 50 w 135"/>
                <a:gd name="T39" fmla="*/ 90 h 196"/>
                <a:gd name="T40" fmla="*/ 33 w 135"/>
                <a:gd name="T41" fmla="*/ 113 h 196"/>
                <a:gd name="T42" fmla="*/ 41 w 135"/>
                <a:gd name="T43" fmla="*/ 136 h 196"/>
                <a:gd name="T44" fmla="*/ 41 w 135"/>
                <a:gd name="T45" fmla="*/ 136 h 196"/>
                <a:gd name="T46" fmla="*/ 42 w 135"/>
                <a:gd name="T47" fmla="*/ 137 h 196"/>
                <a:gd name="T48" fmla="*/ 46 w 135"/>
                <a:gd name="T49" fmla="*/ 139 h 196"/>
                <a:gd name="T50" fmla="*/ 49 w 135"/>
                <a:gd name="T51" fmla="*/ 141 h 196"/>
                <a:gd name="T52" fmla="*/ 105 w 135"/>
                <a:gd name="T53" fmla="*/ 177 h 196"/>
                <a:gd name="T54" fmla="*/ 105 w 135"/>
                <a:gd name="T55" fmla="*/ 177 h 196"/>
                <a:gd name="T56" fmla="*/ 108 w 135"/>
                <a:gd name="T57" fmla="*/ 179 h 196"/>
                <a:gd name="T58" fmla="*/ 112 w 135"/>
                <a:gd name="T59" fmla="*/ 181 h 196"/>
                <a:gd name="T60" fmla="*/ 128 w 135"/>
                <a:gd name="T61" fmla="*/ 191 h 196"/>
                <a:gd name="T62" fmla="*/ 135 w 135"/>
                <a:gd name="T63" fmla="*/ 196 h 196"/>
                <a:gd name="T64" fmla="*/ 133 w 135"/>
                <a:gd name="T65" fmla="*/ 188 h 196"/>
                <a:gd name="T66" fmla="*/ 115 w 135"/>
                <a:gd name="T67" fmla="*/ 125 h 196"/>
                <a:gd name="T68" fmla="*/ 113 w 135"/>
                <a:gd name="T69" fmla="*/ 117 h 196"/>
                <a:gd name="T70" fmla="*/ 109 w 135"/>
                <a:gd name="T71" fmla="*/ 104 h 196"/>
                <a:gd name="T72" fmla="*/ 109 w 135"/>
                <a:gd name="T73" fmla="*/ 104 h 196"/>
                <a:gd name="T74" fmla="*/ 109 w 135"/>
                <a:gd name="T75" fmla="*/ 104 h 196"/>
                <a:gd name="T76" fmla="*/ 84 w 135"/>
                <a:gd name="T77" fmla="*/ 87 h 196"/>
                <a:gd name="T78" fmla="*/ 60 w 135"/>
                <a:gd name="T79" fmla="*/ 72 h 196"/>
                <a:gd name="T80" fmla="*/ 57 w 135"/>
                <a:gd name="T81" fmla="*/ 70 h 196"/>
                <a:gd name="T82" fmla="*/ 19 w 135"/>
                <a:gd name="T83" fmla="*/ 46 h 196"/>
                <a:gd name="T84" fmla="*/ 30 w 135"/>
                <a:gd name="T85" fmla="*/ 25 h 196"/>
                <a:gd name="T86" fmla="*/ 25 w 135"/>
                <a:gd name="T87" fmla="*/ 4 h 196"/>
                <a:gd name="T88" fmla="*/ 22 w 135"/>
                <a:gd name="T89" fmla="*/ 1 h 196"/>
                <a:gd name="T90" fmla="*/ 18 w 135"/>
                <a:gd name="T91" fmla="*/ 0 h 196"/>
                <a:gd name="T92" fmla="*/ 17 w 135"/>
                <a:gd name="T9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 h="196">
                  <a:moveTo>
                    <a:pt x="17" y="0"/>
                  </a:moveTo>
                  <a:cubicBezTo>
                    <a:pt x="9" y="0"/>
                    <a:pt x="1" y="10"/>
                    <a:pt x="0" y="22"/>
                  </a:cubicBezTo>
                  <a:cubicBezTo>
                    <a:pt x="0" y="23"/>
                    <a:pt x="0" y="24"/>
                    <a:pt x="0" y="25"/>
                  </a:cubicBezTo>
                  <a:cubicBezTo>
                    <a:pt x="0" y="26"/>
                    <a:pt x="0" y="26"/>
                    <a:pt x="0" y="26"/>
                  </a:cubicBezTo>
                  <a:cubicBezTo>
                    <a:pt x="0" y="29"/>
                    <a:pt x="0" y="31"/>
                    <a:pt x="1" y="34"/>
                  </a:cubicBezTo>
                  <a:cubicBezTo>
                    <a:pt x="1" y="35"/>
                    <a:pt x="2" y="37"/>
                    <a:pt x="3" y="39"/>
                  </a:cubicBezTo>
                  <a:cubicBezTo>
                    <a:pt x="4" y="42"/>
                    <a:pt x="6" y="44"/>
                    <a:pt x="8" y="45"/>
                  </a:cubicBezTo>
                  <a:cubicBezTo>
                    <a:pt x="8" y="45"/>
                    <a:pt x="8" y="45"/>
                    <a:pt x="8" y="45"/>
                  </a:cubicBezTo>
                  <a:cubicBezTo>
                    <a:pt x="55" y="76"/>
                    <a:pt x="55" y="76"/>
                    <a:pt x="55" y="76"/>
                  </a:cubicBezTo>
                  <a:cubicBezTo>
                    <a:pt x="59" y="78"/>
                    <a:pt x="59" y="78"/>
                    <a:pt x="59" y="78"/>
                  </a:cubicBezTo>
                  <a:cubicBezTo>
                    <a:pt x="81" y="92"/>
                    <a:pt x="81" y="92"/>
                    <a:pt x="81" y="92"/>
                  </a:cubicBezTo>
                  <a:cubicBezTo>
                    <a:pt x="81" y="92"/>
                    <a:pt x="81" y="92"/>
                    <a:pt x="81" y="92"/>
                  </a:cubicBezTo>
                  <a:cubicBezTo>
                    <a:pt x="103" y="169"/>
                    <a:pt x="103" y="169"/>
                    <a:pt x="103" y="169"/>
                  </a:cubicBezTo>
                  <a:cubicBezTo>
                    <a:pt x="52" y="136"/>
                    <a:pt x="52" y="136"/>
                    <a:pt x="52" y="136"/>
                  </a:cubicBezTo>
                  <a:cubicBezTo>
                    <a:pt x="57" y="134"/>
                    <a:pt x="61" y="127"/>
                    <a:pt x="63" y="120"/>
                  </a:cubicBezTo>
                  <a:cubicBezTo>
                    <a:pt x="63" y="118"/>
                    <a:pt x="63" y="117"/>
                    <a:pt x="64" y="116"/>
                  </a:cubicBezTo>
                  <a:cubicBezTo>
                    <a:pt x="65" y="105"/>
                    <a:pt x="61" y="95"/>
                    <a:pt x="55" y="92"/>
                  </a:cubicBezTo>
                  <a:cubicBezTo>
                    <a:pt x="53" y="91"/>
                    <a:pt x="52" y="91"/>
                    <a:pt x="51" y="90"/>
                  </a:cubicBezTo>
                  <a:cubicBezTo>
                    <a:pt x="51" y="90"/>
                    <a:pt x="51" y="90"/>
                    <a:pt x="51" y="90"/>
                  </a:cubicBezTo>
                  <a:cubicBezTo>
                    <a:pt x="50" y="90"/>
                    <a:pt x="50" y="90"/>
                    <a:pt x="50" y="90"/>
                  </a:cubicBezTo>
                  <a:cubicBezTo>
                    <a:pt x="42" y="90"/>
                    <a:pt x="35"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4"/>
                    <a:pt x="109" y="104"/>
                    <a:pt x="109" y="104"/>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5" y="4"/>
                  </a:cubicBezTo>
                  <a:cubicBezTo>
                    <a:pt x="24" y="3"/>
                    <a:pt x="23" y="2"/>
                    <a:pt x="22" y="1"/>
                  </a:cubicBezTo>
                  <a:cubicBezTo>
                    <a:pt x="20" y="1"/>
                    <a:pt x="19" y="0"/>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0">
              <a:extLst>
                <a:ext uri="{FF2B5EF4-FFF2-40B4-BE49-F238E27FC236}">
                  <a16:creationId xmlns:a16="http://schemas.microsoft.com/office/drawing/2014/main" id="{972BE5E9-F770-4B60-B03C-305916439059}"/>
                </a:ext>
              </a:extLst>
            </p:cNvPr>
            <p:cNvSpPr>
              <a:spLocks/>
            </p:cNvSpPr>
            <p:nvPr/>
          </p:nvSpPr>
          <p:spPr bwMode="auto">
            <a:xfrm>
              <a:off x="5789" y="5571"/>
              <a:ext cx="231" cy="335"/>
            </a:xfrm>
            <a:custGeom>
              <a:avLst/>
              <a:gdLst>
                <a:gd name="T0" fmla="*/ 17 w 135"/>
                <a:gd name="T1" fmla="*/ 0 h 196"/>
                <a:gd name="T2" fmla="*/ 0 w 135"/>
                <a:gd name="T3" fmla="*/ 22 h 196"/>
                <a:gd name="T4" fmla="*/ 1 w 135"/>
                <a:gd name="T5" fmla="*/ 34 h 196"/>
                <a:gd name="T6" fmla="*/ 3 w 135"/>
                <a:gd name="T7" fmla="*/ 39 h 196"/>
                <a:gd name="T8" fmla="*/ 8 w 135"/>
                <a:gd name="T9" fmla="*/ 45 h 196"/>
                <a:gd name="T10" fmla="*/ 8 w 135"/>
                <a:gd name="T11" fmla="*/ 45 h 196"/>
                <a:gd name="T12" fmla="*/ 55 w 135"/>
                <a:gd name="T13" fmla="*/ 76 h 196"/>
                <a:gd name="T14" fmla="*/ 58 w 135"/>
                <a:gd name="T15" fmla="*/ 78 h 196"/>
                <a:gd name="T16" fmla="*/ 81 w 135"/>
                <a:gd name="T17" fmla="*/ 92 h 196"/>
                <a:gd name="T18" fmla="*/ 81 w 135"/>
                <a:gd name="T19" fmla="*/ 92 h 196"/>
                <a:gd name="T20" fmla="*/ 103 w 135"/>
                <a:gd name="T21" fmla="*/ 168 h 196"/>
                <a:gd name="T22" fmla="*/ 52 w 135"/>
                <a:gd name="T23" fmla="*/ 136 h 196"/>
                <a:gd name="T24" fmla="*/ 63 w 135"/>
                <a:gd name="T25" fmla="*/ 120 h 196"/>
                <a:gd name="T26" fmla="*/ 63 w 135"/>
                <a:gd name="T27" fmla="*/ 115 h 196"/>
                <a:gd name="T28" fmla="*/ 54 w 135"/>
                <a:gd name="T29" fmla="*/ 91 h 196"/>
                <a:gd name="T30" fmla="*/ 51 w 135"/>
                <a:gd name="T31" fmla="*/ 90 h 196"/>
                <a:gd name="T32" fmla="*/ 51 w 135"/>
                <a:gd name="T33" fmla="*/ 90 h 196"/>
                <a:gd name="T34" fmla="*/ 50 w 135"/>
                <a:gd name="T35" fmla="*/ 90 h 196"/>
                <a:gd name="T36" fmla="*/ 33 w 135"/>
                <a:gd name="T37" fmla="*/ 113 h 196"/>
                <a:gd name="T38" fmla="*/ 41 w 135"/>
                <a:gd name="T39" fmla="*/ 136 h 196"/>
                <a:gd name="T40" fmla="*/ 41 w 135"/>
                <a:gd name="T41" fmla="*/ 136 h 196"/>
                <a:gd name="T42" fmla="*/ 42 w 135"/>
                <a:gd name="T43" fmla="*/ 137 h 196"/>
                <a:gd name="T44" fmla="*/ 46 w 135"/>
                <a:gd name="T45" fmla="*/ 139 h 196"/>
                <a:gd name="T46" fmla="*/ 49 w 135"/>
                <a:gd name="T47" fmla="*/ 141 h 196"/>
                <a:gd name="T48" fmla="*/ 105 w 135"/>
                <a:gd name="T49" fmla="*/ 177 h 196"/>
                <a:gd name="T50" fmla="*/ 105 w 135"/>
                <a:gd name="T51" fmla="*/ 177 h 196"/>
                <a:gd name="T52" fmla="*/ 108 w 135"/>
                <a:gd name="T53" fmla="*/ 179 h 196"/>
                <a:gd name="T54" fmla="*/ 112 w 135"/>
                <a:gd name="T55" fmla="*/ 181 h 196"/>
                <a:gd name="T56" fmla="*/ 128 w 135"/>
                <a:gd name="T57" fmla="*/ 191 h 196"/>
                <a:gd name="T58" fmla="*/ 135 w 135"/>
                <a:gd name="T59" fmla="*/ 196 h 196"/>
                <a:gd name="T60" fmla="*/ 133 w 135"/>
                <a:gd name="T61" fmla="*/ 188 h 196"/>
                <a:gd name="T62" fmla="*/ 115 w 135"/>
                <a:gd name="T63" fmla="*/ 125 h 196"/>
                <a:gd name="T64" fmla="*/ 113 w 135"/>
                <a:gd name="T65" fmla="*/ 117 h 196"/>
                <a:gd name="T66" fmla="*/ 109 w 135"/>
                <a:gd name="T67" fmla="*/ 104 h 196"/>
                <a:gd name="T68" fmla="*/ 109 w 135"/>
                <a:gd name="T69" fmla="*/ 104 h 196"/>
                <a:gd name="T70" fmla="*/ 109 w 135"/>
                <a:gd name="T71" fmla="*/ 103 h 196"/>
                <a:gd name="T72" fmla="*/ 84 w 135"/>
                <a:gd name="T73" fmla="*/ 87 h 196"/>
                <a:gd name="T74" fmla="*/ 60 w 135"/>
                <a:gd name="T75" fmla="*/ 72 h 196"/>
                <a:gd name="T76" fmla="*/ 57 w 135"/>
                <a:gd name="T77" fmla="*/ 70 h 196"/>
                <a:gd name="T78" fmla="*/ 19 w 135"/>
                <a:gd name="T79" fmla="*/ 46 h 196"/>
                <a:gd name="T80" fmla="*/ 30 w 135"/>
                <a:gd name="T81" fmla="*/ 25 h 196"/>
                <a:gd name="T82" fmla="*/ 24 w 135"/>
                <a:gd name="T83" fmla="*/ 3 h 196"/>
                <a:gd name="T84" fmla="*/ 21 w 135"/>
                <a:gd name="T85" fmla="*/ 1 h 196"/>
                <a:gd name="T86" fmla="*/ 17 w 135"/>
                <a:gd name="T87" fmla="*/ 0 h 196"/>
                <a:gd name="T88" fmla="*/ 17 w 135"/>
                <a:gd name="T8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5" h="196">
                  <a:moveTo>
                    <a:pt x="17" y="0"/>
                  </a:moveTo>
                  <a:cubicBezTo>
                    <a:pt x="9" y="0"/>
                    <a:pt x="1" y="9"/>
                    <a:pt x="0" y="22"/>
                  </a:cubicBezTo>
                  <a:cubicBezTo>
                    <a:pt x="0" y="26"/>
                    <a:pt x="0" y="30"/>
                    <a:pt x="1" y="34"/>
                  </a:cubicBezTo>
                  <a:cubicBezTo>
                    <a:pt x="1" y="35"/>
                    <a:pt x="2" y="37"/>
                    <a:pt x="3" y="39"/>
                  </a:cubicBezTo>
                  <a:cubicBezTo>
                    <a:pt x="4" y="41"/>
                    <a:pt x="6" y="44"/>
                    <a:pt x="8" y="45"/>
                  </a:cubicBezTo>
                  <a:cubicBezTo>
                    <a:pt x="8" y="45"/>
                    <a:pt x="8" y="45"/>
                    <a:pt x="8" y="45"/>
                  </a:cubicBezTo>
                  <a:cubicBezTo>
                    <a:pt x="55" y="76"/>
                    <a:pt x="55" y="76"/>
                    <a:pt x="55" y="76"/>
                  </a:cubicBezTo>
                  <a:cubicBezTo>
                    <a:pt x="58" y="78"/>
                    <a:pt x="58" y="78"/>
                    <a:pt x="58" y="78"/>
                  </a:cubicBezTo>
                  <a:cubicBezTo>
                    <a:pt x="81" y="92"/>
                    <a:pt x="81" y="92"/>
                    <a:pt x="81" y="92"/>
                  </a:cubicBezTo>
                  <a:cubicBezTo>
                    <a:pt x="81" y="92"/>
                    <a:pt x="81" y="92"/>
                    <a:pt x="81" y="92"/>
                  </a:cubicBezTo>
                  <a:cubicBezTo>
                    <a:pt x="103" y="168"/>
                    <a:pt x="103" y="168"/>
                    <a:pt x="103" y="168"/>
                  </a:cubicBezTo>
                  <a:cubicBezTo>
                    <a:pt x="52" y="136"/>
                    <a:pt x="52" y="136"/>
                    <a:pt x="52" y="136"/>
                  </a:cubicBezTo>
                  <a:cubicBezTo>
                    <a:pt x="57" y="134"/>
                    <a:pt x="61" y="127"/>
                    <a:pt x="63" y="120"/>
                  </a:cubicBezTo>
                  <a:cubicBezTo>
                    <a:pt x="63" y="118"/>
                    <a:pt x="63" y="117"/>
                    <a:pt x="63" y="115"/>
                  </a:cubicBezTo>
                  <a:cubicBezTo>
                    <a:pt x="65" y="104"/>
                    <a:pt x="61" y="95"/>
                    <a:pt x="54" y="91"/>
                  </a:cubicBezTo>
                  <a:cubicBezTo>
                    <a:pt x="53" y="91"/>
                    <a:pt x="52" y="91"/>
                    <a:pt x="51" y="90"/>
                  </a:cubicBezTo>
                  <a:cubicBezTo>
                    <a:pt x="51" y="90"/>
                    <a:pt x="51" y="90"/>
                    <a:pt x="51" y="90"/>
                  </a:cubicBezTo>
                  <a:cubicBezTo>
                    <a:pt x="50" y="90"/>
                    <a:pt x="50" y="90"/>
                    <a:pt x="50" y="90"/>
                  </a:cubicBezTo>
                  <a:cubicBezTo>
                    <a:pt x="42" y="90"/>
                    <a:pt x="34"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3"/>
                    <a:pt x="109" y="103"/>
                    <a:pt x="109" y="103"/>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4" y="3"/>
                  </a:cubicBezTo>
                  <a:cubicBezTo>
                    <a:pt x="24" y="2"/>
                    <a:pt x="23" y="2"/>
                    <a:pt x="21" y="1"/>
                  </a:cubicBezTo>
                  <a:cubicBezTo>
                    <a:pt x="20" y="0"/>
                    <a:pt x="19" y="0"/>
                    <a:pt x="17"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1">
              <a:extLst>
                <a:ext uri="{FF2B5EF4-FFF2-40B4-BE49-F238E27FC236}">
                  <a16:creationId xmlns:a16="http://schemas.microsoft.com/office/drawing/2014/main" id="{83097C85-74E6-4907-B7F3-2402B1A30CCC}"/>
                </a:ext>
              </a:extLst>
            </p:cNvPr>
            <p:cNvSpPr>
              <a:spLocks noEditPoints="1"/>
            </p:cNvSpPr>
            <p:nvPr/>
          </p:nvSpPr>
          <p:spPr bwMode="auto">
            <a:xfrm>
              <a:off x="5465" y="1351"/>
              <a:ext cx="140" cy="480"/>
            </a:xfrm>
            <a:custGeom>
              <a:avLst/>
              <a:gdLst>
                <a:gd name="T0" fmla="*/ 68 w 82"/>
                <a:gd name="T1" fmla="*/ 242 h 281"/>
                <a:gd name="T2" fmla="*/ 69 w 82"/>
                <a:gd name="T3" fmla="*/ 255 h 281"/>
                <a:gd name="T4" fmla="*/ 65 w 82"/>
                <a:gd name="T5" fmla="*/ 271 h 281"/>
                <a:gd name="T6" fmla="*/ 68 w 82"/>
                <a:gd name="T7" fmla="*/ 281 h 281"/>
                <a:gd name="T8" fmla="*/ 78 w 82"/>
                <a:gd name="T9" fmla="*/ 278 h 281"/>
                <a:gd name="T10" fmla="*/ 74 w 82"/>
                <a:gd name="T11" fmla="*/ 263 h 281"/>
                <a:gd name="T12" fmla="*/ 73 w 82"/>
                <a:gd name="T13" fmla="*/ 259 h 281"/>
                <a:gd name="T14" fmla="*/ 68 w 82"/>
                <a:gd name="T15" fmla="*/ 242 h 281"/>
                <a:gd name="T16" fmla="*/ 59 w 82"/>
                <a:gd name="T17" fmla="*/ 0 h 281"/>
                <a:gd name="T18" fmla="*/ 22 w 82"/>
                <a:gd name="T19" fmla="*/ 17 h 281"/>
                <a:gd name="T20" fmla="*/ 4 w 82"/>
                <a:gd name="T21" fmla="*/ 62 h 281"/>
                <a:gd name="T22" fmla="*/ 4 w 82"/>
                <a:gd name="T23" fmla="*/ 62 h 281"/>
                <a:gd name="T24" fmla="*/ 14 w 82"/>
                <a:gd name="T25" fmla="*/ 96 h 281"/>
                <a:gd name="T26" fmla="*/ 15 w 82"/>
                <a:gd name="T27" fmla="*/ 100 h 281"/>
                <a:gd name="T28" fmla="*/ 38 w 82"/>
                <a:gd name="T29" fmla="*/ 179 h 281"/>
                <a:gd name="T30" fmla="*/ 39 w 82"/>
                <a:gd name="T31" fmla="*/ 183 h 281"/>
                <a:gd name="T32" fmla="*/ 53 w 82"/>
                <a:gd name="T33" fmla="*/ 231 h 281"/>
                <a:gd name="T34" fmla="*/ 62 w 82"/>
                <a:gd name="T35" fmla="*/ 222 h 281"/>
                <a:gd name="T36" fmla="*/ 49 w 82"/>
                <a:gd name="T37" fmla="*/ 179 h 281"/>
                <a:gd name="T38" fmla="*/ 48 w 82"/>
                <a:gd name="T39" fmla="*/ 175 h 281"/>
                <a:gd name="T40" fmla="*/ 25 w 82"/>
                <a:gd name="T41" fmla="*/ 95 h 281"/>
                <a:gd name="T42" fmla="*/ 24 w 82"/>
                <a:gd name="T43" fmla="*/ 91 h 281"/>
                <a:gd name="T44" fmla="*/ 20 w 82"/>
                <a:gd name="T45" fmla="*/ 76 h 281"/>
                <a:gd name="T46" fmla="*/ 26 w 82"/>
                <a:gd name="T47" fmla="*/ 77 h 281"/>
                <a:gd name="T48" fmla="*/ 63 w 82"/>
                <a:gd name="T49" fmla="*/ 60 h 281"/>
                <a:gd name="T50" fmla="*/ 82 w 82"/>
                <a:gd name="T51" fmla="*/ 22 h 281"/>
                <a:gd name="T52" fmla="*/ 82 w 82"/>
                <a:gd name="T53" fmla="*/ 22 h 281"/>
                <a:gd name="T54" fmla="*/ 76 w 82"/>
                <a:gd name="T55" fmla="*/ 6 h 281"/>
                <a:gd name="T56" fmla="*/ 59 w 82"/>
                <a:gd name="T5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81">
                  <a:moveTo>
                    <a:pt x="68" y="242"/>
                  </a:moveTo>
                  <a:cubicBezTo>
                    <a:pt x="67" y="246"/>
                    <a:pt x="68" y="251"/>
                    <a:pt x="69" y="255"/>
                  </a:cubicBezTo>
                  <a:cubicBezTo>
                    <a:pt x="70" y="259"/>
                    <a:pt x="68" y="265"/>
                    <a:pt x="65" y="271"/>
                  </a:cubicBezTo>
                  <a:cubicBezTo>
                    <a:pt x="68" y="281"/>
                    <a:pt x="68" y="281"/>
                    <a:pt x="68" y="281"/>
                  </a:cubicBezTo>
                  <a:cubicBezTo>
                    <a:pt x="78" y="278"/>
                    <a:pt x="78" y="278"/>
                    <a:pt x="78" y="278"/>
                  </a:cubicBezTo>
                  <a:cubicBezTo>
                    <a:pt x="74" y="263"/>
                    <a:pt x="74" y="263"/>
                    <a:pt x="74" y="263"/>
                  </a:cubicBezTo>
                  <a:cubicBezTo>
                    <a:pt x="73" y="259"/>
                    <a:pt x="73" y="259"/>
                    <a:pt x="73" y="259"/>
                  </a:cubicBezTo>
                  <a:cubicBezTo>
                    <a:pt x="68" y="242"/>
                    <a:pt x="68" y="242"/>
                    <a:pt x="68" y="242"/>
                  </a:cubicBezTo>
                  <a:moveTo>
                    <a:pt x="59" y="0"/>
                  </a:moveTo>
                  <a:cubicBezTo>
                    <a:pt x="48" y="0"/>
                    <a:pt x="34" y="6"/>
                    <a:pt x="22" y="17"/>
                  </a:cubicBezTo>
                  <a:cubicBezTo>
                    <a:pt x="7" y="31"/>
                    <a:pt x="0" y="49"/>
                    <a:pt x="4" y="62"/>
                  </a:cubicBezTo>
                  <a:cubicBezTo>
                    <a:pt x="4" y="62"/>
                    <a:pt x="4" y="62"/>
                    <a:pt x="4" y="62"/>
                  </a:cubicBezTo>
                  <a:cubicBezTo>
                    <a:pt x="14" y="96"/>
                    <a:pt x="14" y="96"/>
                    <a:pt x="14" y="96"/>
                  </a:cubicBezTo>
                  <a:cubicBezTo>
                    <a:pt x="15" y="100"/>
                    <a:pt x="15" y="100"/>
                    <a:pt x="15" y="100"/>
                  </a:cubicBezTo>
                  <a:cubicBezTo>
                    <a:pt x="38" y="179"/>
                    <a:pt x="38" y="179"/>
                    <a:pt x="38" y="179"/>
                  </a:cubicBezTo>
                  <a:cubicBezTo>
                    <a:pt x="39" y="183"/>
                    <a:pt x="39" y="183"/>
                    <a:pt x="39" y="183"/>
                  </a:cubicBezTo>
                  <a:cubicBezTo>
                    <a:pt x="53" y="231"/>
                    <a:pt x="53" y="231"/>
                    <a:pt x="53" y="231"/>
                  </a:cubicBezTo>
                  <a:cubicBezTo>
                    <a:pt x="62" y="222"/>
                    <a:pt x="62" y="222"/>
                    <a:pt x="62" y="222"/>
                  </a:cubicBezTo>
                  <a:cubicBezTo>
                    <a:pt x="49" y="179"/>
                    <a:pt x="49" y="179"/>
                    <a:pt x="49" y="179"/>
                  </a:cubicBezTo>
                  <a:cubicBezTo>
                    <a:pt x="48" y="175"/>
                    <a:pt x="48" y="175"/>
                    <a:pt x="48" y="175"/>
                  </a:cubicBezTo>
                  <a:cubicBezTo>
                    <a:pt x="25" y="95"/>
                    <a:pt x="25" y="95"/>
                    <a:pt x="25" y="95"/>
                  </a:cubicBezTo>
                  <a:cubicBezTo>
                    <a:pt x="24" y="91"/>
                    <a:pt x="24" y="91"/>
                    <a:pt x="24" y="91"/>
                  </a:cubicBezTo>
                  <a:cubicBezTo>
                    <a:pt x="20" y="76"/>
                    <a:pt x="20" y="76"/>
                    <a:pt x="20" y="76"/>
                  </a:cubicBezTo>
                  <a:cubicBezTo>
                    <a:pt x="22" y="77"/>
                    <a:pt x="24" y="77"/>
                    <a:pt x="26" y="77"/>
                  </a:cubicBezTo>
                  <a:cubicBezTo>
                    <a:pt x="37" y="77"/>
                    <a:pt x="51" y="71"/>
                    <a:pt x="63" y="60"/>
                  </a:cubicBezTo>
                  <a:cubicBezTo>
                    <a:pt x="75" y="48"/>
                    <a:pt x="82" y="34"/>
                    <a:pt x="82" y="22"/>
                  </a:cubicBezTo>
                  <a:cubicBezTo>
                    <a:pt x="82" y="22"/>
                    <a:pt x="82" y="22"/>
                    <a:pt x="82" y="22"/>
                  </a:cubicBezTo>
                  <a:cubicBezTo>
                    <a:pt x="82" y="16"/>
                    <a:pt x="80" y="11"/>
                    <a:pt x="76" y="6"/>
                  </a:cubicBezTo>
                  <a:cubicBezTo>
                    <a:pt x="72" y="2"/>
                    <a:pt x="66" y="0"/>
                    <a:pt x="5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2">
              <a:extLst>
                <a:ext uri="{FF2B5EF4-FFF2-40B4-BE49-F238E27FC236}">
                  <a16:creationId xmlns:a16="http://schemas.microsoft.com/office/drawing/2014/main" id="{FD4CD148-1E24-4FE2-94B4-9674C58D9AE4}"/>
                </a:ext>
              </a:extLst>
            </p:cNvPr>
            <p:cNvSpPr>
              <a:spLocks/>
            </p:cNvSpPr>
            <p:nvPr/>
          </p:nvSpPr>
          <p:spPr bwMode="auto">
            <a:xfrm>
              <a:off x="5556" y="1730"/>
              <a:ext cx="29" cy="84"/>
            </a:xfrm>
            <a:custGeom>
              <a:avLst/>
              <a:gdLst>
                <a:gd name="T0" fmla="*/ 9 w 17"/>
                <a:gd name="T1" fmla="*/ 0 h 49"/>
                <a:gd name="T2" fmla="*/ 0 w 17"/>
                <a:gd name="T3" fmla="*/ 9 h 49"/>
                <a:gd name="T4" fmla="*/ 9 w 17"/>
                <a:gd name="T5" fmla="*/ 41 h 49"/>
                <a:gd name="T6" fmla="*/ 11 w 17"/>
                <a:gd name="T7" fmla="*/ 45 h 49"/>
                <a:gd name="T8" fmla="*/ 12 w 17"/>
                <a:gd name="T9" fmla="*/ 49 h 49"/>
                <a:gd name="T10" fmla="*/ 16 w 17"/>
                <a:gd name="T11" fmla="*/ 33 h 49"/>
                <a:gd name="T12" fmla="*/ 15 w 17"/>
                <a:gd name="T13" fmla="*/ 20 h 49"/>
                <a:gd name="T14" fmla="*/ 9 w 17"/>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9">
                  <a:moveTo>
                    <a:pt x="9" y="0"/>
                  </a:moveTo>
                  <a:cubicBezTo>
                    <a:pt x="0" y="9"/>
                    <a:pt x="0" y="9"/>
                    <a:pt x="0" y="9"/>
                  </a:cubicBezTo>
                  <a:cubicBezTo>
                    <a:pt x="9" y="41"/>
                    <a:pt x="9" y="41"/>
                    <a:pt x="9" y="41"/>
                  </a:cubicBezTo>
                  <a:cubicBezTo>
                    <a:pt x="11" y="45"/>
                    <a:pt x="11" y="45"/>
                    <a:pt x="11" y="45"/>
                  </a:cubicBezTo>
                  <a:cubicBezTo>
                    <a:pt x="12" y="49"/>
                    <a:pt x="12" y="49"/>
                    <a:pt x="12" y="49"/>
                  </a:cubicBezTo>
                  <a:cubicBezTo>
                    <a:pt x="15" y="43"/>
                    <a:pt x="17" y="37"/>
                    <a:pt x="16" y="33"/>
                  </a:cubicBezTo>
                  <a:cubicBezTo>
                    <a:pt x="15" y="29"/>
                    <a:pt x="14" y="24"/>
                    <a:pt x="15" y="20"/>
                  </a:cubicBezTo>
                  <a:cubicBezTo>
                    <a:pt x="9" y="0"/>
                    <a:pt x="9" y="0"/>
                    <a:pt x="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3">
              <a:extLst>
                <a:ext uri="{FF2B5EF4-FFF2-40B4-BE49-F238E27FC236}">
                  <a16:creationId xmlns:a16="http://schemas.microsoft.com/office/drawing/2014/main" id="{2C6931BA-FE41-420A-85AA-63D854753F8E}"/>
                </a:ext>
              </a:extLst>
            </p:cNvPr>
            <p:cNvSpPr>
              <a:spLocks/>
            </p:cNvSpPr>
            <p:nvPr/>
          </p:nvSpPr>
          <p:spPr bwMode="auto">
            <a:xfrm>
              <a:off x="5692" y="718"/>
              <a:ext cx="109" cy="366"/>
            </a:xfrm>
            <a:custGeom>
              <a:avLst/>
              <a:gdLst>
                <a:gd name="T0" fmla="*/ 42 w 64"/>
                <a:gd name="T1" fmla="*/ 0 h 214"/>
                <a:gd name="T2" fmla="*/ 14 w 64"/>
                <a:gd name="T3" fmla="*/ 13 h 214"/>
                <a:gd name="T4" fmla="*/ 0 w 64"/>
                <a:gd name="T5" fmla="*/ 41 h 214"/>
                <a:gd name="T6" fmla="*/ 0 w 64"/>
                <a:gd name="T7" fmla="*/ 42 h 214"/>
                <a:gd name="T8" fmla="*/ 0 w 64"/>
                <a:gd name="T9" fmla="*/ 47 h 214"/>
                <a:gd name="T10" fmla="*/ 0 w 64"/>
                <a:gd name="T11" fmla="*/ 47 h 214"/>
                <a:gd name="T12" fmla="*/ 8 w 64"/>
                <a:gd name="T13" fmla="*/ 73 h 214"/>
                <a:gd name="T14" fmla="*/ 9 w 64"/>
                <a:gd name="T15" fmla="*/ 76 h 214"/>
                <a:gd name="T16" fmla="*/ 26 w 64"/>
                <a:gd name="T17" fmla="*/ 136 h 214"/>
                <a:gd name="T18" fmla="*/ 27 w 64"/>
                <a:gd name="T19" fmla="*/ 139 h 214"/>
                <a:gd name="T20" fmla="*/ 45 w 64"/>
                <a:gd name="T21" fmla="*/ 200 h 214"/>
                <a:gd name="T22" fmla="*/ 46 w 64"/>
                <a:gd name="T23" fmla="*/ 203 h 214"/>
                <a:gd name="T24" fmla="*/ 49 w 64"/>
                <a:gd name="T25" fmla="*/ 214 h 214"/>
                <a:gd name="T26" fmla="*/ 57 w 64"/>
                <a:gd name="T27" fmla="*/ 211 h 214"/>
                <a:gd name="T28" fmla="*/ 54 w 64"/>
                <a:gd name="T29" fmla="*/ 200 h 214"/>
                <a:gd name="T30" fmla="*/ 53 w 64"/>
                <a:gd name="T31" fmla="*/ 197 h 214"/>
                <a:gd name="T32" fmla="*/ 35 w 64"/>
                <a:gd name="T33" fmla="*/ 136 h 214"/>
                <a:gd name="T34" fmla="*/ 34 w 64"/>
                <a:gd name="T35" fmla="*/ 133 h 214"/>
                <a:gd name="T36" fmla="*/ 16 w 64"/>
                <a:gd name="T37" fmla="*/ 73 h 214"/>
                <a:gd name="T38" fmla="*/ 16 w 64"/>
                <a:gd name="T39" fmla="*/ 69 h 214"/>
                <a:gd name="T40" fmla="*/ 12 w 64"/>
                <a:gd name="T41" fmla="*/ 58 h 214"/>
                <a:gd name="T42" fmla="*/ 17 w 64"/>
                <a:gd name="T43" fmla="*/ 58 h 214"/>
                <a:gd name="T44" fmla="*/ 45 w 64"/>
                <a:gd name="T45" fmla="*/ 46 h 214"/>
                <a:gd name="T46" fmla="*/ 55 w 64"/>
                <a:gd name="T47" fmla="*/ 5 h 214"/>
                <a:gd name="T48" fmla="*/ 42 w 64"/>
                <a:gd name="T4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214">
                  <a:moveTo>
                    <a:pt x="42" y="0"/>
                  </a:moveTo>
                  <a:cubicBezTo>
                    <a:pt x="33" y="0"/>
                    <a:pt x="23" y="4"/>
                    <a:pt x="14" y="13"/>
                  </a:cubicBezTo>
                  <a:cubicBezTo>
                    <a:pt x="5" y="21"/>
                    <a:pt x="0" y="32"/>
                    <a:pt x="0" y="41"/>
                  </a:cubicBezTo>
                  <a:cubicBezTo>
                    <a:pt x="0" y="42"/>
                    <a:pt x="0" y="42"/>
                    <a:pt x="0" y="42"/>
                  </a:cubicBezTo>
                  <a:cubicBezTo>
                    <a:pt x="0" y="43"/>
                    <a:pt x="0" y="45"/>
                    <a:pt x="0" y="47"/>
                  </a:cubicBezTo>
                  <a:cubicBezTo>
                    <a:pt x="0" y="47"/>
                    <a:pt x="0" y="47"/>
                    <a:pt x="0" y="47"/>
                  </a:cubicBezTo>
                  <a:cubicBezTo>
                    <a:pt x="8" y="73"/>
                    <a:pt x="8" y="73"/>
                    <a:pt x="8" y="73"/>
                  </a:cubicBezTo>
                  <a:cubicBezTo>
                    <a:pt x="9" y="76"/>
                    <a:pt x="9" y="76"/>
                    <a:pt x="9" y="76"/>
                  </a:cubicBezTo>
                  <a:cubicBezTo>
                    <a:pt x="26" y="136"/>
                    <a:pt x="26" y="136"/>
                    <a:pt x="26" y="136"/>
                  </a:cubicBezTo>
                  <a:cubicBezTo>
                    <a:pt x="27" y="139"/>
                    <a:pt x="27" y="139"/>
                    <a:pt x="27" y="139"/>
                  </a:cubicBezTo>
                  <a:cubicBezTo>
                    <a:pt x="45" y="200"/>
                    <a:pt x="45" y="200"/>
                    <a:pt x="45" y="200"/>
                  </a:cubicBezTo>
                  <a:cubicBezTo>
                    <a:pt x="46" y="203"/>
                    <a:pt x="46" y="203"/>
                    <a:pt x="46" y="203"/>
                  </a:cubicBezTo>
                  <a:cubicBezTo>
                    <a:pt x="49" y="214"/>
                    <a:pt x="49" y="214"/>
                    <a:pt x="49" y="214"/>
                  </a:cubicBezTo>
                  <a:cubicBezTo>
                    <a:pt x="57" y="211"/>
                    <a:pt x="57" y="211"/>
                    <a:pt x="57" y="211"/>
                  </a:cubicBezTo>
                  <a:cubicBezTo>
                    <a:pt x="54" y="200"/>
                    <a:pt x="54" y="200"/>
                    <a:pt x="54" y="200"/>
                  </a:cubicBezTo>
                  <a:cubicBezTo>
                    <a:pt x="53" y="197"/>
                    <a:pt x="53" y="197"/>
                    <a:pt x="53" y="197"/>
                  </a:cubicBezTo>
                  <a:cubicBezTo>
                    <a:pt x="35" y="136"/>
                    <a:pt x="35" y="136"/>
                    <a:pt x="35" y="136"/>
                  </a:cubicBezTo>
                  <a:cubicBezTo>
                    <a:pt x="34" y="133"/>
                    <a:pt x="34" y="133"/>
                    <a:pt x="34" y="133"/>
                  </a:cubicBezTo>
                  <a:cubicBezTo>
                    <a:pt x="16" y="73"/>
                    <a:pt x="16" y="73"/>
                    <a:pt x="16" y="73"/>
                  </a:cubicBezTo>
                  <a:cubicBezTo>
                    <a:pt x="16" y="69"/>
                    <a:pt x="16" y="69"/>
                    <a:pt x="16" y="69"/>
                  </a:cubicBezTo>
                  <a:cubicBezTo>
                    <a:pt x="12" y="58"/>
                    <a:pt x="12" y="58"/>
                    <a:pt x="12" y="58"/>
                  </a:cubicBezTo>
                  <a:cubicBezTo>
                    <a:pt x="14" y="58"/>
                    <a:pt x="15" y="58"/>
                    <a:pt x="17" y="58"/>
                  </a:cubicBezTo>
                  <a:cubicBezTo>
                    <a:pt x="26" y="58"/>
                    <a:pt x="36" y="54"/>
                    <a:pt x="45" y="46"/>
                  </a:cubicBezTo>
                  <a:cubicBezTo>
                    <a:pt x="59" y="32"/>
                    <a:pt x="64" y="14"/>
                    <a:pt x="55" y="5"/>
                  </a:cubicBezTo>
                  <a:cubicBezTo>
                    <a:pt x="52" y="1"/>
                    <a:pt x="47" y="0"/>
                    <a:pt x="4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4">
              <a:extLst>
                <a:ext uri="{FF2B5EF4-FFF2-40B4-BE49-F238E27FC236}">
                  <a16:creationId xmlns:a16="http://schemas.microsoft.com/office/drawing/2014/main" id="{17568E56-785C-40F1-9603-A1CBCCE07D19}"/>
                </a:ext>
              </a:extLst>
            </p:cNvPr>
            <p:cNvSpPr>
              <a:spLocks noEditPoints="1"/>
            </p:cNvSpPr>
            <p:nvPr/>
          </p:nvSpPr>
          <p:spPr bwMode="auto">
            <a:xfrm>
              <a:off x="5041" y="1043"/>
              <a:ext cx="234" cy="162"/>
            </a:xfrm>
            <a:custGeom>
              <a:avLst/>
              <a:gdLst>
                <a:gd name="T0" fmla="*/ 84 w 137"/>
                <a:gd name="T1" fmla="*/ 69 h 95"/>
                <a:gd name="T2" fmla="*/ 84 w 137"/>
                <a:gd name="T3" fmla="*/ 76 h 95"/>
                <a:gd name="T4" fmla="*/ 125 w 137"/>
                <a:gd name="T5" fmla="*/ 91 h 95"/>
                <a:gd name="T6" fmla="*/ 128 w 137"/>
                <a:gd name="T7" fmla="*/ 92 h 95"/>
                <a:gd name="T8" fmla="*/ 135 w 137"/>
                <a:gd name="T9" fmla="*/ 95 h 95"/>
                <a:gd name="T10" fmla="*/ 137 w 137"/>
                <a:gd name="T11" fmla="*/ 89 h 95"/>
                <a:gd name="T12" fmla="*/ 129 w 137"/>
                <a:gd name="T13" fmla="*/ 86 h 95"/>
                <a:gd name="T14" fmla="*/ 127 w 137"/>
                <a:gd name="T15" fmla="*/ 85 h 95"/>
                <a:gd name="T16" fmla="*/ 84 w 137"/>
                <a:gd name="T17" fmla="*/ 69 h 95"/>
                <a:gd name="T18" fmla="*/ 15 w 137"/>
                <a:gd name="T19" fmla="*/ 0 h 95"/>
                <a:gd name="T20" fmla="*/ 15 w 137"/>
                <a:gd name="T21" fmla="*/ 0 h 95"/>
                <a:gd name="T22" fmla="*/ 14 w 137"/>
                <a:gd name="T23" fmla="*/ 0 h 95"/>
                <a:gd name="T24" fmla="*/ 0 w 137"/>
                <a:gd name="T25" fmla="*/ 22 h 95"/>
                <a:gd name="T26" fmla="*/ 0 w 137"/>
                <a:gd name="T27" fmla="*/ 23 h 95"/>
                <a:gd name="T28" fmla="*/ 1 w 137"/>
                <a:gd name="T29" fmla="*/ 28 h 95"/>
                <a:gd name="T30" fmla="*/ 15 w 137"/>
                <a:gd name="T31" fmla="*/ 51 h 95"/>
                <a:gd name="T32" fmla="*/ 15 w 137"/>
                <a:gd name="T33" fmla="*/ 51 h 95"/>
                <a:gd name="T34" fmla="*/ 25 w 137"/>
                <a:gd name="T35" fmla="*/ 54 h 95"/>
                <a:gd name="T36" fmla="*/ 43 w 137"/>
                <a:gd name="T37" fmla="*/ 54 h 95"/>
                <a:gd name="T38" fmla="*/ 37 w 137"/>
                <a:gd name="T39" fmla="*/ 52 h 95"/>
                <a:gd name="T40" fmla="*/ 35 w 137"/>
                <a:gd name="T41" fmla="*/ 51 h 95"/>
                <a:gd name="T42" fmla="*/ 27 w 137"/>
                <a:gd name="T43" fmla="*/ 48 h 95"/>
                <a:gd name="T44" fmla="*/ 34 w 137"/>
                <a:gd name="T45" fmla="*/ 24 h 95"/>
                <a:gd name="T46" fmla="*/ 15 w 137"/>
                <a:gd name="T4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95">
                  <a:moveTo>
                    <a:pt x="84" y="69"/>
                  </a:moveTo>
                  <a:cubicBezTo>
                    <a:pt x="84" y="76"/>
                    <a:pt x="84" y="76"/>
                    <a:pt x="84" y="76"/>
                  </a:cubicBezTo>
                  <a:cubicBezTo>
                    <a:pt x="125" y="91"/>
                    <a:pt x="125" y="91"/>
                    <a:pt x="125" y="91"/>
                  </a:cubicBezTo>
                  <a:cubicBezTo>
                    <a:pt x="128" y="92"/>
                    <a:pt x="128" y="92"/>
                    <a:pt x="128" y="92"/>
                  </a:cubicBezTo>
                  <a:cubicBezTo>
                    <a:pt x="135" y="95"/>
                    <a:pt x="135" y="95"/>
                    <a:pt x="135" y="95"/>
                  </a:cubicBezTo>
                  <a:cubicBezTo>
                    <a:pt x="137" y="89"/>
                    <a:pt x="137" y="89"/>
                    <a:pt x="137" y="89"/>
                  </a:cubicBezTo>
                  <a:cubicBezTo>
                    <a:pt x="129" y="86"/>
                    <a:pt x="129" y="86"/>
                    <a:pt x="129" y="86"/>
                  </a:cubicBezTo>
                  <a:cubicBezTo>
                    <a:pt x="127" y="85"/>
                    <a:pt x="127" y="85"/>
                    <a:pt x="127" y="85"/>
                  </a:cubicBezTo>
                  <a:cubicBezTo>
                    <a:pt x="84" y="69"/>
                    <a:pt x="84" y="69"/>
                    <a:pt x="84" y="69"/>
                  </a:cubicBezTo>
                  <a:moveTo>
                    <a:pt x="15" y="0"/>
                  </a:moveTo>
                  <a:cubicBezTo>
                    <a:pt x="15" y="0"/>
                    <a:pt x="15" y="0"/>
                    <a:pt x="15" y="0"/>
                  </a:cubicBezTo>
                  <a:cubicBezTo>
                    <a:pt x="15" y="0"/>
                    <a:pt x="14" y="0"/>
                    <a:pt x="14" y="0"/>
                  </a:cubicBezTo>
                  <a:cubicBezTo>
                    <a:pt x="6" y="1"/>
                    <a:pt x="0" y="10"/>
                    <a:pt x="0" y="22"/>
                  </a:cubicBezTo>
                  <a:cubicBezTo>
                    <a:pt x="0" y="23"/>
                    <a:pt x="0" y="23"/>
                    <a:pt x="0" y="23"/>
                  </a:cubicBezTo>
                  <a:cubicBezTo>
                    <a:pt x="0" y="25"/>
                    <a:pt x="0" y="26"/>
                    <a:pt x="1" y="28"/>
                  </a:cubicBezTo>
                  <a:cubicBezTo>
                    <a:pt x="2" y="39"/>
                    <a:pt x="8" y="48"/>
                    <a:pt x="15" y="51"/>
                  </a:cubicBezTo>
                  <a:cubicBezTo>
                    <a:pt x="15" y="51"/>
                    <a:pt x="15" y="51"/>
                    <a:pt x="15" y="51"/>
                  </a:cubicBezTo>
                  <a:cubicBezTo>
                    <a:pt x="25" y="54"/>
                    <a:pt x="25" y="54"/>
                    <a:pt x="25" y="54"/>
                  </a:cubicBezTo>
                  <a:cubicBezTo>
                    <a:pt x="43" y="54"/>
                    <a:pt x="43" y="54"/>
                    <a:pt x="43" y="54"/>
                  </a:cubicBezTo>
                  <a:cubicBezTo>
                    <a:pt x="37" y="52"/>
                    <a:pt x="37" y="52"/>
                    <a:pt x="37" y="52"/>
                  </a:cubicBezTo>
                  <a:cubicBezTo>
                    <a:pt x="35" y="51"/>
                    <a:pt x="35" y="51"/>
                    <a:pt x="35" y="51"/>
                  </a:cubicBezTo>
                  <a:cubicBezTo>
                    <a:pt x="27" y="48"/>
                    <a:pt x="27" y="48"/>
                    <a:pt x="27" y="48"/>
                  </a:cubicBezTo>
                  <a:cubicBezTo>
                    <a:pt x="32" y="44"/>
                    <a:pt x="35" y="34"/>
                    <a:pt x="34" y="24"/>
                  </a:cubicBezTo>
                  <a:cubicBezTo>
                    <a:pt x="32" y="10"/>
                    <a:pt x="24" y="0"/>
                    <a:pt x="1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5">
              <a:extLst>
                <a:ext uri="{FF2B5EF4-FFF2-40B4-BE49-F238E27FC236}">
                  <a16:creationId xmlns:a16="http://schemas.microsoft.com/office/drawing/2014/main" id="{92BE598D-8285-4182-9E0F-0EC7863AA3EE}"/>
                </a:ext>
              </a:extLst>
            </p:cNvPr>
            <p:cNvSpPr>
              <a:spLocks noEditPoints="1"/>
            </p:cNvSpPr>
            <p:nvPr/>
          </p:nvSpPr>
          <p:spPr bwMode="auto">
            <a:xfrm>
              <a:off x="5084" y="1135"/>
              <a:ext cx="101" cy="38"/>
            </a:xfrm>
            <a:custGeom>
              <a:avLst/>
              <a:gdLst>
                <a:gd name="T0" fmla="*/ 55 w 59"/>
                <a:gd name="T1" fmla="*/ 14 h 22"/>
                <a:gd name="T2" fmla="*/ 54 w 59"/>
                <a:gd name="T3" fmla="*/ 20 h 22"/>
                <a:gd name="T4" fmla="*/ 54 w 59"/>
                <a:gd name="T5" fmla="*/ 20 h 22"/>
                <a:gd name="T6" fmla="*/ 57 w 59"/>
                <a:gd name="T7" fmla="*/ 21 h 22"/>
                <a:gd name="T8" fmla="*/ 59 w 59"/>
                <a:gd name="T9" fmla="*/ 22 h 22"/>
                <a:gd name="T10" fmla="*/ 59 w 59"/>
                <a:gd name="T11" fmla="*/ 15 h 22"/>
                <a:gd name="T12" fmla="*/ 58 w 59"/>
                <a:gd name="T13" fmla="*/ 15 h 22"/>
                <a:gd name="T14" fmla="*/ 56 w 59"/>
                <a:gd name="T15" fmla="*/ 14 h 22"/>
                <a:gd name="T16" fmla="*/ 55 w 59"/>
                <a:gd name="T17" fmla="*/ 14 h 22"/>
                <a:gd name="T18" fmla="*/ 18 w 59"/>
                <a:gd name="T19" fmla="*/ 0 h 22"/>
                <a:gd name="T20" fmla="*/ 0 w 59"/>
                <a:gd name="T21" fmla="*/ 0 h 22"/>
                <a:gd name="T22" fmla="*/ 9 w 59"/>
                <a:gd name="T23" fmla="*/ 4 h 22"/>
                <a:gd name="T24" fmla="*/ 11 w 59"/>
                <a:gd name="T25" fmla="*/ 4 h 22"/>
                <a:gd name="T26" fmla="*/ 46 w 59"/>
                <a:gd name="T27" fmla="*/ 17 h 22"/>
                <a:gd name="T28" fmla="*/ 50 w 59"/>
                <a:gd name="T29" fmla="*/ 12 h 22"/>
                <a:gd name="T30" fmla="*/ 18 w 59"/>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22">
                  <a:moveTo>
                    <a:pt x="55" y="14"/>
                  </a:moveTo>
                  <a:cubicBezTo>
                    <a:pt x="55" y="16"/>
                    <a:pt x="55" y="18"/>
                    <a:pt x="54" y="20"/>
                  </a:cubicBezTo>
                  <a:cubicBezTo>
                    <a:pt x="54" y="20"/>
                    <a:pt x="54" y="20"/>
                    <a:pt x="54" y="20"/>
                  </a:cubicBezTo>
                  <a:cubicBezTo>
                    <a:pt x="57" y="21"/>
                    <a:pt x="57" y="21"/>
                    <a:pt x="57" y="21"/>
                  </a:cubicBezTo>
                  <a:cubicBezTo>
                    <a:pt x="59" y="22"/>
                    <a:pt x="59" y="22"/>
                    <a:pt x="59" y="22"/>
                  </a:cubicBezTo>
                  <a:cubicBezTo>
                    <a:pt x="59" y="15"/>
                    <a:pt x="59" y="15"/>
                    <a:pt x="59" y="15"/>
                  </a:cubicBezTo>
                  <a:cubicBezTo>
                    <a:pt x="58" y="15"/>
                    <a:pt x="58" y="15"/>
                    <a:pt x="58" y="15"/>
                  </a:cubicBezTo>
                  <a:cubicBezTo>
                    <a:pt x="56" y="14"/>
                    <a:pt x="56" y="14"/>
                    <a:pt x="56" y="14"/>
                  </a:cubicBezTo>
                  <a:cubicBezTo>
                    <a:pt x="55" y="14"/>
                    <a:pt x="55" y="14"/>
                    <a:pt x="55" y="14"/>
                  </a:cubicBezTo>
                  <a:moveTo>
                    <a:pt x="18" y="0"/>
                  </a:moveTo>
                  <a:cubicBezTo>
                    <a:pt x="0" y="0"/>
                    <a:pt x="0" y="0"/>
                    <a:pt x="0" y="0"/>
                  </a:cubicBezTo>
                  <a:cubicBezTo>
                    <a:pt x="9" y="4"/>
                    <a:pt x="9" y="4"/>
                    <a:pt x="9" y="4"/>
                  </a:cubicBezTo>
                  <a:cubicBezTo>
                    <a:pt x="11" y="4"/>
                    <a:pt x="11" y="4"/>
                    <a:pt x="11" y="4"/>
                  </a:cubicBezTo>
                  <a:cubicBezTo>
                    <a:pt x="46" y="17"/>
                    <a:pt x="46" y="17"/>
                    <a:pt x="46" y="17"/>
                  </a:cubicBezTo>
                  <a:cubicBezTo>
                    <a:pt x="50" y="12"/>
                    <a:pt x="50" y="12"/>
                    <a:pt x="50" y="12"/>
                  </a:cubicBezTo>
                  <a:cubicBezTo>
                    <a:pt x="18" y="0"/>
                    <a:pt x="18"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6">
              <a:extLst>
                <a:ext uri="{FF2B5EF4-FFF2-40B4-BE49-F238E27FC236}">
                  <a16:creationId xmlns:a16="http://schemas.microsoft.com/office/drawing/2014/main" id="{E0957F13-9AF0-4845-AC3E-3502B11159D2}"/>
                </a:ext>
              </a:extLst>
            </p:cNvPr>
            <p:cNvSpPr>
              <a:spLocks/>
            </p:cNvSpPr>
            <p:nvPr/>
          </p:nvSpPr>
          <p:spPr bwMode="auto">
            <a:xfrm>
              <a:off x="5163" y="1156"/>
              <a:ext cx="15" cy="14"/>
            </a:xfrm>
            <a:custGeom>
              <a:avLst/>
              <a:gdLst>
                <a:gd name="T0" fmla="*/ 4 w 9"/>
                <a:gd name="T1" fmla="*/ 0 h 8"/>
                <a:gd name="T2" fmla="*/ 0 w 9"/>
                <a:gd name="T3" fmla="*/ 5 h 8"/>
                <a:gd name="T4" fmla="*/ 8 w 9"/>
                <a:gd name="T5" fmla="*/ 8 h 8"/>
                <a:gd name="T6" fmla="*/ 9 w 9"/>
                <a:gd name="T7" fmla="*/ 2 h 8"/>
                <a:gd name="T8" fmla="*/ 4 w 9"/>
                <a:gd name="T9" fmla="*/ 0 h 8"/>
              </a:gdLst>
              <a:ahLst/>
              <a:cxnLst>
                <a:cxn ang="0">
                  <a:pos x="T0" y="T1"/>
                </a:cxn>
                <a:cxn ang="0">
                  <a:pos x="T2" y="T3"/>
                </a:cxn>
                <a:cxn ang="0">
                  <a:pos x="T4" y="T5"/>
                </a:cxn>
                <a:cxn ang="0">
                  <a:pos x="T6" y="T7"/>
                </a:cxn>
                <a:cxn ang="0">
                  <a:pos x="T8" y="T9"/>
                </a:cxn>
              </a:cxnLst>
              <a:rect l="0" t="0" r="r" b="b"/>
              <a:pathLst>
                <a:path w="9" h="8">
                  <a:moveTo>
                    <a:pt x="4" y="0"/>
                  </a:moveTo>
                  <a:cubicBezTo>
                    <a:pt x="0" y="5"/>
                    <a:pt x="0" y="5"/>
                    <a:pt x="0" y="5"/>
                  </a:cubicBezTo>
                  <a:cubicBezTo>
                    <a:pt x="8" y="8"/>
                    <a:pt x="8" y="8"/>
                    <a:pt x="8" y="8"/>
                  </a:cubicBezTo>
                  <a:cubicBezTo>
                    <a:pt x="9" y="6"/>
                    <a:pt x="9" y="4"/>
                    <a:pt x="9" y="2"/>
                  </a:cubicBezTo>
                  <a:cubicBezTo>
                    <a:pt x="4" y="0"/>
                    <a:pt x="4" y="0"/>
                    <a:pt x="4"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7">
              <a:extLst>
                <a:ext uri="{FF2B5EF4-FFF2-40B4-BE49-F238E27FC236}">
                  <a16:creationId xmlns:a16="http://schemas.microsoft.com/office/drawing/2014/main" id="{BC341BC9-EEA5-4307-94C3-BC52010FF189}"/>
                </a:ext>
              </a:extLst>
            </p:cNvPr>
            <p:cNvSpPr>
              <a:spLocks/>
            </p:cNvSpPr>
            <p:nvPr/>
          </p:nvSpPr>
          <p:spPr bwMode="auto">
            <a:xfrm>
              <a:off x="4150" y="1182"/>
              <a:ext cx="92" cy="162"/>
            </a:xfrm>
            <a:custGeom>
              <a:avLst/>
              <a:gdLst>
                <a:gd name="T0" fmla="*/ 18 w 54"/>
                <a:gd name="T1" fmla="*/ 0 h 95"/>
                <a:gd name="T2" fmla="*/ 17 w 54"/>
                <a:gd name="T3" fmla="*/ 0 h 95"/>
                <a:gd name="T4" fmla="*/ 4 w 54"/>
                <a:gd name="T5" fmla="*/ 11 h 95"/>
                <a:gd name="T6" fmla="*/ 3 w 54"/>
                <a:gd name="T7" fmla="*/ 28 h 95"/>
                <a:gd name="T8" fmla="*/ 3 w 54"/>
                <a:gd name="T9" fmla="*/ 28 h 95"/>
                <a:gd name="T10" fmla="*/ 10 w 54"/>
                <a:gd name="T11" fmla="*/ 39 h 95"/>
                <a:gd name="T12" fmla="*/ 11 w 54"/>
                <a:gd name="T13" fmla="*/ 40 h 95"/>
                <a:gd name="T14" fmla="*/ 29 w 54"/>
                <a:gd name="T15" fmla="*/ 64 h 95"/>
                <a:gd name="T16" fmla="*/ 30 w 54"/>
                <a:gd name="T17" fmla="*/ 65 h 95"/>
                <a:gd name="T18" fmla="*/ 47 w 54"/>
                <a:gd name="T19" fmla="*/ 89 h 95"/>
                <a:gd name="T20" fmla="*/ 48 w 54"/>
                <a:gd name="T21" fmla="*/ 90 h 95"/>
                <a:gd name="T22" fmla="*/ 51 w 54"/>
                <a:gd name="T23" fmla="*/ 95 h 95"/>
                <a:gd name="T24" fmla="*/ 54 w 54"/>
                <a:gd name="T25" fmla="*/ 92 h 95"/>
                <a:gd name="T26" fmla="*/ 51 w 54"/>
                <a:gd name="T27" fmla="*/ 88 h 95"/>
                <a:gd name="T28" fmla="*/ 50 w 54"/>
                <a:gd name="T29" fmla="*/ 87 h 95"/>
                <a:gd name="T30" fmla="*/ 33 w 54"/>
                <a:gd name="T31" fmla="*/ 62 h 95"/>
                <a:gd name="T32" fmla="*/ 32 w 54"/>
                <a:gd name="T33" fmla="*/ 61 h 95"/>
                <a:gd name="T34" fmla="*/ 14 w 54"/>
                <a:gd name="T35" fmla="*/ 37 h 95"/>
                <a:gd name="T36" fmla="*/ 13 w 54"/>
                <a:gd name="T37" fmla="*/ 36 h 95"/>
                <a:gd name="T38" fmla="*/ 10 w 54"/>
                <a:gd name="T39" fmla="*/ 31 h 95"/>
                <a:gd name="T40" fmla="*/ 23 w 54"/>
                <a:gd name="T41" fmla="*/ 21 h 95"/>
                <a:gd name="T42" fmla="*/ 21 w 54"/>
                <a:gd name="T43" fmla="*/ 1 h 95"/>
                <a:gd name="T44" fmla="*/ 18 w 54"/>
                <a:gd name="T4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95">
                  <a:moveTo>
                    <a:pt x="18" y="0"/>
                  </a:moveTo>
                  <a:cubicBezTo>
                    <a:pt x="17" y="0"/>
                    <a:pt x="17" y="0"/>
                    <a:pt x="17" y="0"/>
                  </a:cubicBezTo>
                  <a:cubicBezTo>
                    <a:pt x="12" y="0"/>
                    <a:pt x="7" y="4"/>
                    <a:pt x="4" y="11"/>
                  </a:cubicBezTo>
                  <a:cubicBezTo>
                    <a:pt x="0" y="17"/>
                    <a:pt x="0" y="24"/>
                    <a:pt x="3" y="28"/>
                  </a:cubicBezTo>
                  <a:cubicBezTo>
                    <a:pt x="3" y="28"/>
                    <a:pt x="3" y="28"/>
                    <a:pt x="3" y="28"/>
                  </a:cubicBezTo>
                  <a:cubicBezTo>
                    <a:pt x="10" y="39"/>
                    <a:pt x="10" y="39"/>
                    <a:pt x="10" y="39"/>
                  </a:cubicBezTo>
                  <a:cubicBezTo>
                    <a:pt x="11" y="40"/>
                    <a:pt x="11" y="40"/>
                    <a:pt x="11" y="40"/>
                  </a:cubicBezTo>
                  <a:cubicBezTo>
                    <a:pt x="29" y="64"/>
                    <a:pt x="29" y="64"/>
                    <a:pt x="29" y="64"/>
                  </a:cubicBezTo>
                  <a:cubicBezTo>
                    <a:pt x="30" y="65"/>
                    <a:pt x="30" y="65"/>
                    <a:pt x="30" y="65"/>
                  </a:cubicBezTo>
                  <a:cubicBezTo>
                    <a:pt x="47" y="89"/>
                    <a:pt x="47" y="89"/>
                    <a:pt x="47" y="89"/>
                  </a:cubicBezTo>
                  <a:cubicBezTo>
                    <a:pt x="48" y="90"/>
                    <a:pt x="48" y="90"/>
                    <a:pt x="48" y="90"/>
                  </a:cubicBezTo>
                  <a:cubicBezTo>
                    <a:pt x="51" y="95"/>
                    <a:pt x="51" y="95"/>
                    <a:pt x="51" y="95"/>
                  </a:cubicBezTo>
                  <a:cubicBezTo>
                    <a:pt x="54" y="92"/>
                    <a:pt x="54" y="92"/>
                    <a:pt x="54" y="92"/>
                  </a:cubicBezTo>
                  <a:cubicBezTo>
                    <a:pt x="51" y="88"/>
                    <a:pt x="51" y="88"/>
                    <a:pt x="51" y="88"/>
                  </a:cubicBezTo>
                  <a:cubicBezTo>
                    <a:pt x="50" y="87"/>
                    <a:pt x="50" y="87"/>
                    <a:pt x="50" y="87"/>
                  </a:cubicBezTo>
                  <a:cubicBezTo>
                    <a:pt x="33" y="62"/>
                    <a:pt x="33" y="62"/>
                    <a:pt x="33" y="62"/>
                  </a:cubicBezTo>
                  <a:cubicBezTo>
                    <a:pt x="32" y="61"/>
                    <a:pt x="32" y="61"/>
                    <a:pt x="32" y="61"/>
                  </a:cubicBezTo>
                  <a:cubicBezTo>
                    <a:pt x="14" y="37"/>
                    <a:pt x="14" y="37"/>
                    <a:pt x="14" y="37"/>
                  </a:cubicBezTo>
                  <a:cubicBezTo>
                    <a:pt x="13" y="36"/>
                    <a:pt x="13" y="36"/>
                    <a:pt x="13" y="36"/>
                  </a:cubicBezTo>
                  <a:cubicBezTo>
                    <a:pt x="10" y="31"/>
                    <a:pt x="10" y="31"/>
                    <a:pt x="10" y="31"/>
                  </a:cubicBezTo>
                  <a:cubicBezTo>
                    <a:pt x="15" y="31"/>
                    <a:pt x="20" y="27"/>
                    <a:pt x="23" y="21"/>
                  </a:cubicBezTo>
                  <a:cubicBezTo>
                    <a:pt x="27" y="12"/>
                    <a:pt x="26" y="4"/>
                    <a:pt x="21" y="1"/>
                  </a:cubicBezTo>
                  <a:cubicBezTo>
                    <a:pt x="20" y="0"/>
                    <a:pt x="19"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8">
              <a:extLst>
                <a:ext uri="{FF2B5EF4-FFF2-40B4-BE49-F238E27FC236}">
                  <a16:creationId xmlns:a16="http://schemas.microsoft.com/office/drawing/2014/main" id="{FF62C2EA-536B-412A-968D-F9D5105CA803}"/>
                </a:ext>
              </a:extLst>
            </p:cNvPr>
            <p:cNvSpPr>
              <a:spLocks/>
            </p:cNvSpPr>
            <p:nvPr/>
          </p:nvSpPr>
          <p:spPr bwMode="auto">
            <a:xfrm>
              <a:off x="4295" y="1728"/>
              <a:ext cx="60" cy="168"/>
            </a:xfrm>
            <a:custGeom>
              <a:avLst/>
              <a:gdLst>
                <a:gd name="T0" fmla="*/ 23 w 35"/>
                <a:gd name="T1" fmla="*/ 0 h 98"/>
                <a:gd name="T2" fmla="*/ 13 w 35"/>
                <a:gd name="T3" fmla="*/ 3 h 98"/>
                <a:gd name="T4" fmla="*/ 2 w 35"/>
                <a:gd name="T5" fmla="*/ 16 h 98"/>
                <a:gd name="T6" fmla="*/ 2 w 35"/>
                <a:gd name="T7" fmla="*/ 16 h 98"/>
                <a:gd name="T8" fmla="*/ 2 w 35"/>
                <a:gd name="T9" fmla="*/ 29 h 98"/>
                <a:gd name="T10" fmla="*/ 2 w 35"/>
                <a:gd name="T11" fmla="*/ 30 h 98"/>
                <a:gd name="T12" fmla="*/ 1 w 35"/>
                <a:gd name="T13" fmla="*/ 60 h 98"/>
                <a:gd name="T14" fmla="*/ 1 w 35"/>
                <a:gd name="T15" fmla="*/ 61 h 98"/>
                <a:gd name="T16" fmla="*/ 0 w 35"/>
                <a:gd name="T17" fmla="*/ 91 h 98"/>
                <a:gd name="T18" fmla="*/ 0 w 35"/>
                <a:gd name="T19" fmla="*/ 93 h 98"/>
                <a:gd name="T20" fmla="*/ 0 w 35"/>
                <a:gd name="T21" fmla="*/ 98 h 98"/>
                <a:gd name="T22" fmla="*/ 4 w 35"/>
                <a:gd name="T23" fmla="*/ 98 h 98"/>
                <a:gd name="T24" fmla="*/ 4 w 35"/>
                <a:gd name="T25" fmla="*/ 98 h 98"/>
                <a:gd name="T26" fmla="*/ 4 w 35"/>
                <a:gd name="T27" fmla="*/ 92 h 98"/>
                <a:gd name="T28" fmla="*/ 4 w 35"/>
                <a:gd name="T29" fmla="*/ 91 h 98"/>
                <a:gd name="T30" fmla="*/ 5 w 35"/>
                <a:gd name="T31" fmla="*/ 61 h 98"/>
                <a:gd name="T32" fmla="*/ 5 w 35"/>
                <a:gd name="T33" fmla="*/ 60 h 98"/>
                <a:gd name="T34" fmla="*/ 6 w 35"/>
                <a:gd name="T35" fmla="*/ 30 h 98"/>
                <a:gd name="T36" fmla="*/ 6 w 35"/>
                <a:gd name="T37" fmla="*/ 28 h 98"/>
                <a:gd name="T38" fmla="*/ 6 w 35"/>
                <a:gd name="T39" fmla="*/ 23 h 98"/>
                <a:gd name="T40" fmla="*/ 12 w 35"/>
                <a:gd name="T41" fmla="*/ 24 h 98"/>
                <a:gd name="T42" fmla="*/ 22 w 35"/>
                <a:gd name="T43" fmla="*/ 22 h 98"/>
                <a:gd name="T44" fmla="*/ 33 w 35"/>
                <a:gd name="T45" fmla="*/ 5 h 98"/>
                <a:gd name="T46" fmla="*/ 23 w 35"/>
                <a:gd name="T4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98">
                  <a:moveTo>
                    <a:pt x="23" y="0"/>
                  </a:moveTo>
                  <a:cubicBezTo>
                    <a:pt x="20" y="0"/>
                    <a:pt x="16" y="1"/>
                    <a:pt x="13" y="3"/>
                  </a:cubicBezTo>
                  <a:cubicBezTo>
                    <a:pt x="6" y="6"/>
                    <a:pt x="2" y="11"/>
                    <a:pt x="2" y="16"/>
                  </a:cubicBezTo>
                  <a:cubicBezTo>
                    <a:pt x="2" y="16"/>
                    <a:pt x="2" y="16"/>
                    <a:pt x="2" y="16"/>
                  </a:cubicBezTo>
                  <a:cubicBezTo>
                    <a:pt x="2" y="29"/>
                    <a:pt x="2" y="29"/>
                    <a:pt x="2" y="29"/>
                  </a:cubicBezTo>
                  <a:cubicBezTo>
                    <a:pt x="2" y="30"/>
                    <a:pt x="2" y="30"/>
                    <a:pt x="2" y="30"/>
                  </a:cubicBezTo>
                  <a:cubicBezTo>
                    <a:pt x="1" y="60"/>
                    <a:pt x="1" y="60"/>
                    <a:pt x="1" y="60"/>
                  </a:cubicBezTo>
                  <a:cubicBezTo>
                    <a:pt x="1" y="61"/>
                    <a:pt x="1" y="61"/>
                    <a:pt x="1" y="61"/>
                  </a:cubicBezTo>
                  <a:cubicBezTo>
                    <a:pt x="0" y="91"/>
                    <a:pt x="0" y="91"/>
                    <a:pt x="0" y="91"/>
                  </a:cubicBezTo>
                  <a:cubicBezTo>
                    <a:pt x="0" y="93"/>
                    <a:pt x="0" y="93"/>
                    <a:pt x="0" y="93"/>
                  </a:cubicBezTo>
                  <a:cubicBezTo>
                    <a:pt x="0" y="98"/>
                    <a:pt x="0" y="98"/>
                    <a:pt x="0" y="98"/>
                  </a:cubicBezTo>
                  <a:cubicBezTo>
                    <a:pt x="4" y="98"/>
                    <a:pt x="4" y="98"/>
                    <a:pt x="4" y="98"/>
                  </a:cubicBezTo>
                  <a:cubicBezTo>
                    <a:pt x="4" y="98"/>
                    <a:pt x="4" y="98"/>
                    <a:pt x="4" y="98"/>
                  </a:cubicBezTo>
                  <a:cubicBezTo>
                    <a:pt x="4" y="92"/>
                    <a:pt x="4" y="92"/>
                    <a:pt x="4" y="92"/>
                  </a:cubicBezTo>
                  <a:cubicBezTo>
                    <a:pt x="4" y="91"/>
                    <a:pt x="4" y="91"/>
                    <a:pt x="4" y="91"/>
                  </a:cubicBezTo>
                  <a:cubicBezTo>
                    <a:pt x="5" y="61"/>
                    <a:pt x="5" y="61"/>
                    <a:pt x="5" y="61"/>
                  </a:cubicBezTo>
                  <a:cubicBezTo>
                    <a:pt x="5" y="60"/>
                    <a:pt x="5" y="60"/>
                    <a:pt x="5" y="60"/>
                  </a:cubicBezTo>
                  <a:cubicBezTo>
                    <a:pt x="6" y="30"/>
                    <a:pt x="6" y="30"/>
                    <a:pt x="6" y="30"/>
                  </a:cubicBezTo>
                  <a:cubicBezTo>
                    <a:pt x="6" y="28"/>
                    <a:pt x="6" y="28"/>
                    <a:pt x="6" y="28"/>
                  </a:cubicBezTo>
                  <a:cubicBezTo>
                    <a:pt x="6" y="23"/>
                    <a:pt x="6" y="23"/>
                    <a:pt x="6" y="23"/>
                  </a:cubicBezTo>
                  <a:cubicBezTo>
                    <a:pt x="7" y="24"/>
                    <a:pt x="10" y="24"/>
                    <a:pt x="12" y="24"/>
                  </a:cubicBezTo>
                  <a:cubicBezTo>
                    <a:pt x="15" y="24"/>
                    <a:pt x="19" y="23"/>
                    <a:pt x="22" y="22"/>
                  </a:cubicBezTo>
                  <a:cubicBezTo>
                    <a:pt x="31" y="18"/>
                    <a:pt x="35" y="10"/>
                    <a:pt x="33" y="5"/>
                  </a:cubicBezTo>
                  <a:cubicBezTo>
                    <a:pt x="31" y="2"/>
                    <a:pt x="27" y="0"/>
                    <a:pt x="2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9">
              <a:extLst>
                <a:ext uri="{FF2B5EF4-FFF2-40B4-BE49-F238E27FC236}">
                  <a16:creationId xmlns:a16="http://schemas.microsoft.com/office/drawing/2014/main" id="{03C12E3A-E446-4C1C-AF32-5DE1653AD465}"/>
                </a:ext>
              </a:extLst>
            </p:cNvPr>
            <p:cNvSpPr>
              <a:spLocks noEditPoints="1"/>
            </p:cNvSpPr>
            <p:nvPr/>
          </p:nvSpPr>
          <p:spPr bwMode="auto">
            <a:xfrm>
              <a:off x="4932" y="2256"/>
              <a:ext cx="429" cy="405"/>
            </a:xfrm>
            <a:custGeom>
              <a:avLst/>
              <a:gdLst>
                <a:gd name="T0" fmla="*/ 121 w 251"/>
                <a:gd name="T1" fmla="*/ 91 h 237"/>
                <a:gd name="T2" fmla="*/ 131 w 251"/>
                <a:gd name="T3" fmla="*/ 66 h 237"/>
                <a:gd name="T4" fmla="*/ 186 w 251"/>
                <a:gd name="T5" fmla="*/ 40 h 237"/>
                <a:gd name="T6" fmla="*/ 224 w 251"/>
                <a:gd name="T7" fmla="*/ 42 h 237"/>
                <a:gd name="T8" fmla="*/ 199 w 251"/>
                <a:gd name="T9" fmla="*/ 54 h 237"/>
                <a:gd name="T10" fmla="*/ 121 w 251"/>
                <a:gd name="T11" fmla="*/ 91 h 237"/>
                <a:gd name="T12" fmla="*/ 251 w 251"/>
                <a:gd name="T13" fmla="*/ 0 h 237"/>
                <a:gd name="T14" fmla="*/ 177 w 251"/>
                <a:gd name="T15" fmla="*/ 35 h 237"/>
                <a:gd name="T16" fmla="*/ 125 w 251"/>
                <a:gd name="T17" fmla="*/ 60 h 237"/>
                <a:gd name="T18" fmla="*/ 125 w 251"/>
                <a:gd name="T19" fmla="*/ 60 h 237"/>
                <a:gd name="T20" fmla="*/ 113 w 251"/>
                <a:gd name="T21" fmla="*/ 88 h 237"/>
                <a:gd name="T22" fmla="*/ 86 w 251"/>
                <a:gd name="T23" fmla="*/ 154 h 237"/>
                <a:gd name="T24" fmla="*/ 37 w 251"/>
                <a:gd name="T25" fmla="*/ 193 h 237"/>
                <a:gd name="T26" fmla="*/ 0 w 251"/>
                <a:gd name="T27" fmla="*/ 213 h 237"/>
                <a:gd name="T28" fmla="*/ 0 w 251"/>
                <a:gd name="T29" fmla="*/ 218 h 237"/>
                <a:gd name="T30" fmla="*/ 36 w 251"/>
                <a:gd name="T31" fmla="*/ 237 h 237"/>
                <a:gd name="T32" fmla="*/ 67 w 251"/>
                <a:gd name="T33" fmla="*/ 220 h 237"/>
                <a:gd name="T34" fmla="*/ 71 w 251"/>
                <a:gd name="T35" fmla="*/ 212 h 237"/>
                <a:gd name="T36" fmla="*/ 96 w 251"/>
                <a:gd name="T37" fmla="*/ 151 h 237"/>
                <a:gd name="T38" fmla="*/ 132 w 251"/>
                <a:gd name="T39" fmla="*/ 95 h 237"/>
                <a:gd name="T40" fmla="*/ 207 w 251"/>
                <a:gd name="T41" fmla="*/ 59 h 237"/>
                <a:gd name="T42" fmla="*/ 220 w 251"/>
                <a:gd name="T43" fmla="*/ 53 h 237"/>
                <a:gd name="T44" fmla="*/ 215 w 251"/>
                <a:gd name="T45" fmla="*/ 64 h 237"/>
                <a:gd name="T46" fmla="*/ 192 w 251"/>
                <a:gd name="T47" fmla="*/ 119 h 237"/>
                <a:gd name="T48" fmla="*/ 158 w 251"/>
                <a:gd name="T49" fmla="*/ 123 h 237"/>
                <a:gd name="T50" fmla="*/ 121 w 251"/>
                <a:gd name="T51" fmla="*/ 147 h 237"/>
                <a:gd name="T52" fmla="*/ 133 w 251"/>
                <a:gd name="T53" fmla="*/ 163 h 237"/>
                <a:gd name="T54" fmla="*/ 153 w 251"/>
                <a:gd name="T55" fmla="*/ 167 h 237"/>
                <a:gd name="T56" fmla="*/ 165 w 251"/>
                <a:gd name="T57" fmla="*/ 165 h 237"/>
                <a:gd name="T58" fmla="*/ 189 w 251"/>
                <a:gd name="T59" fmla="*/ 149 h 237"/>
                <a:gd name="T60" fmla="*/ 201 w 251"/>
                <a:gd name="T61" fmla="*/ 118 h 237"/>
                <a:gd name="T62" fmla="*/ 224 w 251"/>
                <a:gd name="T63" fmla="*/ 65 h 237"/>
                <a:gd name="T64" fmla="*/ 236 w 251"/>
                <a:gd name="T65" fmla="*/ 36 h 237"/>
                <a:gd name="T66" fmla="*/ 251 w 251"/>
                <a:gd name="T67" fmla="*/ 0 h 237"/>
                <a:gd name="T68" fmla="*/ 251 w 251"/>
                <a:gd name="T69"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237">
                  <a:moveTo>
                    <a:pt x="121" y="92"/>
                  </a:moveTo>
                  <a:cubicBezTo>
                    <a:pt x="121" y="91"/>
                    <a:pt x="121" y="91"/>
                    <a:pt x="121" y="91"/>
                  </a:cubicBezTo>
                  <a:cubicBezTo>
                    <a:pt x="122" y="87"/>
                    <a:pt x="122" y="87"/>
                    <a:pt x="122" y="87"/>
                  </a:cubicBezTo>
                  <a:cubicBezTo>
                    <a:pt x="131" y="66"/>
                    <a:pt x="131" y="66"/>
                    <a:pt x="131" y="66"/>
                  </a:cubicBezTo>
                  <a:cubicBezTo>
                    <a:pt x="181" y="42"/>
                    <a:pt x="181" y="42"/>
                    <a:pt x="181" y="42"/>
                  </a:cubicBezTo>
                  <a:cubicBezTo>
                    <a:pt x="186" y="40"/>
                    <a:pt x="186" y="40"/>
                    <a:pt x="186" y="40"/>
                  </a:cubicBezTo>
                  <a:cubicBezTo>
                    <a:pt x="235" y="16"/>
                    <a:pt x="235" y="16"/>
                    <a:pt x="235" y="16"/>
                  </a:cubicBezTo>
                  <a:cubicBezTo>
                    <a:pt x="224" y="42"/>
                    <a:pt x="224" y="42"/>
                    <a:pt x="224" y="42"/>
                  </a:cubicBezTo>
                  <a:cubicBezTo>
                    <a:pt x="204" y="52"/>
                    <a:pt x="204" y="52"/>
                    <a:pt x="204" y="52"/>
                  </a:cubicBezTo>
                  <a:cubicBezTo>
                    <a:pt x="199" y="54"/>
                    <a:pt x="199" y="54"/>
                    <a:pt x="199" y="54"/>
                  </a:cubicBezTo>
                  <a:cubicBezTo>
                    <a:pt x="127" y="89"/>
                    <a:pt x="127" y="89"/>
                    <a:pt x="127" y="89"/>
                  </a:cubicBezTo>
                  <a:cubicBezTo>
                    <a:pt x="121" y="91"/>
                    <a:pt x="121" y="91"/>
                    <a:pt x="121" y="91"/>
                  </a:cubicBezTo>
                  <a:cubicBezTo>
                    <a:pt x="121" y="92"/>
                    <a:pt x="121" y="92"/>
                    <a:pt x="121" y="92"/>
                  </a:cubicBezTo>
                  <a:moveTo>
                    <a:pt x="251" y="0"/>
                  </a:moveTo>
                  <a:cubicBezTo>
                    <a:pt x="240" y="5"/>
                    <a:pt x="240" y="5"/>
                    <a:pt x="240" y="5"/>
                  </a:cubicBezTo>
                  <a:cubicBezTo>
                    <a:pt x="177" y="35"/>
                    <a:pt x="177" y="35"/>
                    <a:pt x="177" y="35"/>
                  </a:cubicBezTo>
                  <a:cubicBezTo>
                    <a:pt x="172" y="37"/>
                    <a:pt x="172" y="37"/>
                    <a:pt x="172" y="37"/>
                  </a:cubicBezTo>
                  <a:cubicBezTo>
                    <a:pt x="125" y="60"/>
                    <a:pt x="125" y="60"/>
                    <a:pt x="125" y="60"/>
                  </a:cubicBezTo>
                  <a:cubicBezTo>
                    <a:pt x="126" y="60"/>
                    <a:pt x="126" y="60"/>
                    <a:pt x="126" y="60"/>
                  </a:cubicBezTo>
                  <a:cubicBezTo>
                    <a:pt x="125" y="60"/>
                    <a:pt x="125" y="60"/>
                    <a:pt x="125" y="60"/>
                  </a:cubicBezTo>
                  <a:cubicBezTo>
                    <a:pt x="115" y="84"/>
                    <a:pt x="115" y="84"/>
                    <a:pt x="115" y="84"/>
                  </a:cubicBezTo>
                  <a:cubicBezTo>
                    <a:pt x="113" y="88"/>
                    <a:pt x="113" y="88"/>
                    <a:pt x="113" y="88"/>
                  </a:cubicBezTo>
                  <a:cubicBezTo>
                    <a:pt x="87" y="150"/>
                    <a:pt x="87" y="150"/>
                    <a:pt x="87" y="150"/>
                  </a:cubicBezTo>
                  <a:cubicBezTo>
                    <a:pt x="86" y="154"/>
                    <a:pt x="86" y="154"/>
                    <a:pt x="86" y="154"/>
                  </a:cubicBezTo>
                  <a:cubicBezTo>
                    <a:pt x="65" y="204"/>
                    <a:pt x="65" y="204"/>
                    <a:pt x="65" y="204"/>
                  </a:cubicBezTo>
                  <a:cubicBezTo>
                    <a:pt x="60" y="197"/>
                    <a:pt x="49" y="193"/>
                    <a:pt x="37" y="193"/>
                  </a:cubicBezTo>
                  <a:cubicBezTo>
                    <a:pt x="35" y="193"/>
                    <a:pt x="34" y="193"/>
                    <a:pt x="32" y="193"/>
                  </a:cubicBezTo>
                  <a:cubicBezTo>
                    <a:pt x="16" y="194"/>
                    <a:pt x="3" y="203"/>
                    <a:pt x="0" y="213"/>
                  </a:cubicBezTo>
                  <a:cubicBezTo>
                    <a:pt x="0" y="214"/>
                    <a:pt x="0" y="216"/>
                    <a:pt x="0" y="217"/>
                  </a:cubicBezTo>
                  <a:cubicBezTo>
                    <a:pt x="0" y="218"/>
                    <a:pt x="0" y="218"/>
                    <a:pt x="0" y="218"/>
                  </a:cubicBezTo>
                  <a:cubicBezTo>
                    <a:pt x="1" y="229"/>
                    <a:pt x="15" y="237"/>
                    <a:pt x="32" y="237"/>
                  </a:cubicBezTo>
                  <a:cubicBezTo>
                    <a:pt x="33" y="237"/>
                    <a:pt x="34" y="237"/>
                    <a:pt x="36" y="237"/>
                  </a:cubicBezTo>
                  <a:cubicBezTo>
                    <a:pt x="51" y="236"/>
                    <a:pt x="63" y="229"/>
                    <a:pt x="67" y="220"/>
                  </a:cubicBezTo>
                  <a:cubicBezTo>
                    <a:pt x="67" y="220"/>
                    <a:pt x="67" y="220"/>
                    <a:pt x="67" y="220"/>
                  </a:cubicBezTo>
                  <a:cubicBezTo>
                    <a:pt x="69" y="217"/>
                    <a:pt x="69" y="217"/>
                    <a:pt x="69" y="217"/>
                  </a:cubicBezTo>
                  <a:cubicBezTo>
                    <a:pt x="71" y="212"/>
                    <a:pt x="71" y="212"/>
                    <a:pt x="71" y="212"/>
                  </a:cubicBezTo>
                  <a:cubicBezTo>
                    <a:pt x="94" y="155"/>
                    <a:pt x="94" y="155"/>
                    <a:pt x="94" y="155"/>
                  </a:cubicBezTo>
                  <a:cubicBezTo>
                    <a:pt x="96" y="151"/>
                    <a:pt x="96" y="151"/>
                    <a:pt x="96" y="151"/>
                  </a:cubicBezTo>
                  <a:cubicBezTo>
                    <a:pt x="116" y="103"/>
                    <a:pt x="116" y="103"/>
                    <a:pt x="116" y="103"/>
                  </a:cubicBezTo>
                  <a:cubicBezTo>
                    <a:pt x="132" y="95"/>
                    <a:pt x="132" y="95"/>
                    <a:pt x="132" y="95"/>
                  </a:cubicBezTo>
                  <a:cubicBezTo>
                    <a:pt x="137" y="93"/>
                    <a:pt x="137" y="93"/>
                    <a:pt x="137" y="93"/>
                  </a:cubicBezTo>
                  <a:cubicBezTo>
                    <a:pt x="207" y="59"/>
                    <a:pt x="207" y="59"/>
                    <a:pt x="207" y="59"/>
                  </a:cubicBezTo>
                  <a:cubicBezTo>
                    <a:pt x="212" y="57"/>
                    <a:pt x="212" y="57"/>
                    <a:pt x="212" y="57"/>
                  </a:cubicBezTo>
                  <a:cubicBezTo>
                    <a:pt x="220" y="53"/>
                    <a:pt x="220" y="53"/>
                    <a:pt x="220" y="53"/>
                  </a:cubicBezTo>
                  <a:cubicBezTo>
                    <a:pt x="217" y="60"/>
                    <a:pt x="217" y="60"/>
                    <a:pt x="217" y="60"/>
                  </a:cubicBezTo>
                  <a:cubicBezTo>
                    <a:pt x="215" y="64"/>
                    <a:pt x="215" y="64"/>
                    <a:pt x="215" y="64"/>
                  </a:cubicBezTo>
                  <a:cubicBezTo>
                    <a:pt x="194" y="115"/>
                    <a:pt x="194" y="115"/>
                    <a:pt x="194" y="115"/>
                  </a:cubicBezTo>
                  <a:cubicBezTo>
                    <a:pt x="192" y="119"/>
                    <a:pt x="192" y="119"/>
                    <a:pt x="192" y="119"/>
                  </a:cubicBezTo>
                  <a:cubicBezTo>
                    <a:pt x="186" y="133"/>
                    <a:pt x="186" y="133"/>
                    <a:pt x="186" y="133"/>
                  </a:cubicBezTo>
                  <a:cubicBezTo>
                    <a:pt x="181" y="127"/>
                    <a:pt x="170" y="123"/>
                    <a:pt x="158" y="123"/>
                  </a:cubicBezTo>
                  <a:cubicBezTo>
                    <a:pt x="157" y="123"/>
                    <a:pt x="155" y="123"/>
                    <a:pt x="154" y="123"/>
                  </a:cubicBezTo>
                  <a:cubicBezTo>
                    <a:pt x="135" y="124"/>
                    <a:pt x="120" y="135"/>
                    <a:pt x="121" y="147"/>
                  </a:cubicBezTo>
                  <a:cubicBezTo>
                    <a:pt x="121" y="151"/>
                    <a:pt x="123" y="154"/>
                    <a:pt x="125" y="157"/>
                  </a:cubicBezTo>
                  <a:cubicBezTo>
                    <a:pt x="127" y="159"/>
                    <a:pt x="130" y="161"/>
                    <a:pt x="133" y="163"/>
                  </a:cubicBezTo>
                  <a:cubicBezTo>
                    <a:pt x="139" y="165"/>
                    <a:pt x="145" y="167"/>
                    <a:pt x="153" y="167"/>
                  </a:cubicBezTo>
                  <a:cubicBezTo>
                    <a:pt x="153" y="167"/>
                    <a:pt x="153" y="167"/>
                    <a:pt x="153" y="167"/>
                  </a:cubicBezTo>
                  <a:cubicBezTo>
                    <a:pt x="154" y="167"/>
                    <a:pt x="156" y="167"/>
                    <a:pt x="157" y="167"/>
                  </a:cubicBezTo>
                  <a:cubicBezTo>
                    <a:pt x="160" y="166"/>
                    <a:pt x="163" y="166"/>
                    <a:pt x="165" y="165"/>
                  </a:cubicBezTo>
                  <a:cubicBezTo>
                    <a:pt x="177" y="163"/>
                    <a:pt x="185" y="157"/>
                    <a:pt x="188" y="149"/>
                  </a:cubicBezTo>
                  <a:cubicBezTo>
                    <a:pt x="189" y="149"/>
                    <a:pt x="189" y="149"/>
                    <a:pt x="189" y="149"/>
                  </a:cubicBezTo>
                  <a:cubicBezTo>
                    <a:pt x="200" y="122"/>
                    <a:pt x="200" y="122"/>
                    <a:pt x="200" y="122"/>
                  </a:cubicBezTo>
                  <a:cubicBezTo>
                    <a:pt x="201" y="118"/>
                    <a:pt x="201" y="118"/>
                    <a:pt x="201" y="118"/>
                  </a:cubicBezTo>
                  <a:cubicBezTo>
                    <a:pt x="222" y="69"/>
                    <a:pt x="222" y="69"/>
                    <a:pt x="222" y="69"/>
                  </a:cubicBezTo>
                  <a:cubicBezTo>
                    <a:pt x="224" y="65"/>
                    <a:pt x="224" y="65"/>
                    <a:pt x="224" y="65"/>
                  </a:cubicBezTo>
                  <a:cubicBezTo>
                    <a:pt x="231" y="48"/>
                    <a:pt x="231" y="48"/>
                    <a:pt x="231" y="48"/>
                  </a:cubicBezTo>
                  <a:cubicBezTo>
                    <a:pt x="236" y="36"/>
                    <a:pt x="236" y="36"/>
                    <a:pt x="236" y="36"/>
                  </a:cubicBezTo>
                  <a:cubicBezTo>
                    <a:pt x="246" y="11"/>
                    <a:pt x="246" y="11"/>
                    <a:pt x="246" y="11"/>
                  </a:cubicBezTo>
                  <a:cubicBezTo>
                    <a:pt x="251" y="0"/>
                    <a:pt x="251" y="0"/>
                    <a:pt x="251" y="0"/>
                  </a:cubicBezTo>
                  <a:moveTo>
                    <a:pt x="251" y="0"/>
                  </a:moveTo>
                  <a:cubicBezTo>
                    <a:pt x="251" y="0"/>
                    <a:pt x="251" y="0"/>
                    <a:pt x="2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0">
              <a:extLst>
                <a:ext uri="{FF2B5EF4-FFF2-40B4-BE49-F238E27FC236}">
                  <a16:creationId xmlns:a16="http://schemas.microsoft.com/office/drawing/2014/main" id="{0D8B7D83-E9CE-4FA5-8AD7-13421D342AD7}"/>
                </a:ext>
              </a:extLst>
            </p:cNvPr>
            <p:cNvSpPr>
              <a:spLocks/>
            </p:cNvSpPr>
            <p:nvPr/>
          </p:nvSpPr>
          <p:spPr bwMode="auto">
            <a:xfrm>
              <a:off x="671" y="-544"/>
              <a:ext cx="5274" cy="5861"/>
            </a:xfrm>
            <a:custGeom>
              <a:avLst/>
              <a:gdLst>
                <a:gd name="T0" fmla="*/ 0 w 3088"/>
                <a:gd name="T1" fmla="*/ 2814 h 3430"/>
                <a:gd name="T2" fmla="*/ 1468 w 3088"/>
                <a:gd name="T3" fmla="*/ 3430 h 3430"/>
                <a:gd name="T4" fmla="*/ 2566 w 3088"/>
                <a:gd name="T5" fmla="*/ 1978 h 3430"/>
                <a:gd name="T6" fmla="*/ 2400 w 3088"/>
                <a:gd name="T7" fmla="*/ 0 h 3430"/>
              </a:gdLst>
              <a:ahLst/>
              <a:cxnLst>
                <a:cxn ang="0">
                  <a:pos x="T0" y="T1"/>
                </a:cxn>
                <a:cxn ang="0">
                  <a:pos x="T2" y="T3"/>
                </a:cxn>
                <a:cxn ang="0">
                  <a:pos x="T4" y="T5"/>
                </a:cxn>
                <a:cxn ang="0">
                  <a:pos x="T6" y="T7"/>
                </a:cxn>
              </a:cxnLst>
              <a:rect l="0" t="0" r="r" b="b"/>
              <a:pathLst>
                <a:path w="3088" h="3430">
                  <a:moveTo>
                    <a:pt x="0" y="2814"/>
                  </a:moveTo>
                  <a:cubicBezTo>
                    <a:pt x="0" y="2814"/>
                    <a:pt x="508" y="3430"/>
                    <a:pt x="1468" y="3430"/>
                  </a:cubicBezTo>
                  <a:cubicBezTo>
                    <a:pt x="2628" y="3430"/>
                    <a:pt x="3088" y="2500"/>
                    <a:pt x="2566" y="1978"/>
                  </a:cubicBezTo>
                  <a:cubicBezTo>
                    <a:pt x="1801" y="1213"/>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1">
              <a:extLst>
                <a:ext uri="{FF2B5EF4-FFF2-40B4-BE49-F238E27FC236}">
                  <a16:creationId xmlns:a16="http://schemas.microsoft.com/office/drawing/2014/main" id="{DF6B1EA8-EFBB-4515-AF97-B167374A2721}"/>
                </a:ext>
              </a:extLst>
            </p:cNvPr>
            <p:cNvSpPr>
              <a:spLocks/>
            </p:cNvSpPr>
            <p:nvPr/>
          </p:nvSpPr>
          <p:spPr bwMode="auto">
            <a:xfrm>
              <a:off x="806" y="-392"/>
              <a:ext cx="5301" cy="5859"/>
            </a:xfrm>
            <a:custGeom>
              <a:avLst/>
              <a:gdLst>
                <a:gd name="T0" fmla="*/ 0 w 3104"/>
                <a:gd name="T1" fmla="*/ 2807 h 3429"/>
                <a:gd name="T2" fmla="*/ 1484 w 3104"/>
                <a:gd name="T3" fmla="*/ 3429 h 3429"/>
                <a:gd name="T4" fmla="*/ 2582 w 3104"/>
                <a:gd name="T5" fmla="*/ 1977 h 3429"/>
                <a:gd name="T6" fmla="*/ 2416 w 3104"/>
                <a:gd name="T7" fmla="*/ 0 h 3429"/>
              </a:gdLst>
              <a:ahLst/>
              <a:cxnLst>
                <a:cxn ang="0">
                  <a:pos x="T0" y="T1"/>
                </a:cxn>
                <a:cxn ang="0">
                  <a:pos x="T2" y="T3"/>
                </a:cxn>
                <a:cxn ang="0">
                  <a:pos x="T4" y="T5"/>
                </a:cxn>
                <a:cxn ang="0">
                  <a:pos x="T6" y="T7"/>
                </a:cxn>
              </a:cxnLst>
              <a:rect l="0" t="0" r="r" b="b"/>
              <a:pathLst>
                <a:path w="3104" h="3429">
                  <a:moveTo>
                    <a:pt x="0" y="2807"/>
                  </a:moveTo>
                  <a:cubicBezTo>
                    <a:pt x="0" y="2807"/>
                    <a:pt x="524" y="3429"/>
                    <a:pt x="1484" y="3429"/>
                  </a:cubicBezTo>
                  <a:cubicBezTo>
                    <a:pt x="2644" y="3429"/>
                    <a:pt x="3104" y="2499"/>
                    <a:pt x="2582" y="1977"/>
                  </a:cubicBezTo>
                  <a:cubicBezTo>
                    <a:pt x="1817" y="1213"/>
                    <a:pt x="2416" y="0"/>
                    <a:pt x="2416"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2">
              <a:extLst>
                <a:ext uri="{FF2B5EF4-FFF2-40B4-BE49-F238E27FC236}">
                  <a16:creationId xmlns:a16="http://schemas.microsoft.com/office/drawing/2014/main" id="{EE8BC577-5113-4ED5-8F10-4BA64F8FA9F9}"/>
                </a:ext>
              </a:extLst>
            </p:cNvPr>
            <p:cNvSpPr>
              <a:spLocks/>
            </p:cNvSpPr>
            <p:nvPr/>
          </p:nvSpPr>
          <p:spPr bwMode="auto">
            <a:xfrm>
              <a:off x="970" y="-242"/>
              <a:ext cx="5299" cy="5859"/>
            </a:xfrm>
            <a:custGeom>
              <a:avLst/>
              <a:gdLst>
                <a:gd name="T0" fmla="*/ 0 w 3103"/>
                <a:gd name="T1" fmla="*/ 2815 h 3429"/>
                <a:gd name="T2" fmla="*/ 1483 w 3103"/>
                <a:gd name="T3" fmla="*/ 3429 h 3429"/>
                <a:gd name="T4" fmla="*/ 2581 w 3103"/>
                <a:gd name="T5" fmla="*/ 1977 h 3429"/>
                <a:gd name="T6" fmla="*/ 2415 w 3103"/>
                <a:gd name="T7" fmla="*/ 0 h 3429"/>
              </a:gdLst>
              <a:ahLst/>
              <a:cxnLst>
                <a:cxn ang="0">
                  <a:pos x="T0" y="T1"/>
                </a:cxn>
                <a:cxn ang="0">
                  <a:pos x="T2" y="T3"/>
                </a:cxn>
                <a:cxn ang="0">
                  <a:pos x="T4" y="T5"/>
                </a:cxn>
                <a:cxn ang="0">
                  <a:pos x="T6" y="T7"/>
                </a:cxn>
              </a:cxnLst>
              <a:rect l="0" t="0" r="r" b="b"/>
              <a:pathLst>
                <a:path w="3103" h="3429">
                  <a:moveTo>
                    <a:pt x="0" y="2815"/>
                  </a:moveTo>
                  <a:cubicBezTo>
                    <a:pt x="0" y="2815"/>
                    <a:pt x="523" y="3429"/>
                    <a:pt x="1483" y="3429"/>
                  </a:cubicBezTo>
                  <a:cubicBezTo>
                    <a:pt x="2643" y="3429"/>
                    <a:pt x="3103" y="2500"/>
                    <a:pt x="2581" y="1977"/>
                  </a:cubicBezTo>
                  <a:cubicBezTo>
                    <a:pt x="1816" y="1213"/>
                    <a:pt x="2415" y="0"/>
                    <a:pt x="2415"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3">
              <a:extLst>
                <a:ext uri="{FF2B5EF4-FFF2-40B4-BE49-F238E27FC236}">
                  <a16:creationId xmlns:a16="http://schemas.microsoft.com/office/drawing/2014/main" id="{CF60FB79-7DC3-4376-8FD9-6CF0D2C35EE3}"/>
                </a:ext>
              </a:extLst>
            </p:cNvPr>
            <p:cNvSpPr>
              <a:spLocks/>
            </p:cNvSpPr>
            <p:nvPr/>
          </p:nvSpPr>
          <p:spPr bwMode="auto">
            <a:xfrm>
              <a:off x="1139" y="-91"/>
              <a:ext cx="5293" cy="5860"/>
            </a:xfrm>
            <a:custGeom>
              <a:avLst/>
              <a:gdLst>
                <a:gd name="T0" fmla="*/ 0 w 3099"/>
                <a:gd name="T1" fmla="*/ 2826 h 3430"/>
                <a:gd name="T2" fmla="*/ 1479 w 3099"/>
                <a:gd name="T3" fmla="*/ 3430 h 3430"/>
                <a:gd name="T4" fmla="*/ 2576 w 3099"/>
                <a:gd name="T5" fmla="*/ 1977 h 3430"/>
                <a:gd name="T6" fmla="*/ 2411 w 3099"/>
                <a:gd name="T7" fmla="*/ 0 h 3430"/>
              </a:gdLst>
              <a:ahLst/>
              <a:cxnLst>
                <a:cxn ang="0">
                  <a:pos x="T0" y="T1"/>
                </a:cxn>
                <a:cxn ang="0">
                  <a:pos x="T2" y="T3"/>
                </a:cxn>
                <a:cxn ang="0">
                  <a:pos x="T4" y="T5"/>
                </a:cxn>
                <a:cxn ang="0">
                  <a:pos x="T6" y="T7"/>
                </a:cxn>
              </a:cxnLst>
              <a:rect l="0" t="0" r="r" b="b"/>
              <a:pathLst>
                <a:path w="3099" h="3430">
                  <a:moveTo>
                    <a:pt x="0" y="2826"/>
                  </a:moveTo>
                  <a:cubicBezTo>
                    <a:pt x="0" y="2826"/>
                    <a:pt x="519" y="3430"/>
                    <a:pt x="1479" y="3430"/>
                  </a:cubicBezTo>
                  <a:cubicBezTo>
                    <a:pt x="2639" y="3430"/>
                    <a:pt x="3099" y="2500"/>
                    <a:pt x="2576" y="1977"/>
                  </a:cubicBezTo>
                  <a:cubicBezTo>
                    <a:pt x="1812" y="1213"/>
                    <a:pt x="2411" y="0"/>
                    <a:pt x="241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4">
              <a:extLst>
                <a:ext uri="{FF2B5EF4-FFF2-40B4-BE49-F238E27FC236}">
                  <a16:creationId xmlns:a16="http://schemas.microsoft.com/office/drawing/2014/main" id="{8EC35091-DB7F-49D6-A26C-D407D0637268}"/>
                </a:ext>
              </a:extLst>
            </p:cNvPr>
            <p:cNvSpPr>
              <a:spLocks/>
            </p:cNvSpPr>
            <p:nvPr/>
          </p:nvSpPr>
          <p:spPr bwMode="auto">
            <a:xfrm>
              <a:off x="1680" y="59"/>
              <a:ext cx="4914" cy="5861"/>
            </a:xfrm>
            <a:custGeom>
              <a:avLst/>
              <a:gdLst>
                <a:gd name="T0" fmla="*/ 0 w 2877"/>
                <a:gd name="T1" fmla="*/ 3009 h 3430"/>
                <a:gd name="T2" fmla="*/ 1257 w 2877"/>
                <a:gd name="T3" fmla="*/ 3430 h 3430"/>
                <a:gd name="T4" fmla="*/ 2354 w 2877"/>
                <a:gd name="T5" fmla="*/ 1978 h 3430"/>
                <a:gd name="T6" fmla="*/ 2189 w 2877"/>
                <a:gd name="T7" fmla="*/ 0 h 3430"/>
              </a:gdLst>
              <a:ahLst/>
              <a:cxnLst>
                <a:cxn ang="0">
                  <a:pos x="T0" y="T1"/>
                </a:cxn>
                <a:cxn ang="0">
                  <a:pos x="T2" y="T3"/>
                </a:cxn>
                <a:cxn ang="0">
                  <a:pos x="T4" y="T5"/>
                </a:cxn>
                <a:cxn ang="0">
                  <a:pos x="T6" y="T7"/>
                </a:cxn>
              </a:cxnLst>
              <a:rect l="0" t="0" r="r" b="b"/>
              <a:pathLst>
                <a:path w="2877" h="3430">
                  <a:moveTo>
                    <a:pt x="0" y="3009"/>
                  </a:moveTo>
                  <a:cubicBezTo>
                    <a:pt x="233" y="3189"/>
                    <a:pt x="657" y="3430"/>
                    <a:pt x="1257" y="3430"/>
                  </a:cubicBezTo>
                  <a:cubicBezTo>
                    <a:pt x="2417" y="3430"/>
                    <a:pt x="2877" y="2500"/>
                    <a:pt x="2354" y="1978"/>
                  </a:cubicBezTo>
                  <a:cubicBezTo>
                    <a:pt x="1590" y="1213"/>
                    <a:pt x="2189" y="0"/>
                    <a:pt x="2189"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5">
              <a:extLst>
                <a:ext uri="{FF2B5EF4-FFF2-40B4-BE49-F238E27FC236}">
                  <a16:creationId xmlns:a16="http://schemas.microsoft.com/office/drawing/2014/main" id="{024A8A49-153E-4A0C-81E7-88D2245A6070}"/>
                </a:ext>
              </a:extLst>
            </p:cNvPr>
            <p:cNvSpPr>
              <a:spLocks/>
            </p:cNvSpPr>
            <p:nvPr/>
          </p:nvSpPr>
          <p:spPr bwMode="auto">
            <a:xfrm>
              <a:off x="1482" y="211"/>
              <a:ext cx="5274" cy="5859"/>
            </a:xfrm>
            <a:custGeom>
              <a:avLst/>
              <a:gdLst>
                <a:gd name="T0" fmla="*/ 0 w 3088"/>
                <a:gd name="T1" fmla="*/ 2813 h 3429"/>
                <a:gd name="T2" fmla="*/ 1468 w 3088"/>
                <a:gd name="T3" fmla="*/ 3429 h 3429"/>
                <a:gd name="T4" fmla="*/ 2565 w 3088"/>
                <a:gd name="T5" fmla="*/ 1977 h 3429"/>
                <a:gd name="T6" fmla="*/ 2400 w 3088"/>
                <a:gd name="T7" fmla="*/ 0 h 3429"/>
              </a:gdLst>
              <a:ahLst/>
              <a:cxnLst>
                <a:cxn ang="0">
                  <a:pos x="T0" y="T1"/>
                </a:cxn>
                <a:cxn ang="0">
                  <a:pos x="T2" y="T3"/>
                </a:cxn>
                <a:cxn ang="0">
                  <a:pos x="T4" y="T5"/>
                </a:cxn>
                <a:cxn ang="0">
                  <a:pos x="T6" y="T7"/>
                </a:cxn>
              </a:cxnLst>
              <a:rect l="0" t="0" r="r" b="b"/>
              <a:pathLst>
                <a:path w="3088" h="3429">
                  <a:moveTo>
                    <a:pt x="0" y="2813"/>
                  </a:moveTo>
                  <a:cubicBezTo>
                    <a:pt x="0" y="2813"/>
                    <a:pt x="508" y="3429"/>
                    <a:pt x="1468" y="3429"/>
                  </a:cubicBezTo>
                  <a:cubicBezTo>
                    <a:pt x="2628" y="3429"/>
                    <a:pt x="3088" y="2499"/>
                    <a:pt x="2565" y="1977"/>
                  </a:cubicBezTo>
                  <a:cubicBezTo>
                    <a:pt x="1801" y="1212"/>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6">
              <a:extLst>
                <a:ext uri="{FF2B5EF4-FFF2-40B4-BE49-F238E27FC236}">
                  <a16:creationId xmlns:a16="http://schemas.microsoft.com/office/drawing/2014/main" id="{5A4FAE48-BF50-4224-A745-B276F7305874}"/>
                </a:ext>
              </a:extLst>
            </p:cNvPr>
            <p:cNvSpPr>
              <a:spLocks/>
            </p:cNvSpPr>
            <p:nvPr/>
          </p:nvSpPr>
          <p:spPr bwMode="auto">
            <a:xfrm>
              <a:off x="1643" y="361"/>
              <a:ext cx="5275" cy="5859"/>
            </a:xfrm>
            <a:custGeom>
              <a:avLst/>
              <a:gdLst>
                <a:gd name="T0" fmla="*/ 0 w 3089"/>
                <a:gd name="T1" fmla="*/ 2813 h 3429"/>
                <a:gd name="T2" fmla="*/ 1468 w 3089"/>
                <a:gd name="T3" fmla="*/ 3429 h 3429"/>
                <a:gd name="T4" fmla="*/ 2566 w 3089"/>
                <a:gd name="T5" fmla="*/ 1977 h 3429"/>
                <a:gd name="T6" fmla="*/ 2401 w 3089"/>
                <a:gd name="T7" fmla="*/ 0 h 3429"/>
              </a:gdLst>
              <a:ahLst/>
              <a:cxnLst>
                <a:cxn ang="0">
                  <a:pos x="T0" y="T1"/>
                </a:cxn>
                <a:cxn ang="0">
                  <a:pos x="T2" y="T3"/>
                </a:cxn>
                <a:cxn ang="0">
                  <a:pos x="T4" y="T5"/>
                </a:cxn>
                <a:cxn ang="0">
                  <a:pos x="T6" y="T7"/>
                </a:cxn>
              </a:cxnLst>
              <a:rect l="0" t="0" r="r" b="b"/>
              <a:pathLst>
                <a:path w="3089" h="3429">
                  <a:moveTo>
                    <a:pt x="0" y="2813"/>
                  </a:moveTo>
                  <a:cubicBezTo>
                    <a:pt x="0" y="2813"/>
                    <a:pt x="508" y="3429"/>
                    <a:pt x="1468" y="3429"/>
                  </a:cubicBezTo>
                  <a:cubicBezTo>
                    <a:pt x="2629" y="3429"/>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
              <a:extLst>
                <a:ext uri="{FF2B5EF4-FFF2-40B4-BE49-F238E27FC236}">
                  <a16:creationId xmlns:a16="http://schemas.microsoft.com/office/drawing/2014/main" id="{2E3CC773-3B69-4121-91F8-77649549DF37}"/>
                </a:ext>
              </a:extLst>
            </p:cNvPr>
            <p:cNvSpPr>
              <a:spLocks/>
            </p:cNvSpPr>
            <p:nvPr/>
          </p:nvSpPr>
          <p:spPr bwMode="auto">
            <a:xfrm>
              <a:off x="1805" y="512"/>
              <a:ext cx="5276" cy="5860"/>
            </a:xfrm>
            <a:custGeom>
              <a:avLst/>
              <a:gdLst>
                <a:gd name="T0" fmla="*/ 0 w 3089"/>
                <a:gd name="T1" fmla="*/ 2814 h 3430"/>
                <a:gd name="T2" fmla="*/ 1468 w 3089"/>
                <a:gd name="T3" fmla="*/ 3430 h 3430"/>
                <a:gd name="T4" fmla="*/ 2566 w 3089"/>
                <a:gd name="T5" fmla="*/ 1977 h 3430"/>
                <a:gd name="T6" fmla="*/ 2401 w 3089"/>
                <a:gd name="T7" fmla="*/ 0 h 3430"/>
              </a:gdLst>
              <a:ahLst/>
              <a:cxnLst>
                <a:cxn ang="0">
                  <a:pos x="T0" y="T1"/>
                </a:cxn>
                <a:cxn ang="0">
                  <a:pos x="T2" y="T3"/>
                </a:cxn>
                <a:cxn ang="0">
                  <a:pos x="T4" y="T5"/>
                </a:cxn>
                <a:cxn ang="0">
                  <a:pos x="T6" y="T7"/>
                </a:cxn>
              </a:cxnLst>
              <a:rect l="0" t="0" r="r" b="b"/>
              <a:pathLst>
                <a:path w="3089" h="3430">
                  <a:moveTo>
                    <a:pt x="0" y="2814"/>
                  </a:moveTo>
                  <a:cubicBezTo>
                    <a:pt x="0" y="2814"/>
                    <a:pt x="508" y="3430"/>
                    <a:pt x="1468" y="3430"/>
                  </a:cubicBezTo>
                  <a:cubicBezTo>
                    <a:pt x="2629" y="3430"/>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文本框 106">
            <a:extLst>
              <a:ext uri="{FF2B5EF4-FFF2-40B4-BE49-F238E27FC236}">
                <a16:creationId xmlns:a16="http://schemas.microsoft.com/office/drawing/2014/main" id="{BB070DF7-A4DA-4E30-B83D-B83AF3F4A342}"/>
              </a:ext>
            </a:extLst>
          </p:cNvPr>
          <p:cNvSpPr txBox="1"/>
          <p:nvPr/>
        </p:nvSpPr>
        <p:spPr>
          <a:xfrm>
            <a:off x="2217311" y="2736011"/>
            <a:ext cx="6955750" cy="830997"/>
          </a:xfrm>
          <a:prstGeom prst="rect">
            <a:avLst/>
          </a:prstGeom>
          <a:noFill/>
        </p:spPr>
        <p:txBody>
          <a:bodyPr wrap="none" rtlCol="0">
            <a:spAutoFit/>
          </a:bodyPr>
          <a:lstStyle/>
          <a:p>
            <a:r>
              <a:rPr lang="zh-CN" altLang="en-US" sz="48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8" name="文本框 107">
            <a:extLst>
              <a:ext uri="{FF2B5EF4-FFF2-40B4-BE49-F238E27FC236}">
                <a16:creationId xmlns:a16="http://schemas.microsoft.com/office/drawing/2014/main" id="{6BF36B57-9238-45C9-B681-5679945B30D3}"/>
              </a:ext>
            </a:extLst>
          </p:cNvPr>
          <p:cNvSpPr txBox="1"/>
          <p:nvPr/>
        </p:nvSpPr>
        <p:spPr>
          <a:xfrm>
            <a:off x="3149971" y="3741224"/>
            <a:ext cx="5032147"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109" name="文本框 108">
            <a:extLst>
              <a:ext uri="{FF2B5EF4-FFF2-40B4-BE49-F238E27FC236}">
                <a16:creationId xmlns:a16="http://schemas.microsoft.com/office/drawing/2014/main" id="{29B1944B-5C57-49C0-AD26-C7272310A734}"/>
              </a:ext>
            </a:extLst>
          </p:cNvPr>
          <p:cNvSpPr txBox="1"/>
          <p:nvPr/>
        </p:nvSpPr>
        <p:spPr>
          <a:xfrm>
            <a:off x="3386935" y="4383125"/>
            <a:ext cx="4070217" cy="1323439"/>
          </a:xfrm>
          <a:prstGeom prst="rect">
            <a:avLst/>
          </a:prstGeom>
          <a:noFill/>
        </p:spPr>
        <p:txBody>
          <a:bodyPr wrap="none" rtlCol="0">
            <a:spAutoFit/>
          </a:bodyPr>
          <a:lstStyle/>
          <a:p>
            <a:r>
              <a:rPr lang="en-US" altLang="zh-CN" sz="8000" dirty="0">
                <a:solidFill>
                  <a:schemeClr val="bg1"/>
                </a:solidFill>
                <a:latin typeface="Lovelo Line Light" pitchFamily="50" charset="0"/>
                <a:ea typeface="方正正中黑简体" panose="02000000000000000000" pitchFamily="2" charset="-122"/>
              </a:rPr>
              <a:t>Part 03</a:t>
            </a:r>
            <a:endParaRPr lang="zh-CN" altLang="en-US" sz="8000" dirty="0">
              <a:solidFill>
                <a:schemeClr val="bg1"/>
              </a:solidFill>
              <a:latin typeface="Lovelo Line Light" pitchFamily="50" charset="0"/>
              <a:ea typeface="方正正中黑简体" panose="02000000000000000000" pitchFamily="2" charset="-122"/>
            </a:endParaRPr>
          </a:p>
        </p:txBody>
      </p:sp>
    </p:spTree>
    <p:extLst>
      <p:ext uri="{BB962C8B-B14F-4D97-AF65-F5344CB8AC3E}">
        <p14:creationId xmlns:p14="http://schemas.microsoft.com/office/powerpoint/2010/main" val="3213666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53" presetClass="entr" presetSubtype="528" fill="hold" grpId="0" nodeType="afterEffect">
                                  <p:stCondLst>
                                    <p:cond delay="0"/>
                                  </p:stCondLst>
                                  <p:childTnLst>
                                    <p:set>
                                      <p:cBhvr>
                                        <p:cTn id="10" dur="1" fill="hold">
                                          <p:stCondLst>
                                            <p:cond delay="0"/>
                                          </p:stCondLst>
                                        </p:cTn>
                                        <p:tgtEl>
                                          <p:spTgt spid="109"/>
                                        </p:tgtEl>
                                        <p:attrNameLst>
                                          <p:attrName>style.visibility</p:attrName>
                                        </p:attrNameLst>
                                      </p:cBhvr>
                                      <p:to>
                                        <p:strVal val="visible"/>
                                      </p:to>
                                    </p:set>
                                    <p:anim calcmode="lin" valueType="num">
                                      <p:cBhvr>
                                        <p:cTn id="11" dur="1000" fill="hold"/>
                                        <p:tgtEl>
                                          <p:spTgt spid="109"/>
                                        </p:tgtEl>
                                        <p:attrNameLst>
                                          <p:attrName>ppt_w</p:attrName>
                                        </p:attrNameLst>
                                      </p:cBhvr>
                                      <p:tavLst>
                                        <p:tav tm="0">
                                          <p:val>
                                            <p:fltVal val="0"/>
                                          </p:val>
                                        </p:tav>
                                        <p:tav tm="100000">
                                          <p:val>
                                            <p:strVal val="#ppt_w"/>
                                          </p:val>
                                        </p:tav>
                                      </p:tavLst>
                                    </p:anim>
                                    <p:anim calcmode="lin" valueType="num">
                                      <p:cBhvr>
                                        <p:cTn id="12" dur="1000" fill="hold"/>
                                        <p:tgtEl>
                                          <p:spTgt spid="109"/>
                                        </p:tgtEl>
                                        <p:attrNameLst>
                                          <p:attrName>ppt_h</p:attrName>
                                        </p:attrNameLst>
                                      </p:cBhvr>
                                      <p:tavLst>
                                        <p:tav tm="0">
                                          <p:val>
                                            <p:fltVal val="0"/>
                                          </p:val>
                                        </p:tav>
                                        <p:tav tm="100000">
                                          <p:val>
                                            <p:strVal val="#ppt_h"/>
                                          </p:val>
                                        </p:tav>
                                      </p:tavLst>
                                    </p:anim>
                                    <p:animEffect transition="in" filter="fade">
                                      <p:cBhvr>
                                        <p:cTn id="13" dur="1000"/>
                                        <p:tgtEl>
                                          <p:spTgt spid="109"/>
                                        </p:tgtEl>
                                      </p:cBhvr>
                                    </p:animEffect>
                                    <p:anim calcmode="lin" valueType="num">
                                      <p:cBhvr>
                                        <p:cTn id="14" dur="1000" fill="hold"/>
                                        <p:tgtEl>
                                          <p:spTgt spid="109"/>
                                        </p:tgtEl>
                                        <p:attrNameLst>
                                          <p:attrName>ppt_x</p:attrName>
                                        </p:attrNameLst>
                                      </p:cBhvr>
                                      <p:tavLst>
                                        <p:tav tm="0">
                                          <p:val>
                                            <p:fltVal val="0.5"/>
                                          </p:val>
                                        </p:tav>
                                        <p:tav tm="100000">
                                          <p:val>
                                            <p:strVal val="#ppt_x"/>
                                          </p:val>
                                        </p:tav>
                                      </p:tavLst>
                                    </p:anim>
                                    <p:anim calcmode="lin" valueType="num">
                                      <p:cBhvr>
                                        <p:cTn id="15" dur="1000" fill="hold"/>
                                        <p:tgtEl>
                                          <p:spTgt spid="109"/>
                                        </p:tgtEl>
                                        <p:attrNameLst>
                                          <p:attrName>ppt_y</p:attrName>
                                        </p:attrNameLst>
                                      </p:cBhvr>
                                      <p:tavLst>
                                        <p:tav tm="0">
                                          <p:val>
                                            <p:fltVal val="0.5"/>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anim calcmode="lin" valueType="num">
                                      <p:cBhvr>
                                        <p:cTn id="20" dur="1000" fill="hold"/>
                                        <p:tgtEl>
                                          <p:spTgt spid="107"/>
                                        </p:tgtEl>
                                        <p:attrNameLst>
                                          <p:attrName>ppt_x</p:attrName>
                                        </p:attrNameLst>
                                      </p:cBhvr>
                                      <p:tavLst>
                                        <p:tav tm="0">
                                          <p:val>
                                            <p:strVal val="#ppt_x"/>
                                          </p:val>
                                        </p:tav>
                                        <p:tav tm="100000">
                                          <p:val>
                                            <p:strVal val="#ppt_x"/>
                                          </p:val>
                                        </p:tav>
                                      </p:tavLst>
                                    </p:anim>
                                    <p:anim calcmode="lin" valueType="num">
                                      <p:cBhvr>
                                        <p:cTn id="21" dur="1000" fill="hold"/>
                                        <p:tgtEl>
                                          <p:spTgt spid="10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1000"/>
                                        <p:tgtEl>
                                          <p:spTgt spid="108"/>
                                        </p:tgtEl>
                                      </p:cBhvr>
                                    </p:animEffect>
                                    <p:anim calcmode="lin" valueType="num">
                                      <p:cBhvr>
                                        <p:cTn id="26" dur="1000" fill="hold"/>
                                        <p:tgtEl>
                                          <p:spTgt spid="108"/>
                                        </p:tgtEl>
                                        <p:attrNameLst>
                                          <p:attrName>ppt_x</p:attrName>
                                        </p:attrNameLst>
                                      </p:cBhvr>
                                      <p:tavLst>
                                        <p:tav tm="0">
                                          <p:val>
                                            <p:strVal val="#ppt_x"/>
                                          </p:val>
                                        </p:tav>
                                        <p:tav tm="100000">
                                          <p:val>
                                            <p:strVal val="#ppt_x"/>
                                          </p:val>
                                        </p:tav>
                                      </p:tavLst>
                                    </p:anim>
                                    <p:anim calcmode="lin" valueType="num">
                                      <p:cBhvr>
                                        <p:cTn id="27"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641253" y="3328828"/>
            <a:ext cx="1327779" cy="1327779"/>
            <a:chOff x="5927995" y="2534194"/>
            <a:chExt cx="2616903" cy="2616903"/>
          </a:xfrm>
        </p:grpSpPr>
        <p:sp>
          <p:nvSpPr>
            <p:cNvPr id="11" name="椭圆 10"/>
            <p:cNvSpPr/>
            <p:nvPr/>
          </p:nvSpPr>
          <p:spPr>
            <a:xfrm>
              <a:off x="5936690" y="2534194"/>
              <a:ext cx="2608208" cy="261690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饼形 11"/>
            <p:cNvSpPr/>
            <p:nvPr/>
          </p:nvSpPr>
          <p:spPr>
            <a:xfrm>
              <a:off x="5927995" y="2534194"/>
              <a:ext cx="2616903" cy="2616903"/>
            </a:xfrm>
            <a:prstGeom prst="pie">
              <a:avLst>
                <a:gd name="adj1" fmla="val 17067045"/>
                <a:gd name="adj2" fmla="val 632346"/>
              </a:avLst>
            </a:prstGeom>
            <a:solidFill>
              <a:srgbClr val="6C67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4" name="组合 13"/>
          <p:cNvGrpSpPr/>
          <p:nvPr/>
        </p:nvGrpSpPr>
        <p:grpSpPr>
          <a:xfrm>
            <a:off x="4025196" y="1765941"/>
            <a:ext cx="1327779" cy="1327779"/>
            <a:chOff x="5927995" y="2534194"/>
            <a:chExt cx="2616903" cy="2616903"/>
          </a:xfrm>
        </p:grpSpPr>
        <p:sp>
          <p:nvSpPr>
            <p:cNvPr id="15" name="椭圆 14"/>
            <p:cNvSpPr/>
            <p:nvPr/>
          </p:nvSpPr>
          <p:spPr>
            <a:xfrm>
              <a:off x="5936690" y="2534194"/>
              <a:ext cx="2608208" cy="261690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饼形 15"/>
            <p:cNvSpPr/>
            <p:nvPr/>
          </p:nvSpPr>
          <p:spPr>
            <a:xfrm>
              <a:off x="5927995" y="2534194"/>
              <a:ext cx="2616903" cy="2616903"/>
            </a:xfrm>
            <a:prstGeom prst="pie">
              <a:avLst>
                <a:gd name="adj1" fmla="val 21571980"/>
                <a:gd name="adj2" fmla="val 625327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7" name="组合 16"/>
          <p:cNvGrpSpPr/>
          <p:nvPr/>
        </p:nvGrpSpPr>
        <p:grpSpPr>
          <a:xfrm>
            <a:off x="6041710" y="1720220"/>
            <a:ext cx="1327779" cy="1327779"/>
            <a:chOff x="5927996" y="2534194"/>
            <a:chExt cx="2616904" cy="2616903"/>
          </a:xfrm>
        </p:grpSpPr>
        <p:sp>
          <p:nvSpPr>
            <p:cNvPr id="18" name="椭圆 17"/>
            <p:cNvSpPr/>
            <p:nvPr/>
          </p:nvSpPr>
          <p:spPr>
            <a:xfrm>
              <a:off x="5936690" y="2534194"/>
              <a:ext cx="2608208" cy="261690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饼形 18"/>
            <p:cNvSpPr/>
            <p:nvPr/>
          </p:nvSpPr>
          <p:spPr>
            <a:xfrm>
              <a:off x="5927996" y="2534194"/>
              <a:ext cx="2616904" cy="2616903"/>
            </a:xfrm>
            <a:prstGeom prst="pie">
              <a:avLst>
                <a:gd name="adj1" fmla="val 21509466"/>
                <a:gd name="adj2" fmla="val 4152137"/>
              </a:avLst>
            </a:prstGeom>
            <a:solidFill>
              <a:srgbClr val="6C67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1" name="组合 20"/>
          <p:cNvGrpSpPr/>
          <p:nvPr/>
        </p:nvGrpSpPr>
        <p:grpSpPr>
          <a:xfrm>
            <a:off x="6705600" y="3580476"/>
            <a:ext cx="1327779" cy="1327779"/>
            <a:chOff x="5927997" y="2534194"/>
            <a:chExt cx="2616903" cy="2616903"/>
          </a:xfrm>
        </p:grpSpPr>
        <p:sp>
          <p:nvSpPr>
            <p:cNvPr id="22" name="椭圆 21"/>
            <p:cNvSpPr/>
            <p:nvPr/>
          </p:nvSpPr>
          <p:spPr>
            <a:xfrm>
              <a:off x="5936690" y="2534194"/>
              <a:ext cx="2608208" cy="261690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饼形 22"/>
            <p:cNvSpPr/>
            <p:nvPr/>
          </p:nvSpPr>
          <p:spPr>
            <a:xfrm>
              <a:off x="5927997" y="2534194"/>
              <a:ext cx="2616903" cy="2616903"/>
            </a:xfrm>
            <a:prstGeom prst="pie">
              <a:avLst>
                <a:gd name="adj1" fmla="val 15011237"/>
                <a:gd name="adj2" fmla="val 2695063"/>
              </a:avLst>
            </a:prstGeom>
            <a:solidFill>
              <a:srgbClr val="6C67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25" name="直接连接符 24"/>
          <p:cNvCxnSpPr/>
          <p:nvPr/>
        </p:nvCxnSpPr>
        <p:spPr>
          <a:xfrm flipH="1">
            <a:off x="4305143" y="2397173"/>
            <a:ext cx="415072" cy="16086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0"/>
            <a:endCxn id="18" idx="6"/>
          </p:cNvCxnSpPr>
          <p:nvPr/>
        </p:nvCxnSpPr>
        <p:spPr>
          <a:xfrm flipV="1">
            <a:off x="5352975" y="2384110"/>
            <a:ext cx="2016513" cy="457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731726" y="2429830"/>
            <a:ext cx="663888" cy="1860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969032" y="4138749"/>
            <a:ext cx="2448297" cy="1513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4720215" y="2479828"/>
            <a:ext cx="373820" cy="461665"/>
          </a:xfrm>
          <a:prstGeom prst="rect">
            <a:avLst/>
          </a:prstGeom>
        </p:spPr>
        <p:txBody>
          <a:bodyPr wrap="none">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endParaRPr>
          </a:p>
        </p:txBody>
      </p:sp>
      <p:sp>
        <p:nvSpPr>
          <p:cNvPr id="36" name="矩形 35"/>
          <p:cNvSpPr/>
          <p:nvPr/>
        </p:nvSpPr>
        <p:spPr>
          <a:xfrm>
            <a:off x="6876760" y="2382258"/>
            <a:ext cx="373820" cy="461665"/>
          </a:xfrm>
          <a:prstGeom prst="rect">
            <a:avLst/>
          </a:prstGeom>
        </p:spPr>
        <p:txBody>
          <a:bodyPr wrap="none">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endParaRPr>
          </a:p>
        </p:txBody>
      </p:sp>
      <p:sp>
        <p:nvSpPr>
          <p:cNvPr id="37" name="矩形 36"/>
          <p:cNvSpPr/>
          <p:nvPr/>
        </p:nvSpPr>
        <p:spPr>
          <a:xfrm>
            <a:off x="7483506" y="3837293"/>
            <a:ext cx="373820" cy="461665"/>
          </a:xfrm>
          <a:prstGeom prst="rect">
            <a:avLst/>
          </a:prstGeom>
        </p:spPr>
        <p:txBody>
          <a:bodyPr wrap="none">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endParaRPr>
          </a:p>
        </p:txBody>
      </p:sp>
      <p:sp>
        <p:nvSpPr>
          <p:cNvPr id="39" name="矩形 38"/>
          <p:cNvSpPr/>
          <p:nvPr/>
        </p:nvSpPr>
        <p:spPr>
          <a:xfrm>
            <a:off x="4452248" y="3570114"/>
            <a:ext cx="373820" cy="461665"/>
          </a:xfrm>
          <a:prstGeom prst="rect">
            <a:avLst/>
          </a:prstGeom>
        </p:spPr>
        <p:txBody>
          <a:bodyPr wrap="none">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4</a:t>
            </a:r>
            <a:endParaRPr lang="zh-CN" altLang="en-US" sz="2400" dirty="0">
              <a:solidFill>
                <a:schemeClr val="bg1"/>
              </a:solidFill>
            </a:endParaRPr>
          </a:p>
        </p:txBody>
      </p:sp>
      <p:cxnSp>
        <p:nvCxnSpPr>
          <p:cNvPr id="41" name="直接连接符 40"/>
          <p:cNvCxnSpPr/>
          <p:nvPr/>
        </p:nvCxnSpPr>
        <p:spPr>
          <a:xfrm>
            <a:off x="4305142" y="1720220"/>
            <a:ext cx="415073" cy="676953"/>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1510937" y="1720220"/>
            <a:ext cx="2794205" cy="4572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705600" y="1784408"/>
            <a:ext cx="663888" cy="622562"/>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382551" y="1763744"/>
            <a:ext cx="25539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7303311" y="4298958"/>
            <a:ext cx="114018" cy="88481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303311" y="5183777"/>
            <a:ext cx="148146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a:endCxn id="11" idx="3"/>
          </p:cNvCxnSpPr>
          <p:nvPr/>
        </p:nvCxnSpPr>
        <p:spPr>
          <a:xfrm flipH="1">
            <a:off x="3839468" y="4031779"/>
            <a:ext cx="465674" cy="43037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11" idx="3"/>
          </p:cNvCxnSpPr>
          <p:nvPr/>
        </p:nvCxnSpPr>
        <p:spPr>
          <a:xfrm flipH="1">
            <a:off x="1406434" y="4462158"/>
            <a:ext cx="2433034" cy="3162"/>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734096" y="1889419"/>
            <a:ext cx="2264975" cy="1491628"/>
            <a:chOff x="1124496" y="2270419"/>
            <a:chExt cx="2264975" cy="1491628"/>
          </a:xfrm>
        </p:grpSpPr>
        <p:sp>
          <p:nvSpPr>
            <p:cNvPr id="57" name="矩形 56"/>
            <p:cNvSpPr/>
            <p:nvPr/>
          </p:nvSpPr>
          <p:spPr>
            <a:xfrm>
              <a:off x="1228578" y="2270419"/>
              <a:ext cx="1980029" cy="400110"/>
            </a:xfrm>
            <a:prstGeom prst="rect">
              <a:avLst/>
            </a:prstGeom>
          </p:spPr>
          <p:txBody>
            <a:bodyPr wrap="none">
              <a:spAutoFit/>
            </a:bodyPr>
            <a:lstStyle/>
            <a:p>
              <a:r>
                <a:rPr lang="zh-CN" altLang="en-US" sz="2000" b="1" dirty="0">
                  <a:solidFill>
                    <a:schemeClr val="bg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58" name="矩形 57"/>
            <p:cNvSpPr/>
            <p:nvPr/>
          </p:nvSpPr>
          <p:spPr>
            <a:xfrm>
              <a:off x="1124496" y="2727148"/>
              <a:ext cx="2264975" cy="1034899"/>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60" name="组合 59"/>
          <p:cNvGrpSpPr/>
          <p:nvPr/>
        </p:nvGrpSpPr>
        <p:grpSpPr>
          <a:xfrm>
            <a:off x="7852926" y="1926344"/>
            <a:ext cx="2264975" cy="1350820"/>
            <a:chOff x="1124496" y="2270419"/>
            <a:chExt cx="2264975" cy="1350820"/>
          </a:xfrm>
        </p:grpSpPr>
        <p:sp>
          <p:nvSpPr>
            <p:cNvPr id="61" name="矩形 60"/>
            <p:cNvSpPr/>
            <p:nvPr/>
          </p:nvSpPr>
          <p:spPr>
            <a:xfrm>
              <a:off x="1228578" y="2270419"/>
              <a:ext cx="1980029" cy="400110"/>
            </a:xfrm>
            <a:prstGeom prst="rect">
              <a:avLst/>
            </a:prstGeom>
          </p:spPr>
          <p:txBody>
            <a:bodyPr wrap="none">
              <a:spAutoFit/>
            </a:bodyPr>
            <a:lstStyle/>
            <a:p>
              <a:r>
                <a:rPr lang="zh-CN" altLang="en-US" sz="2000" b="1" dirty="0">
                  <a:solidFill>
                    <a:schemeClr val="bg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62" name="矩形 61"/>
            <p:cNvSpPr/>
            <p:nvPr/>
          </p:nvSpPr>
          <p:spPr>
            <a:xfrm>
              <a:off x="1124496" y="2727148"/>
              <a:ext cx="2264975" cy="894091"/>
            </a:xfrm>
            <a:prstGeom prst="rect">
              <a:avLst/>
            </a:prstGeom>
          </p:spPr>
          <p:txBody>
            <a:bodyPr wrap="square">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a:t>
              </a: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63" name="组合 62"/>
          <p:cNvGrpSpPr/>
          <p:nvPr/>
        </p:nvGrpSpPr>
        <p:grpSpPr>
          <a:xfrm>
            <a:off x="8866919" y="4462158"/>
            <a:ext cx="2264975" cy="1350820"/>
            <a:chOff x="1124496" y="2270419"/>
            <a:chExt cx="2264975" cy="1350820"/>
          </a:xfrm>
        </p:grpSpPr>
        <p:sp>
          <p:nvSpPr>
            <p:cNvPr id="64" name="矩形 63"/>
            <p:cNvSpPr/>
            <p:nvPr/>
          </p:nvSpPr>
          <p:spPr>
            <a:xfrm>
              <a:off x="1228578" y="2270419"/>
              <a:ext cx="1980029" cy="400110"/>
            </a:xfrm>
            <a:prstGeom prst="rect">
              <a:avLst/>
            </a:prstGeom>
          </p:spPr>
          <p:txBody>
            <a:bodyPr wrap="none">
              <a:spAutoFit/>
            </a:bodyPr>
            <a:lstStyle/>
            <a:p>
              <a:r>
                <a:rPr lang="zh-CN" altLang="en-US" sz="2000" b="1" dirty="0">
                  <a:solidFill>
                    <a:schemeClr val="bg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65" name="矩形 64"/>
            <p:cNvSpPr/>
            <p:nvPr/>
          </p:nvSpPr>
          <p:spPr>
            <a:xfrm>
              <a:off x="1124496" y="2727148"/>
              <a:ext cx="2264975" cy="894091"/>
            </a:xfrm>
            <a:prstGeom prst="rect">
              <a:avLst/>
            </a:prstGeom>
          </p:spPr>
          <p:txBody>
            <a:bodyPr wrap="square">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a:t>
              </a: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66" name="组合 65"/>
          <p:cNvGrpSpPr/>
          <p:nvPr/>
        </p:nvGrpSpPr>
        <p:grpSpPr>
          <a:xfrm>
            <a:off x="1680385" y="4585636"/>
            <a:ext cx="2264975" cy="1491628"/>
            <a:chOff x="1124496" y="2270419"/>
            <a:chExt cx="2264975" cy="1491628"/>
          </a:xfrm>
        </p:grpSpPr>
        <p:sp>
          <p:nvSpPr>
            <p:cNvPr id="67" name="矩形 66"/>
            <p:cNvSpPr/>
            <p:nvPr/>
          </p:nvSpPr>
          <p:spPr>
            <a:xfrm>
              <a:off x="1228578" y="2270419"/>
              <a:ext cx="1980029" cy="400110"/>
            </a:xfrm>
            <a:prstGeom prst="rect">
              <a:avLst/>
            </a:prstGeom>
          </p:spPr>
          <p:txBody>
            <a:bodyPr wrap="none">
              <a:spAutoFit/>
            </a:bodyPr>
            <a:lstStyle/>
            <a:p>
              <a:r>
                <a:rPr lang="zh-CN" altLang="en-US" sz="2000" b="1" dirty="0">
                  <a:solidFill>
                    <a:schemeClr val="bg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68" name="矩形 67"/>
            <p:cNvSpPr/>
            <p:nvPr/>
          </p:nvSpPr>
          <p:spPr>
            <a:xfrm>
              <a:off x="1124496" y="2727148"/>
              <a:ext cx="2264975" cy="1034899"/>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spTree>
    <p:extLst>
      <p:ext uri="{BB962C8B-B14F-4D97-AF65-F5344CB8AC3E}">
        <p14:creationId xmlns:p14="http://schemas.microsoft.com/office/powerpoint/2010/main" val="15881492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5522504" y="1532500"/>
            <a:ext cx="1074092" cy="2112667"/>
          </a:xfrm>
          <a:prstGeom prst="diamond">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菱形 69"/>
          <p:cNvSpPr/>
          <p:nvPr/>
        </p:nvSpPr>
        <p:spPr>
          <a:xfrm rot="3432964">
            <a:off x="6422566" y="2176394"/>
            <a:ext cx="1074092" cy="2112667"/>
          </a:xfrm>
          <a:prstGeom prst="diamond">
            <a:avLst/>
          </a:prstGeom>
          <a:solidFill>
            <a:srgbClr val="6C6766">
              <a:alpha val="64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菱形 70"/>
          <p:cNvSpPr/>
          <p:nvPr/>
        </p:nvSpPr>
        <p:spPr>
          <a:xfrm rot="18394540">
            <a:off x="4619744" y="2106284"/>
            <a:ext cx="1074092" cy="2112667"/>
          </a:xfrm>
          <a:prstGeom prst="diamond">
            <a:avLst/>
          </a:prstGeom>
          <a:solidFill>
            <a:srgbClr val="6C6766">
              <a:alpha val="64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菱形 71"/>
          <p:cNvSpPr/>
          <p:nvPr/>
        </p:nvSpPr>
        <p:spPr>
          <a:xfrm rot="6662234">
            <a:off x="6474312" y="3199875"/>
            <a:ext cx="1074092" cy="2112667"/>
          </a:xfrm>
          <a:prstGeom prst="diamond">
            <a:avLst/>
          </a:prstGeom>
          <a:solidFill>
            <a:srgbClr val="6C6766">
              <a:alpha val="64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菱形 73"/>
          <p:cNvSpPr/>
          <p:nvPr/>
        </p:nvSpPr>
        <p:spPr>
          <a:xfrm rot="14971836">
            <a:off x="4568272" y="3179698"/>
            <a:ext cx="1074092" cy="2112667"/>
          </a:xfrm>
          <a:prstGeom prst="diamond">
            <a:avLst/>
          </a:prstGeom>
          <a:solidFill>
            <a:srgbClr val="6C6766">
              <a:alpha val="64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菱形 75"/>
          <p:cNvSpPr/>
          <p:nvPr/>
        </p:nvSpPr>
        <p:spPr>
          <a:xfrm>
            <a:off x="5499341" y="3881129"/>
            <a:ext cx="1074092" cy="2112667"/>
          </a:xfrm>
          <a:prstGeom prst="diamond">
            <a:avLst/>
          </a:prstGeom>
          <a:solidFill>
            <a:srgbClr val="6C6766">
              <a:alpha val="64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1070785" y="1474295"/>
            <a:ext cx="2264975" cy="1168462"/>
            <a:chOff x="1124496" y="2270419"/>
            <a:chExt cx="2264975" cy="1168462"/>
          </a:xfrm>
        </p:grpSpPr>
        <p:sp>
          <p:nvSpPr>
            <p:cNvPr id="78" name="矩形 77"/>
            <p:cNvSpPr/>
            <p:nvPr/>
          </p:nvSpPr>
          <p:spPr>
            <a:xfrm>
              <a:off x="1228578" y="2270419"/>
              <a:ext cx="1980029"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79" name="矩形 78"/>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80" name="组合 79"/>
          <p:cNvGrpSpPr/>
          <p:nvPr/>
        </p:nvGrpSpPr>
        <p:grpSpPr>
          <a:xfrm>
            <a:off x="1070785" y="3102959"/>
            <a:ext cx="2264975" cy="1168462"/>
            <a:chOff x="1124496" y="2270419"/>
            <a:chExt cx="2264975" cy="1168462"/>
          </a:xfrm>
        </p:grpSpPr>
        <p:sp>
          <p:nvSpPr>
            <p:cNvPr id="81" name="矩形 80"/>
            <p:cNvSpPr/>
            <p:nvPr/>
          </p:nvSpPr>
          <p:spPr>
            <a:xfrm>
              <a:off x="1228578" y="2270419"/>
              <a:ext cx="1980029"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82" name="矩形 81"/>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83" name="组合 82"/>
          <p:cNvGrpSpPr/>
          <p:nvPr/>
        </p:nvGrpSpPr>
        <p:grpSpPr>
          <a:xfrm>
            <a:off x="8902356" y="4731624"/>
            <a:ext cx="2264975" cy="1168462"/>
            <a:chOff x="1124496" y="2270419"/>
            <a:chExt cx="2264975" cy="1168462"/>
          </a:xfrm>
        </p:grpSpPr>
        <p:sp>
          <p:nvSpPr>
            <p:cNvPr id="84" name="矩形 83"/>
            <p:cNvSpPr/>
            <p:nvPr/>
          </p:nvSpPr>
          <p:spPr>
            <a:xfrm>
              <a:off x="1228578" y="2270419"/>
              <a:ext cx="1980029"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85" name="矩形 84"/>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86" name="组合 85"/>
          <p:cNvGrpSpPr/>
          <p:nvPr/>
        </p:nvGrpSpPr>
        <p:grpSpPr>
          <a:xfrm>
            <a:off x="8902356" y="3133902"/>
            <a:ext cx="2264975" cy="1168462"/>
            <a:chOff x="1124496" y="2270419"/>
            <a:chExt cx="2264975" cy="1168462"/>
          </a:xfrm>
        </p:grpSpPr>
        <p:sp>
          <p:nvSpPr>
            <p:cNvPr id="87" name="矩形 86"/>
            <p:cNvSpPr/>
            <p:nvPr/>
          </p:nvSpPr>
          <p:spPr>
            <a:xfrm>
              <a:off x="1228578" y="2270419"/>
              <a:ext cx="1980029"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88" name="矩形 87"/>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89" name="组合 88"/>
          <p:cNvGrpSpPr/>
          <p:nvPr/>
        </p:nvGrpSpPr>
        <p:grpSpPr>
          <a:xfrm>
            <a:off x="8902356" y="1536180"/>
            <a:ext cx="2264975" cy="1168462"/>
            <a:chOff x="1124496" y="2270419"/>
            <a:chExt cx="2264975" cy="1168462"/>
          </a:xfrm>
        </p:grpSpPr>
        <p:sp>
          <p:nvSpPr>
            <p:cNvPr id="90" name="矩形 89"/>
            <p:cNvSpPr/>
            <p:nvPr/>
          </p:nvSpPr>
          <p:spPr>
            <a:xfrm>
              <a:off x="1228578" y="2270419"/>
              <a:ext cx="1980029" cy="400110"/>
            </a:xfrm>
            <a:prstGeom prst="rect">
              <a:avLst/>
            </a:prstGeom>
          </p:spPr>
          <p:txBody>
            <a:bodyPr wrap="none">
              <a:spAutoFit/>
            </a:bodyPr>
            <a:lstStyle/>
            <a:p>
              <a:pPr lvl="0"/>
              <a:r>
                <a:rPr lang="zh-CN" altLang="en-US" sz="2000" b="1" dirty="0">
                  <a:solidFill>
                    <a:srgbClr val="FF0000">
                      <a:alpha val="80000"/>
                    </a:srgb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91" name="矩形 90"/>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92" name="组合 91"/>
          <p:cNvGrpSpPr/>
          <p:nvPr/>
        </p:nvGrpSpPr>
        <p:grpSpPr>
          <a:xfrm>
            <a:off x="6705813" y="4045815"/>
            <a:ext cx="445644" cy="384279"/>
            <a:chOff x="411163" y="573088"/>
            <a:chExt cx="1739900" cy="1549400"/>
          </a:xfrm>
          <a:solidFill>
            <a:schemeClr val="bg1"/>
          </a:solidFill>
        </p:grpSpPr>
        <p:sp>
          <p:nvSpPr>
            <p:cNvPr id="93" name="Freeform 6"/>
            <p:cNvSpPr>
              <a:spLocks/>
            </p:cNvSpPr>
            <p:nvPr/>
          </p:nvSpPr>
          <p:spPr bwMode="auto">
            <a:xfrm>
              <a:off x="411163" y="622300"/>
              <a:ext cx="1739900" cy="857250"/>
            </a:xfrm>
            <a:custGeom>
              <a:avLst/>
              <a:gdLst>
                <a:gd name="T0" fmla="*/ 544 w 595"/>
                <a:gd name="T1" fmla="*/ 283 h 293"/>
                <a:gd name="T2" fmla="*/ 297 w 595"/>
                <a:gd name="T3" fmla="*/ 69 h 293"/>
                <a:gd name="T4" fmla="*/ 51 w 595"/>
                <a:gd name="T5" fmla="*/ 283 h 293"/>
                <a:gd name="T6" fmla="*/ 10 w 595"/>
                <a:gd name="T7" fmla="*/ 280 h 293"/>
                <a:gd name="T8" fmla="*/ 10 w 595"/>
                <a:gd name="T9" fmla="*/ 280 h 293"/>
                <a:gd name="T10" fmla="*/ 13 w 595"/>
                <a:gd name="T11" fmla="*/ 239 h 293"/>
                <a:gd name="T12" fmla="*/ 13 w 595"/>
                <a:gd name="T13" fmla="*/ 239 h 293"/>
                <a:gd name="T14" fmla="*/ 279 w 595"/>
                <a:gd name="T15" fmla="*/ 9 h 293"/>
                <a:gd name="T16" fmla="*/ 316 w 595"/>
                <a:gd name="T17" fmla="*/ 9 h 293"/>
                <a:gd name="T18" fmla="*/ 316 w 595"/>
                <a:gd name="T19" fmla="*/ 9 h 293"/>
                <a:gd name="T20" fmla="*/ 581 w 595"/>
                <a:gd name="T21" fmla="*/ 239 h 293"/>
                <a:gd name="T22" fmla="*/ 584 w 595"/>
                <a:gd name="T23" fmla="*/ 280 h 293"/>
                <a:gd name="T24" fmla="*/ 584 w 595"/>
                <a:gd name="T25" fmla="*/ 280 h 293"/>
                <a:gd name="T26" fmla="*/ 563 w 595"/>
                <a:gd name="T27" fmla="*/ 290 h 293"/>
                <a:gd name="T28" fmla="*/ 563 w 595"/>
                <a:gd name="T29" fmla="*/ 290 h 293"/>
                <a:gd name="T30" fmla="*/ 544 w 595"/>
                <a:gd name="T31" fmla="*/ 28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5" h="293">
                  <a:moveTo>
                    <a:pt x="544" y="283"/>
                  </a:moveTo>
                  <a:cubicBezTo>
                    <a:pt x="297" y="69"/>
                    <a:pt x="297" y="69"/>
                    <a:pt x="297" y="69"/>
                  </a:cubicBezTo>
                  <a:cubicBezTo>
                    <a:pt x="51" y="283"/>
                    <a:pt x="51" y="283"/>
                    <a:pt x="51" y="283"/>
                  </a:cubicBezTo>
                  <a:cubicBezTo>
                    <a:pt x="39" y="293"/>
                    <a:pt x="21" y="292"/>
                    <a:pt x="10" y="280"/>
                  </a:cubicBezTo>
                  <a:cubicBezTo>
                    <a:pt x="10" y="280"/>
                    <a:pt x="10" y="280"/>
                    <a:pt x="10" y="280"/>
                  </a:cubicBezTo>
                  <a:cubicBezTo>
                    <a:pt x="0" y="268"/>
                    <a:pt x="1" y="250"/>
                    <a:pt x="13" y="239"/>
                  </a:cubicBezTo>
                  <a:cubicBezTo>
                    <a:pt x="13" y="239"/>
                    <a:pt x="13" y="239"/>
                    <a:pt x="13" y="239"/>
                  </a:cubicBezTo>
                  <a:cubicBezTo>
                    <a:pt x="279" y="9"/>
                    <a:pt x="279" y="9"/>
                    <a:pt x="279" y="9"/>
                  </a:cubicBezTo>
                  <a:cubicBezTo>
                    <a:pt x="289" y="0"/>
                    <a:pt x="305" y="0"/>
                    <a:pt x="316" y="9"/>
                  </a:cubicBezTo>
                  <a:cubicBezTo>
                    <a:pt x="316" y="9"/>
                    <a:pt x="316" y="9"/>
                    <a:pt x="316" y="9"/>
                  </a:cubicBezTo>
                  <a:cubicBezTo>
                    <a:pt x="581" y="239"/>
                    <a:pt x="581" y="239"/>
                    <a:pt x="581" y="239"/>
                  </a:cubicBezTo>
                  <a:cubicBezTo>
                    <a:pt x="593" y="250"/>
                    <a:pt x="595" y="268"/>
                    <a:pt x="584" y="280"/>
                  </a:cubicBezTo>
                  <a:cubicBezTo>
                    <a:pt x="584" y="280"/>
                    <a:pt x="584" y="280"/>
                    <a:pt x="584" y="280"/>
                  </a:cubicBezTo>
                  <a:cubicBezTo>
                    <a:pt x="579" y="286"/>
                    <a:pt x="571" y="290"/>
                    <a:pt x="563" y="290"/>
                  </a:cubicBezTo>
                  <a:cubicBezTo>
                    <a:pt x="563" y="290"/>
                    <a:pt x="563" y="290"/>
                    <a:pt x="563" y="290"/>
                  </a:cubicBezTo>
                  <a:cubicBezTo>
                    <a:pt x="556" y="290"/>
                    <a:pt x="549" y="287"/>
                    <a:pt x="544" y="283"/>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
            <p:cNvSpPr>
              <a:spLocks/>
            </p:cNvSpPr>
            <p:nvPr/>
          </p:nvSpPr>
          <p:spPr bwMode="auto">
            <a:xfrm>
              <a:off x="612776" y="868363"/>
              <a:ext cx="1336675" cy="1254125"/>
            </a:xfrm>
            <a:custGeom>
              <a:avLst/>
              <a:gdLst>
                <a:gd name="T0" fmla="*/ 457 w 457"/>
                <a:gd name="T1" fmla="*/ 198 h 429"/>
                <a:gd name="T2" fmla="*/ 228 w 457"/>
                <a:gd name="T3" fmla="*/ 0 h 429"/>
                <a:gd name="T4" fmla="*/ 0 w 457"/>
                <a:gd name="T5" fmla="*/ 198 h 429"/>
                <a:gd name="T6" fmla="*/ 0 w 457"/>
                <a:gd name="T7" fmla="*/ 198 h 429"/>
                <a:gd name="T8" fmla="*/ 0 w 457"/>
                <a:gd name="T9" fmla="*/ 385 h 429"/>
                <a:gd name="T10" fmla="*/ 44 w 457"/>
                <a:gd name="T11" fmla="*/ 429 h 429"/>
                <a:gd name="T12" fmla="*/ 169 w 457"/>
                <a:gd name="T13" fmla="*/ 429 h 429"/>
                <a:gd name="T14" fmla="*/ 169 w 457"/>
                <a:gd name="T15" fmla="*/ 254 h 429"/>
                <a:gd name="T16" fmla="*/ 195 w 457"/>
                <a:gd name="T17" fmla="*/ 228 h 429"/>
                <a:gd name="T18" fmla="*/ 261 w 457"/>
                <a:gd name="T19" fmla="*/ 228 h 429"/>
                <a:gd name="T20" fmla="*/ 288 w 457"/>
                <a:gd name="T21" fmla="*/ 254 h 429"/>
                <a:gd name="T22" fmla="*/ 288 w 457"/>
                <a:gd name="T23" fmla="*/ 429 h 429"/>
                <a:gd name="T24" fmla="*/ 413 w 457"/>
                <a:gd name="T25" fmla="*/ 429 h 429"/>
                <a:gd name="T26" fmla="*/ 457 w 457"/>
                <a:gd name="T27" fmla="*/ 385 h 429"/>
                <a:gd name="T28" fmla="*/ 457 w 457"/>
                <a:gd name="T29" fmla="*/ 19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7" h="429">
                  <a:moveTo>
                    <a:pt x="457" y="198"/>
                  </a:moveTo>
                  <a:cubicBezTo>
                    <a:pt x="228" y="0"/>
                    <a:pt x="228" y="0"/>
                    <a:pt x="228" y="0"/>
                  </a:cubicBezTo>
                  <a:cubicBezTo>
                    <a:pt x="0" y="198"/>
                    <a:pt x="0" y="198"/>
                    <a:pt x="0" y="198"/>
                  </a:cubicBezTo>
                  <a:cubicBezTo>
                    <a:pt x="0" y="198"/>
                    <a:pt x="0" y="198"/>
                    <a:pt x="0" y="198"/>
                  </a:cubicBezTo>
                  <a:cubicBezTo>
                    <a:pt x="0" y="385"/>
                    <a:pt x="0" y="385"/>
                    <a:pt x="0" y="385"/>
                  </a:cubicBezTo>
                  <a:cubicBezTo>
                    <a:pt x="0" y="409"/>
                    <a:pt x="20" y="429"/>
                    <a:pt x="44" y="429"/>
                  </a:cubicBezTo>
                  <a:cubicBezTo>
                    <a:pt x="169" y="429"/>
                    <a:pt x="169" y="429"/>
                    <a:pt x="169" y="429"/>
                  </a:cubicBezTo>
                  <a:cubicBezTo>
                    <a:pt x="169" y="254"/>
                    <a:pt x="169" y="254"/>
                    <a:pt x="169" y="254"/>
                  </a:cubicBezTo>
                  <a:cubicBezTo>
                    <a:pt x="169" y="239"/>
                    <a:pt x="181" y="228"/>
                    <a:pt x="195" y="228"/>
                  </a:cubicBezTo>
                  <a:cubicBezTo>
                    <a:pt x="261" y="228"/>
                    <a:pt x="261" y="228"/>
                    <a:pt x="261" y="228"/>
                  </a:cubicBezTo>
                  <a:cubicBezTo>
                    <a:pt x="276" y="228"/>
                    <a:pt x="288" y="239"/>
                    <a:pt x="288" y="254"/>
                  </a:cubicBezTo>
                  <a:cubicBezTo>
                    <a:pt x="288" y="429"/>
                    <a:pt x="288" y="429"/>
                    <a:pt x="288" y="429"/>
                  </a:cubicBezTo>
                  <a:cubicBezTo>
                    <a:pt x="413" y="429"/>
                    <a:pt x="413" y="429"/>
                    <a:pt x="413" y="429"/>
                  </a:cubicBezTo>
                  <a:cubicBezTo>
                    <a:pt x="437" y="429"/>
                    <a:pt x="457" y="409"/>
                    <a:pt x="457" y="385"/>
                  </a:cubicBezTo>
                  <a:cubicBezTo>
                    <a:pt x="457" y="198"/>
                    <a:pt x="457" y="198"/>
                    <a:pt x="457" y="19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
            <p:cNvSpPr>
              <a:spLocks/>
            </p:cNvSpPr>
            <p:nvPr/>
          </p:nvSpPr>
          <p:spPr bwMode="auto">
            <a:xfrm>
              <a:off x="1693863" y="833438"/>
              <a:ext cx="182563" cy="236538"/>
            </a:xfrm>
            <a:custGeom>
              <a:avLst/>
              <a:gdLst>
                <a:gd name="T0" fmla="*/ 62 w 62"/>
                <a:gd name="T1" fmla="*/ 13 h 81"/>
                <a:gd name="T2" fmla="*/ 49 w 62"/>
                <a:gd name="T3" fmla="*/ 0 h 81"/>
                <a:gd name="T4" fmla="*/ 13 w 62"/>
                <a:gd name="T5" fmla="*/ 0 h 81"/>
                <a:gd name="T6" fmla="*/ 0 w 62"/>
                <a:gd name="T7" fmla="*/ 13 h 81"/>
                <a:gd name="T8" fmla="*/ 0 w 62"/>
                <a:gd name="T9" fmla="*/ 27 h 81"/>
                <a:gd name="T10" fmla="*/ 62 w 62"/>
                <a:gd name="T11" fmla="*/ 81 h 81"/>
                <a:gd name="T12" fmla="*/ 62 w 62"/>
                <a:gd name="T13" fmla="*/ 13 h 81"/>
              </a:gdLst>
              <a:ahLst/>
              <a:cxnLst>
                <a:cxn ang="0">
                  <a:pos x="T0" y="T1"/>
                </a:cxn>
                <a:cxn ang="0">
                  <a:pos x="T2" y="T3"/>
                </a:cxn>
                <a:cxn ang="0">
                  <a:pos x="T4" y="T5"/>
                </a:cxn>
                <a:cxn ang="0">
                  <a:pos x="T6" y="T7"/>
                </a:cxn>
                <a:cxn ang="0">
                  <a:pos x="T8" y="T9"/>
                </a:cxn>
                <a:cxn ang="0">
                  <a:pos x="T10" y="T11"/>
                </a:cxn>
                <a:cxn ang="0">
                  <a:pos x="T12" y="T13"/>
                </a:cxn>
              </a:cxnLst>
              <a:rect l="0" t="0" r="r" b="b"/>
              <a:pathLst>
                <a:path w="62" h="81">
                  <a:moveTo>
                    <a:pt x="62" y="13"/>
                  </a:moveTo>
                  <a:cubicBezTo>
                    <a:pt x="62" y="6"/>
                    <a:pt x="56" y="0"/>
                    <a:pt x="49" y="0"/>
                  </a:cubicBezTo>
                  <a:cubicBezTo>
                    <a:pt x="13" y="0"/>
                    <a:pt x="13" y="0"/>
                    <a:pt x="13" y="0"/>
                  </a:cubicBezTo>
                  <a:cubicBezTo>
                    <a:pt x="6" y="0"/>
                    <a:pt x="0" y="6"/>
                    <a:pt x="0" y="13"/>
                  </a:cubicBezTo>
                  <a:cubicBezTo>
                    <a:pt x="0" y="27"/>
                    <a:pt x="0" y="27"/>
                    <a:pt x="0" y="27"/>
                  </a:cubicBezTo>
                  <a:cubicBezTo>
                    <a:pt x="62" y="81"/>
                    <a:pt x="62" y="81"/>
                    <a:pt x="62" y="81"/>
                  </a:cubicBezTo>
                  <a:lnTo>
                    <a:pt x="62" y="13"/>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
            <p:cNvSpPr>
              <a:spLocks/>
            </p:cNvSpPr>
            <p:nvPr/>
          </p:nvSpPr>
          <p:spPr bwMode="auto">
            <a:xfrm>
              <a:off x="1776413" y="573088"/>
              <a:ext cx="263525" cy="260350"/>
            </a:xfrm>
            <a:custGeom>
              <a:avLst/>
              <a:gdLst>
                <a:gd name="T0" fmla="*/ 76 w 90"/>
                <a:gd name="T1" fmla="*/ 5 h 89"/>
                <a:gd name="T2" fmla="*/ 1 w 90"/>
                <a:gd name="T3" fmla="*/ 78 h 89"/>
                <a:gd name="T4" fmla="*/ 54 w 90"/>
                <a:gd name="T5" fmla="*/ 24 h 89"/>
                <a:gd name="T6" fmla="*/ 3 w 90"/>
                <a:gd name="T7" fmla="*/ 81 h 89"/>
                <a:gd name="T8" fmla="*/ 76 w 90"/>
                <a:gd name="T9" fmla="*/ 5 h 89"/>
              </a:gdLst>
              <a:ahLst/>
              <a:cxnLst>
                <a:cxn ang="0">
                  <a:pos x="T0" y="T1"/>
                </a:cxn>
                <a:cxn ang="0">
                  <a:pos x="T2" y="T3"/>
                </a:cxn>
                <a:cxn ang="0">
                  <a:pos x="T4" y="T5"/>
                </a:cxn>
                <a:cxn ang="0">
                  <a:pos x="T6" y="T7"/>
                </a:cxn>
                <a:cxn ang="0">
                  <a:pos x="T8" y="T9"/>
                </a:cxn>
              </a:cxnLst>
              <a:rect l="0" t="0" r="r" b="b"/>
              <a:pathLst>
                <a:path w="90" h="89">
                  <a:moveTo>
                    <a:pt x="76" y="5"/>
                  </a:moveTo>
                  <a:cubicBezTo>
                    <a:pt x="0" y="0"/>
                    <a:pt x="0" y="63"/>
                    <a:pt x="1" y="78"/>
                  </a:cubicBezTo>
                  <a:cubicBezTo>
                    <a:pt x="13" y="66"/>
                    <a:pt x="29" y="42"/>
                    <a:pt x="54" y="24"/>
                  </a:cubicBezTo>
                  <a:cubicBezTo>
                    <a:pt x="54" y="24"/>
                    <a:pt x="34" y="56"/>
                    <a:pt x="3" y="81"/>
                  </a:cubicBezTo>
                  <a:cubicBezTo>
                    <a:pt x="90" y="89"/>
                    <a:pt x="76" y="5"/>
                    <a:pt x="76" y="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
            <p:cNvSpPr>
              <a:spLocks/>
            </p:cNvSpPr>
            <p:nvPr/>
          </p:nvSpPr>
          <p:spPr bwMode="auto">
            <a:xfrm>
              <a:off x="1585913" y="631825"/>
              <a:ext cx="190500" cy="187325"/>
            </a:xfrm>
            <a:custGeom>
              <a:avLst/>
              <a:gdLst>
                <a:gd name="T0" fmla="*/ 29 w 65"/>
                <a:gd name="T1" fmla="*/ 25 h 64"/>
                <a:gd name="T2" fmla="*/ 61 w 65"/>
                <a:gd name="T3" fmla="*/ 53 h 64"/>
                <a:gd name="T4" fmla="*/ 8 w 65"/>
                <a:gd name="T5" fmla="*/ 5 h 64"/>
                <a:gd name="T6" fmla="*/ 58 w 65"/>
                <a:gd name="T7" fmla="*/ 56 h 64"/>
                <a:gd name="T8" fmla="*/ 29 w 65"/>
                <a:gd name="T9" fmla="*/ 25 h 64"/>
              </a:gdLst>
              <a:ahLst/>
              <a:cxnLst>
                <a:cxn ang="0">
                  <a:pos x="T0" y="T1"/>
                </a:cxn>
                <a:cxn ang="0">
                  <a:pos x="T2" y="T3"/>
                </a:cxn>
                <a:cxn ang="0">
                  <a:pos x="T4" y="T5"/>
                </a:cxn>
                <a:cxn ang="0">
                  <a:pos x="T6" y="T7"/>
                </a:cxn>
                <a:cxn ang="0">
                  <a:pos x="T8" y="T9"/>
                </a:cxn>
              </a:cxnLst>
              <a:rect l="0" t="0" r="r" b="b"/>
              <a:pathLst>
                <a:path w="65" h="64">
                  <a:moveTo>
                    <a:pt x="29" y="25"/>
                  </a:moveTo>
                  <a:cubicBezTo>
                    <a:pt x="29" y="25"/>
                    <a:pt x="48" y="37"/>
                    <a:pt x="61" y="53"/>
                  </a:cubicBezTo>
                  <a:cubicBezTo>
                    <a:pt x="62" y="43"/>
                    <a:pt x="65" y="0"/>
                    <a:pt x="8" y="5"/>
                  </a:cubicBezTo>
                  <a:cubicBezTo>
                    <a:pt x="8" y="5"/>
                    <a:pt x="0" y="64"/>
                    <a:pt x="58" y="56"/>
                  </a:cubicBezTo>
                  <a:cubicBezTo>
                    <a:pt x="47" y="47"/>
                    <a:pt x="35" y="31"/>
                    <a:pt x="29" y="2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8" name="组合 97"/>
          <p:cNvGrpSpPr/>
          <p:nvPr/>
        </p:nvGrpSpPr>
        <p:grpSpPr>
          <a:xfrm>
            <a:off x="4944441" y="4056294"/>
            <a:ext cx="493645" cy="406448"/>
            <a:chOff x="5376863" y="666750"/>
            <a:chExt cx="1671638" cy="1376363"/>
          </a:xfrm>
          <a:solidFill>
            <a:schemeClr val="bg1"/>
          </a:solidFill>
        </p:grpSpPr>
        <p:sp>
          <p:nvSpPr>
            <p:cNvPr id="99" name="Freeform 18"/>
            <p:cNvSpPr>
              <a:spLocks noEditPoints="1"/>
            </p:cNvSpPr>
            <p:nvPr/>
          </p:nvSpPr>
          <p:spPr bwMode="auto">
            <a:xfrm>
              <a:off x="5376863" y="782638"/>
              <a:ext cx="1671638" cy="1260475"/>
            </a:xfrm>
            <a:custGeom>
              <a:avLst/>
              <a:gdLst>
                <a:gd name="T0" fmla="*/ 462 w 572"/>
                <a:gd name="T1" fmla="*/ 0 h 431"/>
                <a:gd name="T2" fmla="*/ 450 w 572"/>
                <a:gd name="T3" fmla="*/ 0 h 431"/>
                <a:gd name="T4" fmla="*/ 450 w 572"/>
                <a:gd name="T5" fmla="*/ 22 h 431"/>
                <a:gd name="T6" fmla="*/ 415 w 572"/>
                <a:gd name="T7" fmla="*/ 58 h 431"/>
                <a:gd name="T8" fmla="*/ 379 w 572"/>
                <a:gd name="T9" fmla="*/ 22 h 431"/>
                <a:gd name="T10" fmla="*/ 379 w 572"/>
                <a:gd name="T11" fmla="*/ 0 h 431"/>
                <a:gd name="T12" fmla="*/ 322 w 572"/>
                <a:gd name="T13" fmla="*/ 0 h 431"/>
                <a:gd name="T14" fmla="*/ 322 w 572"/>
                <a:gd name="T15" fmla="*/ 22 h 431"/>
                <a:gd name="T16" fmla="*/ 286 w 572"/>
                <a:gd name="T17" fmla="*/ 58 h 431"/>
                <a:gd name="T18" fmla="*/ 250 w 572"/>
                <a:gd name="T19" fmla="*/ 22 h 431"/>
                <a:gd name="T20" fmla="*/ 250 w 572"/>
                <a:gd name="T21" fmla="*/ 0 h 431"/>
                <a:gd name="T22" fmla="*/ 193 w 572"/>
                <a:gd name="T23" fmla="*/ 0 h 431"/>
                <a:gd name="T24" fmla="*/ 193 w 572"/>
                <a:gd name="T25" fmla="*/ 22 h 431"/>
                <a:gd name="T26" fmla="*/ 157 w 572"/>
                <a:gd name="T27" fmla="*/ 58 h 431"/>
                <a:gd name="T28" fmla="*/ 121 w 572"/>
                <a:gd name="T29" fmla="*/ 22 h 431"/>
                <a:gd name="T30" fmla="*/ 121 w 572"/>
                <a:gd name="T31" fmla="*/ 0 h 431"/>
                <a:gd name="T32" fmla="*/ 109 w 572"/>
                <a:gd name="T33" fmla="*/ 0 h 431"/>
                <a:gd name="T34" fmla="*/ 0 w 572"/>
                <a:gd name="T35" fmla="*/ 109 h 431"/>
                <a:gd name="T36" fmla="*/ 0 w 572"/>
                <a:gd name="T37" fmla="*/ 321 h 431"/>
                <a:gd name="T38" fmla="*/ 109 w 572"/>
                <a:gd name="T39" fmla="*/ 431 h 431"/>
                <a:gd name="T40" fmla="*/ 462 w 572"/>
                <a:gd name="T41" fmla="*/ 431 h 431"/>
                <a:gd name="T42" fmla="*/ 572 w 572"/>
                <a:gd name="T43" fmla="*/ 321 h 431"/>
                <a:gd name="T44" fmla="*/ 572 w 572"/>
                <a:gd name="T45" fmla="*/ 321 h 431"/>
                <a:gd name="T46" fmla="*/ 572 w 572"/>
                <a:gd name="T47" fmla="*/ 109 h 431"/>
                <a:gd name="T48" fmla="*/ 462 w 572"/>
                <a:gd name="T49" fmla="*/ 0 h 431"/>
                <a:gd name="T50" fmla="*/ 535 w 572"/>
                <a:gd name="T51" fmla="*/ 321 h 431"/>
                <a:gd name="T52" fmla="*/ 462 w 572"/>
                <a:gd name="T53" fmla="*/ 394 h 431"/>
                <a:gd name="T54" fmla="*/ 109 w 572"/>
                <a:gd name="T55" fmla="*/ 394 h 431"/>
                <a:gd name="T56" fmla="*/ 36 w 572"/>
                <a:gd name="T57" fmla="*/ 321 h 431"/>
                <a:gd name="T58" fmla="*/ 36 w 572"/>
                <a:gd name="T59" fmla="*/ 145 h 431"/>
                <a:gd name="T60" fmla="*/ 535 w 572"/>
                <a:gd name="T61" fmla="*/ 145 h 431"/>
                <a:gd name="T62" fmla="*/ 535 w 572"/>
                <a:gd name="T63" fmla="*/ 32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2" h="431">
                  <a:moveTo>
                    <a:pt x="462" y="0"/>
                  </a:moveTo>
                  <a:cubicBezTo>
                    <a:pt x="450" y="0"/>
                    <a:pt x="450" y="0"/>
                    <a:pt x="450" y="0"/>
                  </a:cubicBezTo>
                  <a:cubicBezTo>
                    <a:pt x="450" y="22"/>
                    <a:pt x="450" y="22"/>
                    <a:pt x="450" y="22"/>
                  </a:cubicBezTo>
                  <a:cubicBezTo>
                    <a:pt x="450" y="42"/>
                    <a:pt x="434" y="58"/>
                    <a:pt x="415" y="58"/>
                  </a:cubicBezTo>
                  <a:cubicBezTo>
                    <a:pt x="395" y="58"/>
                    <a:pt x="379" y="42"/>
                    <a:pt x="379" y="22"/>
                  </a:cubicBezTo>
                  <a:cubicBezTo>
                    <a:pt x="379" y="0"/>
                    <a:pt x="379" y="0"/>
                    <a:pt x="379" y="0"/>
                  </a:cubicBezTo>
                  <a:cubicBezTo>
                    <a:pt x="322" y="0"/>
                    <a:pt x="322" y="0"/>
                    <a:pt x="322" y="0"/>
                  </a:cubicBezTo>
                  <a:cubicBezTo>
                    <a:pt x="322" y="22"/>
                    <a:pt x="322" y="22"/>
                    <a:pt x="322" y="22"/>
                  </a:cubicBezTo>
                  <a:cubicBezTo>
                    <a:pt x="322" y="42"/>
                    <a:pt x="306" y="58"/>
                    <a:pt x="286" y="58"/>
                  </a:cubicBezTo>
                  <a:cubicBezTo>
                    <a:pt x="266" y="58"/>
                    <a:pt x="250" y="42"/>
                    <a:pt x="250" y="22"/>
                  </a:cubicBezTo>
                  <a:cubicBezTo>
                    <a:pt x="250" y="0"/>
                    <a:pt x="250" y="0"/>
                    <a:pt x="250" y="0"/>
                  </a:cubicBezTo>
                  <a:cubicBezTo>
                    <a:pt x="193" y="0"/>
                    <a:pt x="193" y="0"/>
                    <a:pt x="193" y="0"/>
                  </a:cubicBezTo>
                  <a:cubicBezTo>
                    <a:pt x="193" y="22"/>
                    <a:pt x="193" y="22"/>
                    <a:pt x="193" y="22"/>
                  </a:cubicBezTo>
                  <a:cubicBezTo>
                    <a:pt x="193" y="42"/>
                    <a:pt x="177" y="58"/>
                    <a:pt x="157" y="58"/>
                  </a:cubicBezTo>
                  <a:cubicBezTo>
                    <a:pt x="137" y="58"/>
                    <a:pt x="121" y="42"/>
                    <a:pt x="121" y="22"/>
                  </a:cubicBezTo>
                  <a:cubicBezTo>
                    <a:pt x="121" y="0"/>
                    <a:pt x="121" y="0"/>
                    <a:pt x="121" y="0"/>
                  </a:cubicBezTo>
                  <a:cubicBezTo>
                    <a:pt x="109" y="0"/>
                    <a:pt x="109" y="0"/>
                    <a:pt x="109" y="0"/>
                  </a:cubicBezTo>
                  <a:cubicBezTo>
                    <a:pt x="49" y="0"/>
                    <a:pt x="0" y="49"/>
                    <a:pt x="0" y="109"/>
                  </a:cubicBezTo>
                  <a:cubicBezTo>
                    <a:pt x="0" y="321"/>
                    <a:pt x="0" y="321"/>
                    <a:pt x="0" y="321"/>
                  </a:cubicBezTo>
                  <a:cubicBezTo>
                    <a:pt x="0" y="382"/>
                    <a:pt x="49" y="431"/>
                    <a:pt x="109" y="431"/>
                  </a:cubicBezTo>
                  <a:cubicBezTo>
                    <a:pt x="462" y="431"/>
                    <a:pt x="462" y="431"/>
                    <a:pt x="462" y="431"/>
                  </a:cubicBezTo>
                  <a:cubicBezTo>
                    <a:pt x="523" y="431"/>
                    <a:pt x="572" y="382"/>
                    <a:pt x="572" y="321"/>
                  </a:cubicBezTo>
                  <a:cubicBezTo>
                    <a:pt x="572" y="321"/>
                    <a:pt x="572" y="321"/>
                    <a:pt x="572" y="321"/>
                  </a:cubicBezTo>
                  <a:cubicBezTo>
                    <a:pt x="572" y="109"/>
                    <a:pt x="572" y="109"/>
                    <a:pt x="572" y="109"/>
                  </a:cubicBezTo>
                  <a:cubicBezTo>
                    <a:pt x="572" y="49"/>
                    <a:pt x="523" y="0"/>
                    <a:pt x="462" y="0"/>
                  </a:cubicBezTo>
                  <a:close/>
                  <a:moveTo>
                    <a:pt x="535" y="321"/>
                  </a:moveTo>
                  <a:cubicBezTo>
                    <a:pt x="535" y="361"/>
                    <a:pt x="502" y="394"/>
                    <a:pt x="462" y="394"/>
                  </a:cubicBezTo>
                  <a:cubicBezTo>
                    <a:pt x="109" y="394"/>
                    <a:pt x="109" y="394"/>
                    <a:pt x="109" y="394"/>
                  </a:cubicBezTo>
                  <a:cubicBezTo>
                    <a:pt x="69" y="394"/>
                    <a:pt x="36" y="361"/>
                    <a:pt x="36" y="321"/>
                  </a:cubicBezTo>
                  <a:cubicBezTo>
                    <a:pt x="36" y="145"/>
                    <a:pt x="36" y="145"/>
                    <a:pt x="36" y="145"/>
                  </a:cubicBezTo>
                  <a:cubicBezTo>
                    <a:pt x="535" y="145"/>
                    <a:pt x="535" y="145"/>
                    <a:pt x="535" y="145"/>
                  </a:cubicBezTo>
                  <a:lnTo>
                    <a:pt x="535" y="321"/>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9"/>
            <p:cNvSpPr>
              <a:spLocks/>
            </p:cNvSpPr>
            <p:nvPr/>
          </p:nvSpPr>
          <p:spPr bwMode="auto">
            <a:xfrm>
              <a:off x="5759451" y="666750"/>
              <a:ext cx="152400" cy="257175"/>
            </a:xfrm>
            <a:custGeom>
              <a:avLst/>
              <a:gdLst>
                <a:gd name="T0" fmla="*/ 52 w 52"/>
                <a:gd name="T1" fmla="*/ 62 h 88"/>
                <a:gd name="T2" fmla="*/ 26 w 52"/>
                <a:gd name="T3" fmla="*/ 88 h 88"/>
                <a:gd name="T4" fmla="*/ 26 w 52"/>
                <a:gd name="T5" fmla="*/ 88 h 88"/>
                <a:gd name="T6" fmla="*/ 0 w 52"/>
                <a:gd name="T7" fmla="*/ 62 h 88"/>
                <a:gd name="T8" fmla="*/ 0 w 52"/>
                <a:gd name="T9" fmla="*/ 26 h 88"/>
                <a:gd name="T10" fmla="*/ 26 w 52"/>
                <a:gd name="T11" fmla="*/ 0 h 88"/>
                <a:gd name="T12" fmla="*/ 26 w 52"/>
                <a:gd name="T13" fmla="*/ 0 h 88"/>
                <a:gd name="T14" fmla="*/ 52 w 52"/>
                <a:gd name="T15" fmla="*/ 26 h 88"/>
                <a:gd name="T16" fmla="*/ 52 w 52"/>
                <a:gd name="T17"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8">
                  <a:moveTo>
                    <a:pt x="52" y="62"/>
                  </a:moveTo>
                  <a:cubicBezTo>
                    <a:pt x="52" y="77"/>
                    <a:pt x="40" y="88"/>
                    <a:pt x="26" y="88"/>
                  </a:cubicBezTo>
                  <a:cubicBezTo>
                    <a:pt x="26" y="88"/>
                    <a:pt x="26" y="88"/>
                    <a:pt x="26" y="88"/>
                  </a:cubicBezTo>
                  <a:cubicBezTo>
                    <a:pt x="12" y="88"/>
                    <a:pt x="0" y="77"/>
                    <a:pt x="0" y="62"/>
                  </a:cubicBezTo>
                  <a:cubicBezTo>
                    <a:pt x="0" y="26"/>
                    <a:pt x="0" y="26"/>
                    <a:pt x="0" y="26"/>
                  </a:cubicBezTo>
                  <a:cubicBezTo>
                    <a:pt x="0" y="11"/>
                    <a:pt x="12" y="0"/>
                    <a:pt x="26" y="0"/>
                  </a:cubicBezTo>
                  <a:cubicBezTo>
                    <a:pt x="26" y="0"/>
                    <a:pt x="26" y="0"/>
                    <a:pt x="26" y="0"/>
                  </a:cubicBezTo>
                  <a:cubicBezTo>
                    <a:pt x="40" y="0"/>
                    <a:pt x="52" y="11"/>
                    <a:pt x="52" y="26"/>
                  </a:cubicBezTo>
                  <a:lnTo>
                    <a:pt x="52" y="6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0"/>
            <p:cNvSpPr>
              <a:spLocks/>
            </p:cNvSpPr>
            <p:nvPr/>
          </p:nvSpPr>
          <p:spPr bwMode="auto">
            <a:xfrm>
              <a:off x="6137276" y="666750"/>
              <a:ext cx="152400" cy="257175"/>
            </a:xfrm>
            <a:custGeom>
              <a:avLst/>
              <a:gdLst>
                <a:gd name="T0" fmla="*/ 52 w 52"/>
                <a:gd name="T1" fmla="*/ 62 h 88"/>
                <a:gd name="T2" fmla="*/ 26 w 52"/>
                <a:gd name="T3" fmla="*/ 88 h 88"/>
                <a:gd name="T4" fmla="*/ 26 w 52"/>
                <a:gd name="T5" fmla="*/ 88 h 88"/>
                <a:gd name="T6" fmla="*/ 0 w 52"/>
                <a:gd name="T7" fmla="*/ 62 h 88"/>
                <a:gd name="T8" fmla="*/ 0 w 52"/>
                <a:gd name="T9" fmla="*/ 26 h 88"/>
                <a:gd name="T10" fmla="*/ 26 w 52"/>
                <a:gd name="T11" fmla="*/ 0 h 88"/>
                <a:gd name="T12" fmla="*/ 26 w 52"/>
                <a:gd name="T13" fmla="*/ 0 h 88"/>
                <a:gd name="T14" fmla="*/ 52 w 52"/>
                <a:gd name="T15" fmla="*/ 26 h 88"/>
                <a:gd name="T16" fmla="*/ 52 w 52"/>
                <a:gd name="T17"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8">
                  <a:moveTo>
                    <a:pt x="52" y="62"/>
                  </a:moveTo>
                  <a:cubicBezTo>
                    <a:pt x="52" y="77"/>
                    <a:pt x="40" y="88"/>
                    <a:pt x="26" y="88"/>
                  </a:cubicBezTo>
                  <a:cubicBezTo>
                    <a:pt x="26" y="88"/>
                    <a:pt x="26" y="88"/>
                    <a:pt x="26" y="88"/>
                  </a:cubicBezTo>
                  <a:cubicBezTo>
                    <a:pt x="12" y="88"/>
                    <a:pt x="0" y="77"/>
                    <a:pt x="0" y="62"/>
                  </a:cubicBezTo>
                  <a:cubicBezTo>
                    <a:pt x="0" y="26"/>
                    <a:pt x="0" y="26"/>
                    <a:pt x="0" y="26"/>
                  </a:cubicBezTo>
                  <a:cubicBezTo>
                    <a:pt x="0" y="11"/>
                    <a:pt x="12" y="0"/>
                    <a:pt x="26" y="0"/>
                  </a:cubicBezTo>
                  <a:cubicBezTo>
                    <a:pt x="26" y="0"/>
                    <a:pt x="26" y="0"/>
                    <a:pt x="26" y="0"/>
                  </a:cubicBezTo>
                  <a:cubicBezTo>
                    <a:pt x="40" y="0"/>
                    <a:pt x="52" y="11"/>
                    <a:pt x="52" y="26"/>
                  </a:cubicBezTo>
                  <a:lnTo>
                    <a:pt x="52" y="6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1"/>
            <p:cNvSpPr>
              <a:spLocks/>
            </p:cNvSpPr>
            <p:nvPr/>
          </p:nvSpPr>
          <p:spPr bwMode="auto">
            <a:xfrm>
              <a:off x="6513513" y="666750"/>
              <a:ext cx="152400" cy="257175"/>
            </a:xfrm>
            <a:custGeom>
              <a:avLst/>
              <a:gdLst>
                <a:gd name="T0" fmla="*/ 52 w 52"/>
                <a:gd name="T1" fmla="*/ 62 h 88"/>
                <a:gd name="T2" fmla="*/ 26 w 52"/>
                <a:gd name="T3" fmla="*/ 88 h 88"/>
                <a:gd name="T4" fmla="*/ 26 w 52"/>
                <a:gd name="T5" fmla="*/ 88 h 88"/>
                <a:gd name="T6" fmla="*/ 0 w 52"/>
                <a:gd name="T7" fmla="*/ 62 h 88"/>
                <a:gd name="T8" fmla="*/ 0 w 52"/>
                <a:gd name="T9" fmla="*/ 26 h 88"/>
                <a:gd name="T10" fmla="*/ 26 w 52"/>
                <a:gd name="T11" fmla="*/ 0 h 88"/>
                <a:gd name="T12" fmla="*/ 26 w 52"/>
                <a:gd name="T13" fmla="*/ 0 h 88"/>
                <a:gd name="T14" fmla="*/ 52 w 52"/>
                <a:gd name="T15" fmla="*/ 26 h 88"/>
                <a:gd name="T16" fmla="*/ 52 w 52"/>
                <a:gd name="T17"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8">
                  <a:moveTo>
                    <a:pt x="52" y="62"/>
                  </a:moveTo>
                  <a:cubicBezTo>
                    <a:pt x="52" y="77"/>
                    <a:pt x="40" y="88"/>
                    <a:pt x="26" y="88"/>
                  </a:cubicBezTo>
                  <a:cubicBezTo>
                    <a:pt x="26" y="88"/>
                    <a:pt x="26" y="88"/>
                    <a:pt x="26" y="88"/>
                  </a:cubicBezTo>
                  <a:cubicBezTo>
                    <a:pt x="11" y="88"/>
                    <a:pt x="0" y="77"/>
                    <a:pt x="0" y="62"/>
                  </a:cubicBezTo>
                  <a:cubicBezTo>
                    <a:pt x="0" y="26"/>
                    <a:pt x="0" y="26"/>
                    <a:pt x="0" y="26"/>
                  </a:cubicBezTo>
                  <a:cubicBezTo>
                    <a:pt x="0" y="11"/>
                    <a:pt x="11" y="0"/>
                    <a:pt x="26" y="0"/>
                  </a:cubicBezTo>
                  <a:cubicBezTo>
                    <a:pt x="26" y="0"/>
                    <a:pt x="26" y="0"/>
                    <a:pt x="26" y="0"/>
                  </a:cubicBezTo>
                  <a:cubicBezTo>
                    <a:pt x="40" y="0"/>
                    <a:pt x="52" y="11"/>
                    <a:pt x="52" y="26"/>
                  </a:cubicBezTo>
                  <a:lnTo>
                    <a:pt x="52" y="6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2"/>
            <p:cNvSpPr>
              <a:spLocks/>
            </p:cNvSpPr>
            <p:nvPr/>
          </p:nvSpPr>
          <p:spPr bwMode="auto">
            <a:xfrm>
              <a:off x="5883276" y="1319213"/>
              <a:ext cx="317500" cy="444500"/>
            </a:xfrm>
            <a:custGeom>
              <a:avLst/>
              <a:gdLst>
                <a:gd name="T0" fmla="*/ 103 w 109"/>
                <a:gd name="T1" fmla="*/ 124 h 152"/>
                <a:gd name="T2" fmla="*/ 89 w 109"/>
                <a:gd name="T3" fmla="*/ 120 h 152"/>
                <a:gd name="T4" fmla="*/ 48 w 109"/>
                <a:gd name="T5" fmla="*/ 120 h 152"/>
                <a:gd name="T6" fmla="*/ 66 w 109"/>
                <a:gd name="T7" fmla="*/ 104 h 152"/>
                <a:gd name="T8" fmla="*/ 87 w 109"/>
                <a:gd name="T9" fmla="*/ 86 h 152"/>
                <a:gd name="T10" fmla="*/ 100 w 109"/>
                <a:gd name="T11" fmla="*/ 70 h 152"/>
                <a:gd name="T12" fmla="*/ 106 w 109"/>
                <a:gd name="T13" fmla="*/ 45 h 152"/>
                <a:gd name="T14" fmla="*/ 103 w 109"/>
                <a:gd name="T15" fmla="*/ 29 h 152"/>
                <a:gd name="T16" fmla="*/ 94 w 109"/>
                <a:gd name="T17" fmla="*/ 15 h 152"/>
                <a:gd name="T18" fmla="*/ 81 w 109"/>
                <a:gd name="T19" fmla="*/ 5 h 152"/>
                <a:gd name="T20" fmla="*/ 54 w 109"/>
                <a:gd name="T21" fmla="*/ 0 h 152"/>
                <a:gd name="T22" fmla="*/ 31 w 109"/>
                <a:gd name="T23" fmla="*/ 4 h 152"/>
                <a:gd name="T24" fmla="*/ 14 w 109"/>
                <a:gd name="T25" fmla="*/ 15 h 152"/>
                <a:gd name="T26" fmla="*/ 4 w 109"/>
                <a:gd name="T27" fmla="*/ 29 h 152"/>
                <a:gd name="T28" fmla="*/ 1 w 109"/>
                <a:gd name="T29" fmla="*/ 45 h 152"/>
                <a:gd name="T30" fmla="*/ 5 w 109"/>
                <a:gd name="T31" fmla="*/ 57 h 152"/>
                <a:gd name="T32" fmla="*/ 17 w 109"/>
                <a:gd name="T33" fmla="*/ 62 h 152"/>
                <a:gd name="T34" fmla="*/ 28 w 109"/>
                <a:gd name="T35" fmla="*/ 56 h 152"/>
                <a:gd name="T36" fmla="*/ 34 w 109"/>
                <a:gd name="T37" fmla="*/ 45 h 152"/>
                <a:gd name="T38" fmla="*/ 37 w 109"/>
                <a:gd name="T39" fmla="*/ 38 h 152"/>
                <a:gd name="T40" fmla="*/ 53 w 109"/>
                <a:gd name="T41" fmla="*/ 29 h 152"/>
                <a:gd name="T42" fmla="*/ 62 w 109"/>
                <a:gd name="T43" fmla="*/ 31 h 152"/>
                <a:gd name="T44" fmla="*/ 69 w 109"/>
                <a:gd name="T45" fmla="*/ 37 h 152"/>
                <a:gd name="T46" fmla="*/ 71 w 109"/>
                <a:gd name="T47" fmla="*/ 46 h 152"/>
                <a:gd name="T48" fmla="*/ 68 w 109"/>
                <a:gd name="T49" fmla="*/ 56 h 152"/>
                <a:gd name="T50" fmla="*/ 61 w 109"/>
                <a:gd name="T51" fmla="*/ 66 h 152"/>
                <a:gd name="T52" fmla="*/ 49 w 109"/>
                <a:gd name="T53" fmla="*/ 77 h 152"/>
                <a:gd name="T54" fmla="*/ 33 w 109"/>
                <a:gd name="T55" fmla="*/ 90 h 152"/>
                <a:gd name="T56" fmla="*/ 10 w 109"/>
                <a:gd name="T57" fmla="*/ 113 h 152"/>
                <a:gd name="T58" fmla="*/ 3 w 109"/>
                <a:gd name="T59" fmla="*/ 123 h 152"/>
                <a:gd name="T60" fmla="*/ 0 w 109"/>
                <a:gd name="T61" fmla="*/ 134 h 152"/>
                <a:gd name="T62" fmla="*/ 6 w 109"/>
                <a:gd name="T63" fmla="*/ 147 h 152"/>
                <a:gd name="T64" fmla="*/ 20 w 109"/>
                <a:gd name="T65" fmla="*/ 152 h 152"/>
                <a:gd name="T66" fmla="*/ 92 w 109"/>
                <a:gd name="T67" fmla="*/ 152 h 152"/>
                <a:gd name="T68" fmla="*/ 92 w 109"/>
                <a:gd name="T69" fmla="*/ 152 h 152"/>
                <a:gd name="T70" fmla="*/ 104 w 109"/>
                <a:gd name="T71" fmla="*/ 148 h 152"/>
                <a:gd name="T72" fmla="*/ 109 w 109"/>
                <a:gd name="T73" fmla="*/ 136 h 152"/>
                <a:gd name="T74" fmla="*/ 103 w 109"/>
                <a:gd name="T75" fmla="*/ 12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52">
                  <a:moveTo>
                    <a:pt x="103" y="124"/>
                  </a:moveTo>
                  <a:cubicBezTo>
                    <a:pt x="99" y="121"/>
                    <a:pt x="94" y="120"/>
                    <a:pt x="89" y="120"/>
                  </a:cubicBezTo>
                  <a:cubicBezTo>
                    <a:pt x="48" y="120"/>
                    <a:pt x="48" y="120"/>
                    <a:pt x="48" y="120"/>
                  </a:cubicBezTo>
                  <a:cubicBezTo>
                    <a:pt x="51" y="116"/>
                    <a:pt x="57" y="111"/>
                    <a:pt x="66" y="104"/>
                  </a:cubicBezTo>
                  <a:cubicBezTo>
                    <a:pt x="76" y="96"/>
                    <a:pt x="83" y="90"/>
                    <a:pt x="87" y="86"/>
                  </a:cubicBezTo>
                  <a:cubicBezTo>
                    <a:pt x="91" y="82"/>
                    <a:pt x="96" y="76"/>
                    <a:pt x="100" y="70"/>
                  </a:cubicBezTo>
                  <a:cubicBezTo>
                    <a:pt x="104" y="62"/>
                    <a:pt x="106" y="54"/>
                    <a:pt x="106" y="45"/>
                  </a:cubicBezTo>
                  <a:cubicBezTo>
                    <a:pt x="106" y="40"/>
                    <a:pt x="105" y="34"/>
                    <a:pt x="103" y="29"/>
                  </a:cubicBezTo>
                  <a:cubicBezTo>
                    <a:pt x="101" y="24"/>
                    <a:pt x="98" y="19"/>
                    <a:pt x="94" y="15"/>
                  </a:cubicBezTo>
                  <a:cubicBezTo>
                    <a:pt x="91" y="11"/>
                    <a:pt x="86" y="8"/>
                    <a:pt x="81" y="5"/>
                  </a:cubicBezTo>
                  <a:cubicBezTo>
                    <a:pt x="73" y="2"/>
                    <a:pt x="64" y="0"/>
                    <a:pt x="54" y="0"/>
                  </a:cubicBezTo>
                  <a:cubicBezTo>
                    <a:pt x="45" y="0"/>
                    <a:pt x="37" y="2"/>
                    <a:pt x="31" y="4"/>
                  </a:cubicBezTo>
                  <a:cubicBezTo>
                    <a:pt x="24" y="7"/>
                    <a:pt x="19" y="10"/>
                    <a:pt x="14" y="15"/>
                  </a:cubicBezTo>
                  <a:cubicBezTo>
                    <a:pt x="10" y="19"/>
                    <a:pt x="6" y="24"/>
                    <a:pt x="4" y="29"/>
                  </a:cubicBezTo>
                  <a:cubicBezTo>
                    <a:pt x="2" y="35"/>
                    <a:pt x="1" y="40"/>
                    <a:pt x="1" y="45"/>
                  </a:cubicBezTo>
                  <a:cubicBezTo>
                    <a:pt x="1" y="50"/>
                    <a:pt x="2" y="54"/>
                    <a:pt x="5" y="57"/>
                  </a:cubicBezTo>
                  <a:cubicBezTo>
                    <a:pt x="8" y="60"/>
                    <a:pt x="12" y="62"/>
                    <a:pt x="17" y="62"/>
                  </a:cubicBezTo>
                  <a:cubicBezTo>
                    <a:pt x="21" y="62"/>
                    <a:pt x="26" y="60"/>
                    <a:pt x="28" y="56"/>
                  </a:cubicBezTo>
                  <a:cubicBezTo>
                    <a:pt x="31" y="54"/>
                    <a:pt x="33" y="50"/>
                    <a:pt x="34" y="45"/>
                  </a:cubicBezTo>
                  <a:cubicBezTo>
                    <a:pt x="36" y="41"/>
                    <a:pt x="37" y="38"/>
                    <a:pt x="37" y="38"/>
                  </a:cubicBezTo>
                  <a:cubicBezTo>
                    <a:pt x="41" y="32"/>
                    <a:pt x="46" y="29"/>
                    <a:pt x="53" y="29"/>
                  </a:cubicBezTo>
                  <a:cubicBezTo>
                    <a:pt x="57" y="29"/>
                    <a:pt x="59" y="30"/>
                    <a:pt x="62" y="31"/>
                  </a:cubicBezTo>
                  <a:cubicBezTo>
                    <a:pt x="65" y="33"/>
                    <a:pt x="67" y="35"/>
                    <a:pt x="69" y="37"/>
                  </a:cubicBezTo>
                  <a:cubicBezTo>
                    <a:pt x="70" y="40"/>
                    <a:pt x="71" y="43"/>
                    <a:pt x="71" y="46"/>
                  </a:cubicBezTo>
                  <a:cubicBezTo>
                    <a:pt x="71" y="49"/>
                    <a:pt x="70" y="52"/>
                    <a:pt x="68" y="56"/>
                  </a:cubicBezTo>
                  <a:cubicBezTo>
                    <a:pt x="67" y="59"/>
                    <a:pt x="64" y="63"/>
                    <a:pt x="61" y="66"/>
                  </a:cubicBezTo>
                  <a:cubicBezTo>
                    <a:pt x="58" y="70"/>
                    <a:pt x="54" y="73"/>
                    <a:pt x="49" y="77"/>
                  </a:cubicBezTo>
                  <a:cubicBezTo>
                    <a:pt x="45" y="79"/>
                    <a:pt x="40" y="83"/>
                    <a:pt x="33" y="90"/>
                  </a:cubicBezTo>
                  <a:cubicBezTo>
                    <a:pt x="26" y="96"/>
                    <a:pt x="19" y="104"/>
                    <a:pt x="10" y="113"/>
                  </a:cubicBezTo>
                  <a:cubicBezTo>
                    <a:pt x="7" y="116"/>
                    <a:pt x="5" y="119"/>
                    <a:pt x="3" y="123"/>
                  </a:cubicBezTo>
                  <a:cubicBezTo>
                    <a:pt x="2" y="127"/>
                    <a:pt x="0" y="131"/>
                    <a:pt x="0" y="134"/>
                  </a:cubicBezTo>
                  <a:cubicBezTo>
                    <a:pt x="0" y="139"/>
                    <a:pt x="2" y="144"/>
                    <a:pt x="6" y="147"/>
                  </a:cubicBezTo>
                  <a:cubicBezTo>
                    <a:pt x="10" y="151"/>
                    <a:pt x="15" y="152"/>
                    <a:pt x="20" y="152"/>
                  </a:cubicBezTo>
                  <a:cubicBezTo>
                    <a:pt x="92" y="152"/>
                    <a:pt x="92" y="152"/>
                    <a:pt x="92" y="152"/>
                  </a:cubicBezTo>
                  <a:cubicBezTo>
                    <a:pt x="92" y="152"/>
                    <a:pt x="92" y="152"/>
                    <a:pt x="92" y="152"/>
                  </a:cubicBezTo>
                  <a:cubicBezTo>
                    <a:pt x="97" y="152"/>
                    <a:pt x="101" y="151"/>
                    <a:pt x="104" y="148"/>
                  </a:cubicBezTo>
                  <a:cubicBezTo>
                    <a:pt x="107" y="145"/>
                    <a:pt x="109" y="141"/>
                    <a:pt x="109" y="136"/>
                  </a:cubicBezTo>
                  <a:cubicBezTo>
                    <a:pt x="109" y="132"/>
                    <a:pt x="107" y="127"/>
                    <a:pt x="103" y="12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3"/>
            <p:cNvSpPr>
              <a:spLocks/>
            </p:cNvSpPr>
            <p:nvPr/>
          </p:nvSpPr>
          <p:spPr bwMode="auto">
            <a:xfrm>
              <a:off x="6224588" y="1319213"/>
              <a:ext cx="315913" cy="452438"/>
            </a:xfrm>
            <a:custGeom>
              <a:avLst/>
              <a:gdLst>
                <a:gd name="T0" fmla="*/ 105 w 108"/>
                <a:gd name="T1" fmla="*/ 89 h 155"/>
                <a:gd name="T2" fmla="*/ 97 w 108"/>
                <a:gd name="T3" fmla="*/ 76 h 155"/>
                <a:gd name="T4" fmla="*/ 88 w 108"/>
                <a:gd name="T5" fmla="*/ 69 h 155"/>
                <a:gd name="T6" fmla="*/ 97 w 108"/>
                <a:gd name="T7" fmla="*/ 59 h 155"/>
                <a:gd name="T8" fmla="*/ 101 w 108"/>
                <a:gd name="T9" fmla="*/ 40 h 155"/>
                <a:gd name="T10" fmla="*/ 98 w 108"/>
                <a:gd name="T11" fmla="*/ 24 h 155"/>
                <a:gd name="T12" fmla="*/ 88 w 108"/>
                <a:gd name="T13" fmla="*/ 12 h 155"/>
                <a:gd name="T14" fmla="*/ 73 w 108"/>
                <a:gd name="T15" fmla="*/ 3 h 155"/>
                <a:gd name="T16" fmla="*/ 55 w 108"/>
                <a:gd name="T17" fmla="*/ 0 h 155"/>
                <a:gd name="T18" fmla="*/ 34 w 108"/>
                <a:gd name="T19" fmla="*/ 4 h 155"/>
                <a:gd name="T20" fmla="*/ 18 w 108"/>
                <a:gd name="T21" fmla="*/ 13 h 155"/>
                <a:gd name="T22" fmla="*/ 8 w 108"/>
                <a:gd name="T23" fmla="*/ 25 h 155"/>
                <a:gd name="T24" fmla="*/ 4 w 108"/>
                <a:gd name="T25" fmla="*/ 37 h 155"/>
                <a:gd name="T26" fmla="*/ 9 w 108"/>
                <a:gd name="T27" fmla="*/ 49 h 155"/>
                <a:gd name="T28" fmla="*/ 19 w 108"/>
                <a:gd name="T29" fmla="*/ 54 h 155"/>
                <a:gd name="T30" fmla="*/ 27 w 108"/>
                <a:gd name="T31" fmla="*/ 52 h 155"/>
                <a:gd name="T32" fmla="*/ 33 w 108"/>
                <a:gd name="T33" fmla="*/ 47 h 155"/>
                <a:gd name="T34" fmla="*/ 36 w 108"/>
                <a:gd name="T35" fmla="*/ 38 h 155"/>
                <a:gd name="T36" fmla="*/ 40 w 108"/>
                <a:gd name="T37" fmla="*/ 32 h 155"/>
                <a:gd name="T38" fmla="*/ 44 w 108"/>
                <a:gd name="T39" fmla="*/ 29 h 155"/>
                <a:gd name="T40" fmla="*/ 52 w 108"/>
                <a:gd name="T41" fmla="*/ 28 h 155"/>
                <a:gd name="T42" fmla="*/ 63 w 108"/>
                <a:gd name="T43" fmla="*/ 32 h 155"/>
                <a:gd name="T44" fmla="*/ 66 w 108"/>
                <a:gd name="T45" fmla="*/ 42 h 155"/>
                <a:gd name="T46" fmla="*/ 62 w 108"/>
                <a:gd name="T47" fmla="*/ 53 h 155"/>
                <a:gd name="T48" fmla="*/ 49 w 108"/>
                <a:gd name="T49" fmla="*/ 57 h 155"/>
                <a:gd name="T50" fmla="*/ 45 w 108"/>
                <a:gd name="T51" fmla="*/ 57 h 155"/>
                <a:gd name="T52" fmla="*/ 32 w 108"/>
                <a:gd name="T53" fmla="*/ 61 h 155"/>
                <a:gd name="T54" fmla="*/ 27 w 108"/>
                <a:gd name="T55" fmla="*/ 72 h 155"/>
                <a:gd name="T56" fmla="*/ 31 w 108"/>
                <a:gd name="T57" fmla="*/ 83 h 155"/>
                <a:gd name="T58" fmla="*/ 43 w 108"/>
                <a:gd name="T59" fmla="*/ 87 h 155"/>
                <a:gd name="T60" fmla="*/ 48 w 108"/>
                <a:gd name="T61" fmla="*/ 87 h 155"/>
                <a:gd name="T62" fmla="*/ 54 w 108"/>
                <a:gd name="T63" fmla="*/ 86 h 155"/>
                <a:gd name="T64" fmla="*/ 68 w 108"/>
                <a:gd name="T65" fmla="*/ 91 h 155"/>
                <a:gd name="T66" fmla="*/ 73 w 108"/>
                <a:gd name="T67" fmla="*/ 106 h 155"/>
                <a:gd name="T68" fmla="*/ 70 w 108"/>
                <a:gd name="T69" fmla="*/ 117 h 155"/>
                <a:gd name="T70" fmla="*/ 62 w 108"/>
                <a:gd name="T71" fmla="*/ 124 h 155"/>
                <a:gd name="T72" fmla="*/ 53 w 108"/>
                <a:gd name="T73" fmla="*/ 127 h 155"/>
                <a:gd name="T74" fmla="*/ 40 w 108"/>
                <a:gd name="T75" fmla="*/ 122 h 155"/>
                <a:gd name="T76" fmla="*/ 30 w 108"/>
                <a:gd name="T77" fmla="*/ 103 h 155"/>
                <a:gd name="T78" fmla="*/ 25 w 108"/>
                <a:gd name="T79" fmla="*/ 97 h 155"/>
                <a:gd name="T80" fmla="*/ 17 w 108"/>
                <a:gd name="T81" fmla="*/ 95 h 155"/>
                <a:gd name="T82" fmla="*/ 5 w 108"/>
                <a:gd name="T83" fmla="*/ 99 h 155"/>
                <a:gd name="T84" fmla="*/ 0 w 108"/>
                <a:gd name="T85" fmla="*/ 112 h 155"/>
                <a:gd name="T86" fmla="*/ 3 w 108"/>
                <a:gd name="T87" fmla="*/ 125 h 155"/>
                <a:gd name="T88" fmla="*/ 13 w 108"/>
                <a:gd name="T89" fmla="*/ 139 h 155"/>
                <a:gd name="T90" fmla="*/ 30 w 108"/>
                <a:gd name="T91" fmla="*/ 150 h 155"/>
                <a:gd name="T92" fmla="*/ 53 w 108"/>
                <a:gd name="T93" fmla="*/ 155 h 155"/>
                <a:gd name="T94" fmla="*/ 75 w 108"/>
                <a:gd name="T95" fmla="*/ 151 h 155"/>
                <a:gd name="T96" fmla="*/ 93 w 108"/>
                <a:gd name="T97" fmla="*/ 140 h 155"/>
                <a:gd name="T98" fmla="*/ 104 w 108"/>
                <a:gd name="T99" fmla="*/ 124 h 155"/>
                <a:gd name="T100" fmla="*/ 108 w 108"/>
                <a:gd name="T101" fmla="*/ 105 h 155"/>
                <a:gd name="T102" fmla="*/ 105 w 108"/>
                <a:gd name="T103" fmla="*/ 8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8" h="155">
                  <a:moveTo>
                    <a:pt x="105" y="89"/>
                  </a:moveTo>
                  <a:cubicBezTo>
                    <a:pt x="103" y="84"/>
                    <a:pt x="100" y="80"/>
                    <a:pt x="97" y="76"/>
                  </a:cubicBezTo>
                  <a:cubicBezTo>
                    <a:pt x="94" y="74"/>
                    <a:pt x="91" y="71"/>
                    <a:pt x="88" y="69"/>
                  </a:cubicBezTo>
                  <a:cubicBezTo>
                    <a:pt x="92" y="66"/>
                    <a:pt x="94" y="63"/>
                    <a:pt x="97" y="59"/>
                  </a:cubicBezTo>
                  <a:cubicBezTo>
                    <a:pt x="100" y="54"/>
                    <a:pt x="101" y="47"/>
                    <a:pt x="101" y="40"/>
                  </a:cubicBezTo>
                  <a:cubicBezTo>
                    <a:pt x="101" y="35"/>
                    <a:pt x="100" y="29"/>
                    <a:pt x="98" y="24"/>
                  </a:cubicBezTo>
                  <a:cubicBezTo>
                    <a:pt x="96" y="19"/>
                    <a:pt x="93" y="15"/>
                    <a:pt x="88" y="12"/>
                  </a:cubicBezTo>
                  <a:cubicBezTo>
                    <a:pt x="84" y="8"/>
                    <a:pt x="79" y="5"/>
                    <a:pt x="73" y="3"/>
                  </a:cubicBezTo>
                  <a:cubicBezTo>
                    <a:pt x="68" y="1"/>
                    <a:pt x="61" y="0"/>
                    <a:pt x="55" y="0"/>
                  </a:cubicBezTo>
                  <a:cubicBezTo>
                    <a:pt x="47" y="0"/>
                    <a:pt x="40" y="2"/>
                    <a:pt x="34" y="4"/>
                  </a:cubicBezTo>
                  <a:cubicBezTo>
                    <a:pt x="28" y="6"/>
                    <a:pt x="22" y="9"/>
                    <a:pt x="18" y="13"/>
                  </a:cubicBezTo>
                  <a:cubicBezTo>
                    <a:pt x="13" y="16"/>
                    <a:pt x="10" y="20"/>
                    <a:pt x="8" y="25"/>
                  </a:cubicBezTo>
                  <a:cubicBezTo>
                    <a:pt x="5" y="29"/>
                    <a:pt x="4" y="33"/>
                    <a:pt x="4" y="37"/>
                  </a:cubicBezTo>
                  <a:cubicBezTo>
                    <a:pt x="4" y="42"/>
                    <a:pt x="6" y="46"/>
                    <a:pt x="9" y="49"/>
                  </a:cubicBezTo>
                  <a:cubicBezTo>
                    <a:pt x="12" y="52"/>
                    <a:pt x="15" y="54"/>
                    <a:pt x="19" y="54"/>
                  </a:cubicBezTo>
                  <a:cubicBezTo>
                    <a:pt x="22" y="54"/>
                    <a:pt x="24" y="53"/>
                    <a:pt x="27" y="52"/>
                  </a:cubicBezTo>
                  <a:cubicBezTo>
                    <a:pt x="29" y="51"/>
                    <a:pt x="31" y="49"/>
                    <a:pt x="33" y="47"/>
                  </a:cubicBezTo>
                  <a:cubicBezTo>
                    <a:pt x="34" y="44"/>
                    <a:pt x="35" y="41"/>
                    <a:pt x="36" y="38"/>
                  </a:cubicBezTo>
                  <a:cubicBezTo>
                    <a:pt x="37" y="36"/>
                    <a:pt x="39" y="34"/>
                    <a:pt x="40" y="32"/>
                  </a:cubicBezTo>
                  <a:cubicBezTo>
                    <a:pt x="41" y="31"/>
                    <a:pt x="42" y="30"/>
                    <a:pt x="44" y="29"/>
                  </a:cubicBezTo>
                  <a:cubicBezTo>
                    <a:pt x="46" y="29"/>
                    <a:pt x="48" y="28"/>
                    <a:pt x="52" y="28"/>
                  </a:cubicBezTo>
                  <a:cubicBezTo>
                    <a:pt x="57" y="28"/>
                    <a:pt x="60" y="30"/>
                    <a:pt x="63" y="32"/>
                  </a:cubicBezTo>
                  <a:cubicBezTo>
                    <a:pt x="65" y="35"/>
                    <a:pt x="66" y="38"/>
                    <a:pt x="66" y="42"/>
                  </a:cubicBezTo>
                  <a:cubicBezTo>
                    <a:pt x="66" y="47"/>
                    <a:pt x="65" y="51"/>
                    <a:pt x="62" y="53"/>
                  </a:cubicBezTo>
                  <a:cubicBezTo>
                    <a:pt x="58" y="56"/>
                    <a:pt x="54" y="57"/>
                    <a:pt x="49" y="57"/>
                  </a:cubicBezTo>
                  <a:cubicBezTo>
                    <a:pt x="45" y="57"/>
                    <a:pt x="45" y="57"/>
                    <a:pt x="45" y="57"/>
                  </a:cubicBezTo>
                  <a:cubicBezTo>
                    <a:pt x="40" y="57"/>
                    <a:pt x="35" y="58"/>
                    <a:pt x="32" y="61"/>
                  </a:cubicBezTo>
                  <a:cubicBezTo>
                    <a:pt x="29" y="64"/>
                    <a:pt x="27" y="68"/>
                    <a:pt x="27" y="72"/>
                  </a:cubicBezTo>
                  <a:cubicBezTo>
                    <a:pt x="27" y="76"/>
                    <a:pt x="28" y="80"/>
                    <a:pt x="31" y="83"/>
                  </a:cubicBezTo>
                  <a:cubicBezTo>
                    <a:pt x="34" y="86"/>
                    <a:pt x="38" y="87"/>
                    <a:pt x="43" y="87"/>
                  </a:cubicBezTo>
                  <a:cubicBezTo>
                    <a:pt x="44" y="87"/>
                    <a:pt x="45" y="87"/>
                    <a:pt x="48" y="87"/>
                  </a:cubicBezTo>
                  <a:cubicBezTo>
                    <a:pt x="51" y="86"/>
                    <a:pt x="53" y="86"/>
                    <a:pt x="54" y="86"/>
                  </a:cubicBezTo>
                  <a:cubicBezTo>
                    <a:pt x="60" y="86"/>
                    <a:pt x="65" y="88"/>
                    <a:pt x="68" y="91"/>
                  </a:cubicBezTo>
                  <a:cubicBezTo>
                    <a:pt x="71" y="95"/>
                    <a:pt x="73" y="99"/>
                    <a:pt x="73" y="106"/>
                  </a:cubicBezTo>
                  <a:cubicBezTo>
                    <a:pt x="73" y="110"/>
                    <a:pt x="72" y="114"/>
                    <a:pt x="70" y="117"/>
                  </a:cubicBezTo>
                  <a:cubicBezTo>
                    <a:pt x="68" y="120"/>
                    <a:pt x="65" y="123"/>
                    <a:pt x="62" y="124"/>
                  </a:cubicBezTo>
                  <a:cubicBezTo>
                    <a:pt x="59" y="126"/>
                    <a:pt x="56" y="126"/>
                    <a:pt x="53" y="127"/>
                  </a:cubicBezTo>
                  <a:cubicBezTo>
                    <a:pt x="47" y="126"/>
                    <a:pt x="43" y="125"/>
                    <a:pt x="40" y="122"/>
                  </a:cubicBezTo>
                  <a:cubicBezTo>
                    <a:pt x="37" y="118"/>
                    <a:pt x="33" y="112"/>
                    <a:pt x="30" y="103"/>
                  </a:cubicBezTo>
                  <a:cubicBezTo>
                    <a:pt x="29" y="100"/>
                    <a:pt x="27" y="98"/>
                    <a:pt x="25" y="97"/>
                  </a:cubicBezTo>
                  <a:cubicBezTo>
                    <a:pt x="23" y="95"/>
                    <a:pt x="20" y="95"/>
                    <a:pt x="17" y="95"/>
                  </a:cubicBezTo>
                  <a:cubicBezTo>
                    <a:pt x="13" y="95"/>
                    <a:pt x="8" y="96"/>
                    <a:pt x="5" y="99"/>
                  </a:cubicBezTo>
                  <a:cubicBezTo>
                    <a:pt x="2" y="102"/>
                    <a:pt x="0" y="107"/>
                    <a:pt x="0" y="112"/>
                  </a:cubicBezTo>
                  <a:cubicBezTo>
                    <a:pt x="0" y="116"/>
                    <a:pt x="1" y="120"/>
                    <a:pt x="3" y="125"/>
                  </a:cubicBezTo>
                  <a:cubicBezTo>
                    <a:pt x="6" y="130"/>
                    <a:pt x="9" y="134"/>
                    <a:pt x="13" y="139"/>
                  </a:cubicBezTo>
                  <a:cubicBezTo>
                    <a:pt x="18" y="143"/>
                    <a:pt x="23" y="147"/>
                    <a:pt x="30" y="150"/>
                  </a:cubicBezTo>
                  <a:cubicBezTo>
                    <a:pt x="37" y="153"/>
                    <a:pt x="44" y="155"/>
                    <a:pt x="53" y="155"/>
                  </a:cubicBezTo>
                  <a:cubicBezTo>
                    <a:pt x="61" y="155"/>
                    <a:pt x="68" y="153"/>
                    <a:pt x="75" y="151"/>
                  </a:cubicBezTo>
                  <a:cubicBezTo>
                    <a:pt x="82" y="148"/>
                    <a:pt x="88" y="145"/>
                    <a:pt x="93" y="140"/>
                  </a:cubicBezTo>
                  <a:cubicBezTo>
                    <a:pt x="98" y="135"/>
                    <a:pt x="102" y="130"/>
                    <a:pt x="104" y="124"/>
                  </a:cubicBezTo>
                  <a:cubicBezTo>
                    <a:pt x="107" y="118"/>
                    <a:pt x="108" y="111"/>
                    <a:pt x="108" y="105"/>
                  </a:cubicBezTo>
                  <a:cubicBezTo>
                    <a:pt x="108" y="99"/>
                    <a:pt x="107" y="94"/>
                    <a:pt x="105" y="8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5" name="组合 104"/>
          <p:cNvGrpSpPr/>
          <p:nvPr/>
        </p:nvGrpSpPr>
        <p:grpSpPr>
          <a:xfrm>
            <a:off x="6619659" y="3093700"/>
            <a:ext cx="600503" cy="458632"/>
            <a:chOff x="7756526" y="649288"/>
            <a:chExt cx="1847850" cy="1411287"/>
          </a:xfrm>
          <a:solidFill>
            <a:schemeClr val="bg1"/>
          </a:solidFill>
        </p:grpSpPr>
        <p:sp>
          <p:nvSpPr>
            <p:cNvPr id="106" name="Freeform 24"/>
            <p:cNvSpPr>
              <a:spLocks noEditPoints="1"/>
            </p:cNvSpPr>
            <p:nvPr/>
          </p:nvSpPr>
          <p:spPr bwMode="auto">
            <a:xfrm>
              <a:off x="7756526" y="819150"/>
              <a:ext cx="1160463" cy="1241425"/>
            </a:xfrm>
            <a:custGeom>
              <a:avLst/>
              <a:gdLst>
                <a:gd name="T0" fmla="*/ 198 w 397"/>
                <a:gd name="T1" fmla="*/ 0 h 425"/>
                <a:gd name="T2" fmla="*/ 0 w 397"/>
                <a:gd name="T3" fmla="*/ 173 h 425"/>
                <a:gd name="T4" fmla="*/ 198 w 397"/>
                <a:gd name="T5" fmla="*/ 346 h 425"/>
                <a:gd name="T6" fmla="*/ 217 w 397"/>
                <a:gd name="T7" fmla="*/ 345 h 425"/>
                <a:gd name="T8" fmla="*/ 165 w 397"/>
                <a:gd name="T9" fmla="*/ 425 h 425"/>
                <a:gd name="T10" fmla="*/ 365 w 397"/>
                <a:gd name="T11" fmla="*/ 268 h 425"/>
                <a:gd name="T12" fmla="*/ 397 w 397"/>
                <a:gd name="T13" fmla="*/ 173 h 425"/>
                <a:gd name="T14" fmla="*/ 198 w 397"/>
                <a:gd name="T15" fmla="*/ 0 h 425"/>
                <a:gd name="T16" fmla="*/ 91 w 397"/>
                <a:gd name="T17" fmla="*/ 198 h 425"/>
                <a:gd name="T18" fmla="*/ 66 w 397"/>
                <a:gd name="T19" fmla="*/ 173 h 425"/>
                <a:gd name="T20" fmla="*/ 91 w 397"/>
                <a:gd name="T21" fmla="*/ 148 h 425"/>
                <a:gd name="T22" fmla="*/ 116 w 397"/>
                <a:gd name="T23" fmla="*/ 173 h 425"/>
                <a:gd name="T24" fmla="*/ 91 w 397"/>
                <a:gd name="T25" fmla="*/ 198 h 425"/>
                <a:gd name="T26" fmla="*/ 198 w 397"/>
                <a:gd name="T27" fmla="*/ 198 h 425"/>
                <a:gd name="T28" fmla="*/ 173 w 397"/>
                <a:gd name="T29" fmla="*/ 173 h 425"/>
                <a:gd name="T30" fmla="*/ 198 w 397"/>
                <a:gd name="T31" fmla="*/ 148 h 425"/>
                <a:gd name="T32" fmla="*/ 224 w 397"/>
                <a:gd name="T33" fmla="*/ 173 h 425"/>
                <a:gd name="T34" fmla="*/ 198 w 397"/>
                <a:gd name="T35" fmla="*/ 198 h 425"/>
                <a:gd name="T36" fmla="*/ 306 w 397"/>
                <a:gd name="T37" fmla="*/ 198 h 425"/>
                <a:gd name="T38" fmla="*/ 280 w 397"/>
                <a:gd name="T39" fmla="*/ 173 h 425"/>
                <a:gd name="T40" fmla="*/ 306 w 397"/>
                <a:gd name="T41" fmla="*/ 148 h 425"/>
                <a:gd name="T42" fmla="*/ 331 w 397"/>
                <a:gd name="T43" fmla="*/ 173 h 425"/>
                <a:gd name="T44" fmla="*/ 306 w 397"/>
                <a:gd name="T45" fmla="*/ 19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7" h="425">
                  <a:moveTo>
                    <a:pt x="198" y="0"/>
                  </a:moveTo>
                  <a:cubicBezTo>
                    <a:pt x="89" y="0"/>
                    <a:pt x="0" y="77"/>
                    <a:pt x="0" y="173"/>
                  </a:cubicBezTo>
                  <a:cubicBezTo>
                    <a:pt x="0" y="268"/>
                    <a:pt x="89" y="346"/>
                    <a:pt x="198" y="346"/>
                  </a:cubicBezTo>
                  <a:cubicBezTo>
                    <a:pt x="205" y="346"/>
                    <a:pt x="211" y="346"/>
                    <a:pt x="217" y="345"/>
                  </a:cubicBezTo>
                  <a:cubicBezTo>
                    <a:pt x="217" y="390"/>
                    <a:pt x="165" y="425"/>
                    <a:pt x="165" y="425"/>
                  </a:cubicBezTo>
                  <a:cubicBezTo>
                    <a:pt x="295" y="382"/>
                    <a:pt x="347" y="304"/>
                    <a:pt x="365" y="268"/>
                  </a:cubicBezTo>
                  <a:cubicBezTo>
                    <a:pt x="385" y="240"/>
                    <a:pt x="397" y="208"/>
                    <a:pt x="397" y="173"/>
                  </a:cubicBezTo>
                  <a:cubicBezTo>
                    <a:pt x="397" y="77"/>
                    <a:pt x="308" y="0"/>
                    <a:pt x="198" y="0"/>
                  </a:cubicBezTo>
                  <a:close/>
                  <a:moveTo>
                    <a:pt x="91" y="198"/>
                  </a:moveTo>
                  <a:cubicBezTo>
                    <a:pt x="77" y="198"/>
                    <a:pt x="66" y="187"/>
                    <a:pt x="66" y="173"/>
                  </a:cubicBezTo>
                  <a:cubicBezTo>
                    <a:pt x="66" y="159"/>
                    <a:pt x="77" y="148"/>
                    <a:pt x="91" y="148"/>
                  </a:cubicBezTo>
                  <a:cubicBezTo>
                    <a:pt x="105" y="148"/>
                    <a:pt x="116" y="159"/>
                    <a:pt x="116" y="173"/>
                  </a:cubicBezTo>
                  <a:cubicBezTo>
                    <a:pt x="116" y="187"/>
                    <a:pt x="105" y="198"/>
                    <a:pt x="91" y="198"/>
                  </a:cubicBezTo>
                  <a:close/>
                  <a:moveTo>
                    <a:pt x="198" y="198"/>
                  </a:moveTo>
                  <a:cubicBezTo>
                    <a:pt x="184" y="198"/>
                    <a:pt x="173" y="187"/>
                    <a:pt x="173" y="173"/>
                  </a:cubicBezTo>
                  <a:cubicBezTo>
                    <a:pt x="173" y="159"/>
                    <a:pt x="184" y="148"/>
                    <a:pt x="198" y="148"/>
                  </a:cubicBezTo>
                  <a:cubicBezTo>
                    <a:pt x="212" y="148"/>
                    <a:pt x="224" y="159"/>
                    <a:pt x="224" y="173"/>
                  </a:cubicBezTo>
                  <a:cubicBezTo>
                    <a:pt x="224" y="187"/>
                    <a:pt x="212" y="198"/>
                    <a:pt x="198" y="198"/>
                  </a:cubicBezTo>
                  <a:close/>
                  <a:moveTo>
                    <a:pt x="306" y="198"/>
                  </a:moveTo>
                  <a:cubicBezTo>
                    <a:pt x="292" y="198"/>
                    <a:pt x="280" y="187"/>
                    <a:pt x="280" y="173"/>
                  </a:cubicBezTo>
                  <a:cubicBezTo>
                    <a:pt x="280" y="159"/>
                    <a:pt x="292" y="148"/>
                    <a:pt x="306" y="148"/>
                  </a:cubicBezTo>
                  <a:cubicBezTo>
                    <a:pt x="320" y="148"/>
                    <a:pt x="331" y="159"/>
                    <a:pt x="331" y="173"/>
                  </a:cubicBezTo>
                  <a:cubicBezTo>
                    <a:pt x="331" y="187"/>
                    <a:pt x="320" y="198"/>
                    <a:pt x="306" y="19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5"/>
            <p:cNvSpPr>
              <a:spLocks/>
            </p:cNvSpPr>
            <p:nvPr/>
          </p:nvSpPr>
          <p:spPr bwMode="auto">
            <a:xfrm>
              <a:off x="8572501" y="649288"/>
              <a:ext cx="1031875" cy="1181100"/>
            </a:xfrm>
            <a:custGeom>
              <a:avLst/>
              <a:gdLst>
                <a:gd name="T0" fmla="*/ 258 w 353"/>
                <a:gd name="T1" fmla="*/ 0 h 404"/>
                <a:gd name="T2" fmla="*/ 88 w 353"/>
                <a:gd name="T3" fmla="*/ 0 h 404"/>
                <a:gd name="T4" fmla="*/ 0 w 353"/>
                <a:gd name="T5" fmla="*/ 57 h 404"/>
                <a:gd name="T6" fmla="*/ 70 w 353"/>
                <a:gd name="T7" fmla="*/ 97 h 404"/>
                <a:gd name="T8" fmla="*/ 133 w 353"/>
                <a:gd name="T9" fmla="*/ 231 h 404"/>
                <a:gd name="T10" fmla="*/ 133 w 353"/>
                <a:gd name="T11" fmla="*/ 231 h 404"/>
                <a:gd name="T12" fmla="*/ 99 w 353"/>
                <a:gd name="T13" fmla="*/ 334 h 404"/>
                <a:gd name="T14" fmla="*/ 97 w 353"/>
                <a:gd name="T15" fmla="*/ 337 h 404"/>
                <a:gd name="T16" fmla="*/ 226 w 353"/>
                <a:gd name="T17" fmla="*/ 404 h 404"/>
                <a:gd name="T18" fmla="*/ 170 w 353"/>
                <a:gd name="T19" fmla="*/ 304 h 404"/>
                <a:gd name="T20" fmla="*/ 258 w 353"/>
                <a:gd name="T21" fmla="*/ 304 h 404"/>
                <a:gd name="T22" fmla="*/ 353 w 353"/>
                <a:gd name="T23" fmla="*/ 208 h 404"/>
                <a:gd name="T24" fmla="*/ 353 w 353"/>
                <a:gd name="T25" fmla="*/ 95 h 404"/>
                <a:gd name="T26" fmla="*/ 258 w 353"/>
                <a:gd name="T27"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3" h="404">
                  <a:moveTo>
                    <a:pt x="258" y="0"/>
                  </a:moveTo>
                  <a:cubicBezTo>
                    <a:pt x="88" y="0"/>
                    <a:pt x="88" y="0"/>
                    <a:pt x="88" y="0"/>
                  </a:cubicBezTo>
                  <a:cubicBezTo>
                    <a:pt x="49" y="0"/>
                    <a:pt x="15" y="23"/>
                    <a:pt x="0" y="57"/>
                  </a:cubicBezTo>
                  <a:cubicBezTo>
                    <a:pt x="26" y="66"/>
                    <a:pt x="50" y="80"/>
                    <a:pt x="70" y="97"/>
                  </a:cubicBezTo>
                  <a:cubicBezTo>
                    <a:pt x="109" y="131"/>
                    <a:pt x="133" y="178"/>
                    <a:pt x="133" y="231"/>
                  </a:cubicBezTo>
                  <a:cubicBezTo>
                    <a:pt x="133" y="231"/>
                    <a:pt x="133" y="231"/>
                    <a:pt x="133" y="231"/>
                  </a:cubicBezTo>
                  <a:cubicBezTo>
                    <a:pt x="133" y="269"/>
                    <a:pt x="120" y="304"/>
                    <a:pt x="99" y="334"/>
                  </a:cubicBezTo>
                  <a:cubicBezTo>
                    <a:pt x="98" y="335"/>
                    <a:pt x="98" y="336"/>
                    <a:pt x="97" y="337"/>
                  </a:cubicBezTo>
                  <a:cubicBezTo>
                    <a:pt x="129" y="362"/>
                    <a:pt x="172" y="385"/>
                    <a:pt x="226" y="404"/>
                  </a:cubicBezTo>
                  <a:cubicBezTo>
                    <a:pt x="226" y="404"/>
                    <a:pt x="160" y="359"/>
                    <a:pt x="170" y="304"/>
                  </a:cubicBezTo>
                  <a:cubicBezTo>
                    <a:pt x="258" y="304"/>
                    <a:pt x="258" y="304"/>
                    <a:pt x="258" y="304"/>
                  </a:cubicBezTo>
                  <a:cubicBezTo>
                    <a:pt x="310" y="304"/>
                    <a:pt x="353" y="260"/>
                    <a:pt x="353" y="208"/>
                  </a:cubicBezTo>
                  <a:cubicBezTo>
                    <a:pt x="353" y="95"/>
                    <a:pt x="353" y="95"/>
                    <a:pt x="353" y="95"/>
                  </a:cubicBezTo>
                  <a:cubicBezTo>
                    <a:pt x="353" y="43"/>
                    <a:pt x="310" y="0"/>
                    <a:pt x="258"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26"/>
            <p:cNvSpPr>
              <a:spLocks noChangeArrowheads="1"/>
            </p:cNvSpPr>
            <p:nvPr/>
          </p:nvSpPr>
          <p:spPr bwMode="auto">
            <a:xfrm>
              <a:off x="7948613" y="1250950"/>
              <a:ext cx="146050" cy="1460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Oval 27"/>
            <p:cNvSpPr>
              <a:spLocks noChangeArrowheads="1"/>
            </p:cNvSpPr>
            <p:nvPr/>
          </p:nvSpPr>
          <p:spPr bwMode="auto">
            <a:xfrm>
              <a:off x="8261351" y="1250950"/>
              <a:ext cx="149225" cy="1460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28"/>
            <p:cNvSpPr>
              <a:spLocks noChangeArrowheads="1"/>
            </p:cNvSpPr>
            <p:nvPr/>
          </p:nvSpPr>
          <p:spPr bwMode="auto">
            <a:xfrm>
              <a:off x="8574088" y="1250950"/>
              <a:ext cx="149225" cy="1460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组合 110"/>
          <p:cNvGrpSpPr/>
          <p:nvPr/>
        </p:nvGrpSpPr>
        <p:grpSpPr>
          <a:xfrm>
            <a:off x="4928681" y="3031128"/>
            <a:ext cx="512521" cy="358239"/>
            <a:chOff x="10337801" y="757238"/>
            <a:chExt cx="1703388" cy="1190625"/>
          </a:xfrm>
          <a:solidFill>
            <a:schemeClr val="bg1"/>
          </a:solidFill>
        </p:grpSpPr>
        <p:sp>
          <p:nvSpPr>
            <p:cNvPr id="112" name="Freeform 29"/>
            <p:cNvSpPr>
              <a:spLocks/>
            </p:cNvSpPr>
            <p:nvPr/>
          </p:nvSpPr>
          <p:spPr bwMode="auto">
            <a:xfrm>
              <a:off x="11718926" y="757238"/>
              <a:ext cx="117475" cy="180975"/>
            </a:xfrm>
            <a:custGeom>
              <a:avLst/>
              <a:gdLst>
                <a:gd name="T0" fmla="*/ 12 w 40"/>
                <a:gd name="T1" fmla="*/ 62 h 62"/>
                <a:gd name="T2" fmla="*/ 2 w 40"/>
                <a:gd name="T3" fmla="*/ 45 h 62"/>
                <a:gd name="T4" fmla="*/ 2 w 40"/>
                <a:gd name="T5" fmla="*/ 45 h 62"/>
                <a:gd name="T6" fmla="*/ 11 w 40"/>
                <a:gd name="T7" fmla="*/ 12 h 62"/>
                <a:gd name="T8" fmla="*/ 28 w 40"/>
                <a:gd name="T9" fmla="*/ 2 h 62"/>
                <a:gd name="T10" fmla="*/ 28 w 40"/>
                <a:gd name="T11" fmla="*/ 2 h 62"/>
                <a:gd name="T12" fmla="*/ 38 w 40"/>
                <a:gd name="T13" fmla="*/ 19 h 62"/>
                <a:gd name="T14" fmla="*/ 38 w 40"/>
                <a:gd name="T15" fmla="*/ 19 h 62"/>
                <a:gd name="T16" fmla="*/ 29 w 40"/>
                <a:gd name="T17" fmla="*/ 52 h 62"/>
                <a:gd name="T18" fmla="*/ 16 w 40"/>
                <a:gd name="T19" fmla="*/ 62 h 62"/>
                <a:gd name="T20" fmla="*/ 16 w 40"/>
                <a:gd name="T21" fmla="*/ 62 h 62"/>
                <a:gd name="T22" fmla="*/ 12 w 40"/>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2">
                  <a:moveTo>
                    <a:pt x="12" y="62"/>
                  </a:moveTo>
                  <a:cubicBezTo>
                    <a:pt x="5" y="60"/>
                    <a:pt x="0" y="52"/>
                    <a:pt x="2" y="45"/>
                  </a:cubicBezTo>
                  <a:cubicBezTo>
                    <a:pt x="2" y="45"/>
                    <a:pt x="2" y="45"/>
                    <a:pt x="2" y="45"/>
                  </a:cubicBezTo>
                  <a:cubicBezTo>
                    <a:pt x="11" y="12"/>
                    <a:pt x="11" y="12"/>
                    <a:pt x="11" y="12"/>
                  </a:cubicBezTo>
                  <a:cubicBezTo>
                    <a:pt x="13" y="5"/>
                    <a:pt x="21" y="0"/>
                    <a:pt x="28" y="2"/>
                  </a:cubicBezTo>
                  <a:cubicBezTo>
                    <a:pt x="28" y="2"/>
                    <a:pt x="28" y="2"/>
                    <a:pt x="28" y="2"/>
                  </a:cubicBezTo>
                  <a:cubicBezTo>
                    <a:pt x="35" y="4"/>
                    <a:pt x="40" y="12"/>
                    <a:pt x="38" y="19"/>
                  </a:cubicBezTo>
                  <a:cubicBezTo>
                    <a:pt x="38" y="19"/>
                    <a:pt x="38" y="19"/>
                    <a:pt x="38" y="19"/>
                  </a:cubicBezTo>
                  <a:cubicBezTo>
                    <a:pt x="29" y="52"/>
                    <a:pt x="29" y="52"/>
                    <a:pt x="29" y="52"/>
                  </a:cubicBezTo>
                  <a:cubicBezTo>
                    <a:pt x="27" y="58"/>
                    <a:pt x="22" y="62"/>
                    <a:pt x="16" y="62"/>
                  </a:cubicBezTo>
                  <a:cubicBezTo>
                    <a:pt x="16" y="62"/>
                    <a:pt x="16" y="62"/>
                    <a:pt x="16" y="62"/>
                  </a:cubicBezTo>
                  <a:cubicBezTo>
                    <a:pt x="14" y="62"/>
                    <a:pt x="13" y="62"/>
                    <a:pt x="12" y="6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0"/>
            <p:cNvSpPr>
              <a:spLocks/>
            </p:cNvSpPr>
            <p:nvPr/>
          </p:nvSpPr>
          <p:spPr bwMode="auto">
            <a:xfrm>
              <a:off x="11830051" y="854075"/>
              <a:ext cx="176213" cy="139700"/>
            </a:xfrm>
            <a:custGeom>
              <a:avLst/>
              <a:gdLst>
                <a:gd name="T0" fmla="*/ 4 w 60"/>
                <a:gd name="T1" fmla="*/ 40 h 48"/>
                <a:gd name="T2" fmla="*/ 9 w 60"/>
                <a:gd name="T3" fmla="*/ 21 h 48"/>
                <a:gd name="T4" fmla="*/ 9 w 60"/>
                <a:gd name="T5" fmla="*/ 21 h 48"/>
                <a:gd name="T6" fmla="*/ 37 w 60"/>
                <a:gd name="T7" fmla="*/ 4 h 48"/>
                <a:gd name="T8" fmla="*/ 56 w 60"/>
                <a:gd name="T9" fmla="*/ 9 h 48"/>
                <a:gd name="T10" fmla="*/ 56 w 60"/>
                <a:gd name="T11" fmla="*/ 9 h 48"/>
                <a:gd name="T12" fmla="*/ 51 w 60"/>
                <a:gd name="T13" fmla="*/ 28 h 48"/>
                <a:gd name="T14" fmla="*/ 51 w 60"/>
                <a:gd name="T15" fmla="*/ 28 h 48"/>
                <a:gd name="T16" fmla="*/ 23 w 60"/>
                <a:gd name="T17" fmla="*/ 45 h 48"/>
                <a:gd name="T18" fmla="*/ 19 w 60"/>
                <a:gd name="T19" fmla="*/ 46 h 48"/>
                <a:gd name="T20" fmla="*/ 19 w 60"/>
                <a:gd name="T21" fmla="*/ 46 h 48"/>
                <a:gd name="T22" fmla="*/ 4 w 60"/>
                <a:gd name="T23"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48">
                  <a:moveTo>
                    <a:pt x="4" y="40"/>
                  </a:moveTo>
                  <a:cubicBezTo>
                    <a:pt x="0" y="34"/>
                    <a:pt x="2" y="25"/>
                    <a:pt x="9" y="21"/>
                  </a:cubicBezTo>
                  <a:cubicBezTo>
                    <a:pt x="9" y="21"/>
                    <a:pt x="9" y="21"/>
                    <a:pt x="9" y="21"/>
                  </a:cubicBezTo>
                  <a:cubicBezTo>
                    <a:pt x="37" y="4"/>
                    <a:pt x="37" y="4"/>
                    <a:pt x="37" y="4"/>
                  </a:cubicBezTo>
                  <a:cubicBezTo>
                    <a:pt x="44" y="0"/>
                    <a:pt x="52" y="3"/>
                    <a:pt x="56" y="9"/>
                  </a:cubicBezTo>
                  <a:cubicBezTo>
                    <a:pt x="56" y="9"/>
                    <a:pt x="56" y="9"/>
                    <a:pt x="56" y="9"/>
                  </a:cubicBezTo>
                  <a:cubicBezTo>
                    <a:pt x="60" y="16"/>
                    <a:pt x="58" y="24"/>
                    <a:pt x="51" y="28"/>
                  </a:cubicBezTo>
                  <a:cubicBezTo>
                    <a:pt x="51" y="28"/>
                    <a:pt x="51" y="28"/>
                    <a:pt x="51" y="28"/>
                  </a:cubicBezTo>
                  <a:cubicBezTo>
                    <a:pt x="23" y="45"/>
                    <a:pt x="23" y="45"/>
                    <a:pt x="23" y="45"/>
                  </a:cubicBezTo>
                  <a:cubicBezTo>
                    <a:pt x="21" y="46"/>
                    <a:pt x="20" y="46"/>
                    <a:pt x="19" y="46"/>
                  </a:cubicBezTo>
                  <a:cubicBezTo>
                    <a:pt x="19" y="46"/>
                    <a:pt x="19" y="46"/>
                    <a:pt x="19" y="46"/>
                  </a:cubicBezTo>
                  <a:cubicBezTo>
                    <a:pt x="13" y="48"/>
                    <a:pt x="7" y="45"/>
                    <a:pt x="4" y="4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1"/>
            <p:cNvSpPr>
              <a:spLocks/>
            </p:cNvSpPr>
            <p:nvPr/>
          </p:nvSpPr>
          <p:spPr bwMode="auto">
            <a:xfrm>
              <a:off x="11499851" y="1212850"/>
              <a:ext cx="541338" cy="603250"/>
            </a:xfrm>
            <a:custGeom>
              <a:avLst/>
              <a:gdLst>
                <a:gd name="T0" fmla="*/ 169 w 185"/>
                <a:gd name="T1" fmla="*/ 108 h 206"/>
                <a:gd name="T2" fmla="*/ 91 w 185"/>
                <a:gd name="T3" fmla="*/ 43 h 206"/>
                <a:gd name="T4" fmla="*/ 89 w 185"/>
                <a:gd name="T5" fmla="*/ 0 h 206"/>
                <a:gd name="T6" fmla="*/ 0 w 185"/>
                <a:gd name="T7" fmla="*/ 82 h 206"/>
                <a:gd name="T8" fmla="*/ 97 w 185"/>
                <a:gd name="T9" fmla="*/ 158 h 206"/>
                <a:gd name="T10" fmla="*/ 95 w 185"/>
                <a:gd name="T11" fmla="*/ 110 h 206"/>
                <a:gd name="T12" fmla="*/ 120 w 185"/>
                <a:gd name="T13" fmla="*/ 206 h 206"/>
                <a:gd name="T14" fmla="*/ 169 w 185"/>
                <a:gd name="T15" fmla="*/ 108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5" h="206">
                  <a:moveTo>
                    <a:pt x="169" y="108"/>
                  </a:moveTo>
                  <a:cubicBezTo>
                    <a:pt x="158" y="56"/>
                    <a:pt x="113" y="45"/>
                    <a:pt x="91" y="43"/>
                  </a:cubicBezTo>
                  <a:cubicBezTo>
                    <a:pt x="89" y="0"/>
                    <a:pt x="89" y="0"/>
                    <a:pt x="89" y="0"/>
                  </a:cubicBezTo>
                  <a:cubicBezTo>
                    <a:pt x="0" y="82"/>
                    <a:pt x="0" y="82"/>
                    <a:pt x="0" y="82"/>
                  </a:cubicBezTo>
                  <a:cubicBezTo>
                    <a:pt x="97" y="158"/>
                    <a:pt x="97" y="158"/>
                    <a:pt x="97" y="158"/>
                  </a:cubicBezTo>
                  <a:cubicBezTo>
                    <a:pt x="95" y="110"/>
                    <a:pt x="95" y="110"/>
                    <a:pt x="95" y="110"/>
                  </a:cubicBezTo>
                  <a:cubicBezTo>
                    <a:pt x="171" y="133"/>
                    <a:pt x="120" y="206"/>
                    <a:pt x="120" y="206"/>
                  </a:cubicBezTo>
                  <a:cubicBezTo>
                    <a:pt x="120" y="206"/>
                    <a:pt x="185" y="178"/>
                    <a:pt x="169" y="10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2"/>
            <p:cNvSpPr>
              <a:spLocks/>
            </p:cNvSpPr>
            <p:nvPr/>
          </p:nvSpPr>
          <p:spPr bwMode="auto">
            <a:xfrm>
              <a:off x="10337801" y="768350"/>
              <a:ext cx="1358900" cy="979488"/>
            </a:xfrm>
            <a:custGeom>
              <a:avLst/>
              <a:gdLst>
                <a:gd name="T0" fmla="*/ 59 w 465"/>
                <a:gd name="T1" fmla="*/ 159 h 335"/>
                <a:gd name="T2" fmla="*/ 182 w 465"/>
                <a:gd name="T3" fmla="*/ 51 h 335"/>
                <a:gd name="T4" fmla="*/ 461 w 465"/>
                <a:gd name="T5" fmla="*/ 51 h 335"/>
                <a:gd name="T6" fmla="*/ 465 w 465"/>
                <a:gd name="T7" fmla="*/ 31 h 335"/>
                <a:gd name="T8" fmla="*/ 195 w 465"/>
                <a:gd name="T9" fmla="*/ 31 h 335"/>
                <a:gd name="T10" fmla="*/ 148 w 465"/>
                <a:gd name="T11" fmla="*/ 1 h 335"/>
                <a:gd name="T12" fmla="*/ 44 w 465"/>
                <a:gd name="T13" fmla="*/ 1 h 335"/>
                <a:gd name="T14" fmla="*/ 1 w 465"/>
                <a:gd name="T15" fmla="*/ 48 h 335"/>
                <a:gd name="T16" fmla="*/ 8 w 465"/>
                <a:gd name="T17" fmla="*/ 125 h 335"/>
                <a:gd name="T18" fmla="*/ 12 w 465"/>
                <a:gd name="T19" fmla="*/ 174 h 335"/>
                <a:gd name="T20" fmla="*/ 23 w 465"/>
                <a:gd name="T21" fmla="*/ 292 h 335"/>
                <a:gd name="T22" fmla="*/ 38 w 465"/>
                <a:gd name="T23" fmla="*/ 335 h 335"/>
                <a:gd name="T24" fmla="*/ 37 w 465"/>
                <a:gd name="T25" fmla="*/ 322 h 335"/>
                <a:gd name="T26" fmla="*/ 38 w 465"/>
                <a:gd name="T27" fmla="*/ 307 h 335"/>
                <a:gd name="T28" fmla="*/ 59 w 465"/>
                <a:gd name="T29" fmla="*/ 15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5" h="335">
                  <a:moveTo>
                    <a:pt x="59" y="159"/>
                  </a:moveTo>
                  <a:cubicBezTo>
                    <a:pt x="68" y="99"/>
                    <a:pt x="122" y="51"/>
                    <a:pt x="182" y="51"/>
                  </a:cubicBezTo>
                  <a:cubicBezTo>
                    <a:pt x="461" y="51"/>
                    <a:pt x="461" y="51"/>
                    <a:pt x="461" y="51"/>
                  </a:cubicBezTo>
                  <a:cubicBezTo>
                    <a:pt x="465" y="31"/>
                    <a:pt x="465" y="31"/>
                    <a:pt x="465" y="31"/>
                  </a:cubicBezTo>
                  <a:cubicBezTo>
                    <a:pt x="195" y="31"/>
                    <a:pt x="195" y="31"/>
                    <a:pt x="195" y="31"/>
                  </a:cubicBezTo>
                  <a:cubicBezTo>
                    <a:pt x="187" y="15"/>
                    <a:pt x="172" y="0"/>
                    <a:pt x="148" y="1"/>
                  </a:cubicBezTo>
                  <a:cubicBezTo>
                    <a:pt x="44" y="1"/>
                    <a:pt x="44" y="1"/>
                    <a:pt x="44" y="1"/>
                  </a:cubicBezTo>
                  <a:cubicBezTo>
                    <a:pt x="6" y="1"/>
                    <a:pt x="0" y="35"/>
                    <a:pt x="1" y="48"/>
                  </a:cubicBezTo>
                  <a:cubicBezTo>
                    <a:pt x="8" y="125"/>
                    <a:pt x="8" y="125"/>
                    <a:pt x="8" y="125"/>
                  </a:cubicBezTo>
                  <a:cubicBezTo>
                    <a:pt x="12" y="174"/>
                    <a:pt x="12" y="174"/>
                    <a:pt x="12" y="174"/>
                  </a:cubicBezTo>
                  <a:cubicBezTo>
                    <a:pt x="23" y="292"/>
                    <a:pt x="23" y="292"/>
                    <a:pt x="23" y="292"/>
                  </a:cubicBezTo>
                  <a:cubicBezTo>
                    <a:pt x="25" y="307"/>
                    <a:pt x="30" y="322"/>
                    <a:pt x="38" y="335"/>
                  </a:cubicBezTo>
                  <a:cubicBezTo>
                    <a:pt x="37" y="331"/>
                    <a:pt x="37" y="326"/>
                    <a:pt x="37" y="322"/>
                  </a:cubicBezTo>
                  <a:cubicBezTo>
                    <a:pt x="37" y="317"/>
                    <a:pt x="37" y="312"/>
                    <a:pt x="38" y="307"/>
                  </a:cubicBezTo>
                  <a:lnTo>
                    <a:pt x="59" y="159"/>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3"/>
            <p:cNvSpPr>
              <a:spLocks/>
            </p:cNvSpPr>
            <p:nvPr/>
          </p:nvSpPr>
          <p:spPr bwMode="auto">
            <a:xfrm>
              <a:off x="10474326" y="965200"/>
              <a:ext cx="1479550" cy="982663"/>
            </a:xfrm>
            <a:custGeom>
              <a:avLst/>
              <a:gdLst>
                <a:gd name="T0" fmla="*/ 418 w 506"/>
                <a:gd name="T1" fmla="*/ 0 h 336"/>
                <a:gd name="T2" fmla="*/ 135 w 506"/>
                <a:gd name="T3" fmla="*/ 0 h 336"/>
                <a:gd name="T4" fmla="*/ 28 w 506"/>
                <a:gd name="T5" fmla="*/ 94 h 336"/>
                <a:gd name="T6" fmla="*/ 7 w 506"/>
                <a:gd name="T7" fmla="*/ 242 h 336"/>
                <a:gd name="T8" fmla="*/ 88 w 506"/>
                <a:gd name="T9" fmla="*/ 336 h 336"/>
                <a:gd name="T10" fmla="*/ 371 w 506"/>
                <a:gd name="T11" fmla="*/ 336 h 336"/>
                <a:gd name="T12" fmla="*/ 459 w 506"/>
                <a:gd name="T13" fmla="*/ 288 h 336"/>
                <a:gd name="T14" fmla="*/ 461 w 506"/>
                <a:gd name="T15" fmla="*/ 284 h 336"/>
                <a:gd name="T16" fmla="*/ 461 w 506"/>
                <a:gd name="T17" fmla="*/ 284 h 336"/>
                <a:gd name="T18" fmla="*/ 463 w 506"/>
                <a:gd name="T19" fmla="*/ 281 h 336"/>
                <a:gd name="T20" fmla="*/ 468 w 506"/>
                <a:gd name="T21" fmla="*/ 271 h 336"/>
                <a:gd name="T22" fmla="*/ 476 w 506"/>
                <a:gd name="T23" fmla="*/ 242 h 336"/>
                <a:gd name="T24" fmla="*/ 469 w 506"/>
                <a:gd name="T25" fmla="*/ 223 h 336"/>
                <a:gd name="T26" fmla="*/ 459 w 506"/>
                <a:gd name="T27" fmla="*/ 214 h 336"/>
                <a:gd name="T28" fmla="*/ 460 w 506"/>
                <a:gd name="T29" fmla="*/ 242 h 336"/>
                <a:gd name="T30" fmla="*/ 454 w 506"/>
                <a:gd name="T31" fmla="*/ 254 h 336"/>
                <a:gd name="T32" fmla="*/ 441 w 506"/>
                <a:gd name="T33" fmla="*/ 252 h 336"/>
                <a:gd name="T34" fmla="*/ 344 w 506"/>
                <a:gd name="T35" fmla="*/ 176 h 336"/>
                <a:gd name="T36" fmla="*/ 339 w 506"/>
                <a:gd name="T37" fmla="*/ 167 h 336"/>
                <a:gd name="T38" fmla="*/ 343 w 506"/>
                <a:gd name="T39" fmla="*/ 158 h 336"/>
                <a:gd name="T40" fmla="*/ 432 w 506"/>
                <a:gd name="T41" fmla="*/ 76 h 336"/>
                <a:gd name="T42" fmla="*/ 445 w 506"/>
                <a:gd name="T43" fmla="*/ 74 h 336"/>
                <a:gd name="T44" fmla="*/ 452 w 506"/>
                <a:gd name="T45" fmla="*/ 85 h 336"/>
                <a:gd name="T46" fmla="*/ 454 w 506"/>
                <a:gd name="T47" fmla="*/ 118 h 336"/>
                <a:gd name="T48" fmla="*/ 492 w 506"/>
                <a:gd name="T49" fmla="*/ 132 h 336"/>
                <a:gd name="T50" fmla="*/ 493 w 506"/>
                <a:gd name="T51" fmla="*/ 133 h 336"/>
                <a:gd name="T52" fmla="*/ 499 w 506"/>
                <a:gd name="T53" fmla="*/ 94 h 336"/>
                <a:gd name="T54" fmla="*/ 418 w 506"/>
                <a:gd name="T55"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6" h="336">
                  <a:moveTo>
                    <a:pt x="418" y="0"/>
                  </a:moveTo>
                  <a:cubicBezTo>
                    <a:pt x="135" y="0"/>
                    <a:pt x="135" y="0"/>
                    <a:pt x="135" y="0"/>
                  </a:cubicBezTo>
                  <a:cubicBezTo>
                    <a:pt x="84" y="0"/>
                    <a:pt x="35" y="43"/>
                    <a:pt x="28" y="94"/>
                  </a:cubicBezTo>
                  <a:cubicBezTo>
                    <a:pt x="7" y="242"/>
                    <a:pt x="7" y="242"/>
                    <a:pt x="7" y="242"/>
                  </a:cubicBezTo>
                  <a:cubicBezTo>
                    <a:pt x="0" y="294"/>
                    <a:pt x="37" y="336"/>
                    <a:pt x="88" y="336"/>
                  </a:cubicBezTo>
                  <a:cubicBezTo>
                    <a:pt x="371" y="336"/>
                    <a:pt x="371" y="336"/>
                    <a:pt x="371" y="336"/>
                  </a:cubicBezTo>
                  <a:cubicBezTo>
                    <a:pt x="406" y="336"/>
                    <a:pt x="439" y="317"/>
                    <a:pt x="459" y="288"/>
                  </a:cubicBezTo>
                  <a:cubicBezTo>
                    <a:pt x="460" y="287"/>
                    <a:pt x="460" y="285"/>
                    <a:pt x="461" y="284"/>
                  </a:cubicBezTo>
                  <a:cubicBezTo>
                    <a:pt x="461" y="284"/>
                    <a:pt x="461" y="284"/>
                    <a:pt x="461" y="284"/>
                  </a:cubicBezTo>
                  <a:cubicBezTo>
                    <a:pt x="462" y="283"/>
                    <a:pt x="462" y="282"/>
                    <a:pt x="463" y="281"/>
                  </a:cubicBezTo>
                  <a:cubicBezTo>
                    <a:pt x="465" y="279"/>
                    <a:pt x="466" y="275"/>
                    <a:pt x="468" y="271"/>
                  </a:cubicBezTo>
                  <a:cubicBezTo>
                    <a:pt x="472" y="263"/>
                    <a:pt x="476" y="252"/>
                    <a:pt x="476" y="242"/>
                  </a:cubicBezTo>
                  <a:cubicBezTo>
                    <a:pt x="476" y="235"/>
                    <a:pt x="474" y="229"/>
                    <a:pt x="469" y="223"/>
                  </a:cubicBezTo>
                  <a:cubicBezTo>
                    <a:pt x="467" y="220"/>
                    <a:pt x="464" y="217"/>
                    <a:pt x="459" y="214"/>
                  </a:cubicBezTo>
                  <a:cubicBezTo>
                    <a:pt x="460" y="242"/>
                    <a:pt x="460" y="242"/>
                    <a:pt x="460" y="242"/>
                  </a:cubicBezTo>
                  <a:cubicBezTo>
                    <a:pt x="461" y="247"/>
                    <a:pt x="458" y="252"/>
                    <a:pt x="454" y="254"/>
                  </a:cubicBezTo>
                  <a:cubicBezTo>
                    <a:pt x="450" y="256"/>
                    <a:pt x="444" y="255"/>
                    <a:pt x="441" y="252"/>
                  </a:cubicBezTo>
                  <a:cubicBezTo>
                    <a:pt x="344" y="176"/>
                    <a:pt x="344" y="176"/>
                    <a:pt x="344" y="176"/>
                  </a:cubicBezTo>
                  <a:cubicBezTo>
                    <a:pt x="341" y="174"/>
                    <a:pt x="339" y="171"/>
                    <a:pt x="339" y="167"/>
                  </a:cubicBezTo>
                  <a:cubicBezTo>
                    <a:pt x="339" y="164"/>
                    <a:pt x="340" y="160"/>
                    <a:pt x="343" y="158"/>
                  </a:cubicBezTo>
                  <a:cubicBezTo>
                    <a:pt x="432" y="76"/>
                    <a:pt x="432" y="76"/>
                    <a:pt x="432" y="76"/>
                  </a:cubicBezTo>
                  <a:cubicBezTo>
                    <a:pt x="435" y="73"/>
                    <a:pt x="441" y="72"/>
                    <a:pt x="445" y="74"/>
                  </a:cubicBezTo>
                  <a:cubicBezTo>
                    <a:pt x="449" y="76"/>
                    <a:pt x="452" y="80"/>
                    <a:pt x="452" y="85"/>
                  </a:cubicBezTo>
                  <a:cubicBezTo>
                    <a:pt x="454" y="118"/>
                    <a:pt x="454" y="118"/>
                    <a:pt x="454" y="118"/>
                  </a:cubicBezTo>
                  <a:cubicBezTo>
                    <a:pt x="465" y="120"/>
                    <a:pt x="478" y="124"/>
                    <a:pt x="492" y="132"/>
                  </a:cubicBezTo>
                  <a:cubicBezTo>
                    <a:pt x="492" y="132"/>
                    <a:pt x="493" y="132"/>
                    <a:pt x="493" y="133"/>
                  </a:cubicBezTo>
                  <a:cubicBezTo>
                    <a:pt x="499" y="94"/>
                    <a:pt x="499" y="94"/>
                    <a:pt x="499" y="94"/>
                  </a:cubicBezTo>
                  <a:cubicBezTo>
                    <a:pt x="506" y="43"/>
                    <a:pt x="470" y="0"/>
                    <a:pt x="418"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3" name="组合 122"/>
          <p:cNvGrpSpPr/>
          <p:nvPr/>
        </p:nvGrpSpPr>
        <p:grpSpPr>
          <a:xfrm>
            <a:off x="5802291" y="4734523"/>
            <a:ext cx="613247" cy="492228"/>
            <a:chOff x="209550" y="2830513"/>
            <a:chExt cx="1552575" cy="1246187"/>
          </a:xfrm>
          <a:solidFill>
            <a:schemeClr val="bg1"/>
          </a:solidFill>
        </p:grpSpPr>
        <p:sp>
          <p:nvSpPr>
            <p:cNvPr id="124" name="Freeform 49"/>
            <p:cNvSpPr>
              <a:spLocks noEditPoints="1"/>
            </p:cNvSpPr>
            <p:nvPr/>
          </p:nvSpPr>
          <p:spPr bwMode="auto">
            <a:xfrm>
              <a:off x="407988" y="3214688"/>
              <a:ext cx="493713" cy="666750"/>
            </a:xfrm>
            <a:custGeom>
              <a:avLst/>
              <a:gdLst>
                <a:gd name="T0" fmla="*/ 33 w 170"/>
                <a:gd name="T1" fmla="*/ 229 h 229"/>
                <a:gd name="T2" fmla="*/ 10 w 170"/>
                <a:gd name="T3" fmla="*/ 221 h 229"/>
                <a:gd name="T4" fmla="*/ 10 w 170"/>
                <a:gd name="T5" fmla="*/ 221 h 229"/>
                <a:gd name="T6" fmla="*/ 0 w 170"/>
                <a:gd name="T7" fmla="*/ 199 h 229"/>
                <a:gd name="T8" fmla="*/ 0 w 170"/>
                <a:gd name="T9" fmla="*/ 199 h 229"/>
                <a:gd name="T10" fmla="*/ 0 w 170"/>
                <a:gd name="T11" fmla="*/ 195 h 229"/>
                <a:gd name="T12" fmla="*/ 0 w 170"/>
                <a:gd name="T13" fmla="*/ 195 h 229"/>
                <a:gd name="T14" fmla="*/ 19 w 170"/>
                <a:gd name="T15" fmla="*/ 32 h 229"/>
                <a:gd name="T16" fmla="*/ 58 w 170"/>
                <a:gd name="T17" fmla="*/ 0 h 229"/>
                <a:gd name="T18" fmla="*/ 58 w 170"/>
                <a:gd name="T19" fmla="*/ 0 h 229"/>
                <a:gd name="T20" fmla="*/ 136 w 170"/>
                <a:gd name="T21" fmla="*/ 0 h 229"/>
                <a:gd name="T22" fmla="*/ 160 w 170"/>
                <a:gd name="T23" fmla="*/ 9 h 229"/>
                <a:gd name="T24" fmla="*/ 160 w 170"/>
                <a:gd name="T25" fmla="*/ 9 h 229"/>
                <a:gd name="T26" fmla="*/ 170 w 170"/>
                <a:gd name="T27" fmla="*/ 31 h 229"/>
                <a:gd name="T28" fmla="*/ 170 w 170"/>
                <a:gd name="T29" fmla="*/ 31 h 229"/>
                <a:gd name="T30" fmla="*/ 170 w 170"/>
                <a:gd name="T31" fmla="*/ 35 h 229"/>
                <a:gd name="T32" fmla="*/ 170 w 170"/>
                <a:gd name="T33" fmla="*/ 35 h 229"/>
                <a:gd name="T34" fmla="*/ 149 w 170"/>
                <a:gd name="T35" fmla="*/ 197 h 229"/>
                <a:gd name="T36" fmla="*/ 110 w 170"/>
                <a:gd name="T37" fmla="*/ 229 h 229"/>
                <a:gd name="T38" fmla="*/ 110 w 170"/>
                <a:gd name="T39" fmla="*/ 229 h 229"/>
                <a:gd name="T40" fmla="*/ 33 w 170"/>
                <a:gd name="T41" fmla="*/ 229 h 229"/>
                <a:gd name="T42" fmla="*/ 37 w 170"/>
                <a:gd name="T43" fmla="*/ 34 h 229"/>
                <a:gd name="T44" fmla="*/ 19 w 170"/>
                <a:gd name="T45" fmla="*/ 197 h 229"/>
                <a:gd name="T46" fmla="*/ 19 w 170"/>
                <a:gd name="T47" fmla="*/ 199 h 229"/>
                <a:gd name="T48" fmla="*/ 19 w 170"/>
                <a:gd name="T49" fmla="*/ 199 h 229"/>
                <a:gd name="T50" fmla="*/ 33 w 170"/>
                <a:gd name="T51" fmla="*/ 210 h 229"/>
                <a:gd name="T52" fmla="*/ 33 w 170"/>
                <a:gd name="T53" fmla="*/ 210 h 229"/>
                <a:gd name="T54" fmla="*/ 110 w 170"/>
                <a:gd name="T55" fmla="*/ 210 h 229"/>
                <a:gd name="T56" fmla="*/ 130 w 170"/>
                <a:gd name="T57" fmla="*/ 195 h 229"/>
                <a:gd name="T58" fmla="*/ 130 w 170"/>
                <a:gd name="T59" fmla="*/ 195 h 229"/>
                <a:gd name="T60" fmla="*/ 151 w 170"/>
                <a:gd name="T61" fmla="*/ 32 h 229"/>
                <a:gd name="T62" fmla="*/ 152 w 170"/>
                <a:gd name="T63" fmla="*/ 31 h 229"/>
                <a:gd name="T64" fmla="*/ 152 w 170"/>
                <a:gd name="T65" fmla="*/ 31 h 229"/>
                <a:gd name="T66" fmla="*/ 136 w 170"/>
                <a:gd name="T67" fmla="*/ 19 h 229"/>
                <a:gd name="T68" fmla="*/ 136 w 170"/>
                <a:gd name="T69" fmla="*/ 19 h 229"/>
                <a:gd name="T70" fmla="*/ 58 w 170"/>
                <a:gd name="T71" fmla="*/ 19 h 229"/>
                <a:gd name="T72" fmla="*/ 58 w 170"/>
                <a:gd name="T73" fmla="*/ 19 h 229"/>
                <a:gd name="T74" fmla="*/ 58 w 170"/>
                <a:gd name="T75" fmla="*/ 19 h 229"/>
                <a:gd name="T76" fmla="*/ 37 w 170"/>
                <a:gd name="T77" fmla="*/ 34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229">
                  <a:moveTo>
                    <a:pt x="33" y="229"/>
                  </a:moveTo>
                  <a:cubicBezTo>
                    <a:pt x="24" y="229"/>
                    <a:pt x="16" y="226"/>
                    <a:pt x="10" y="221"/>
                  </a:cubicBezTo>
                  <a:cubicBezTo>
                    <a:pt x="10" y="221"/>
                    <a:pt x="10" y="221"/>
                    <a:pt x="10" y="221"/>
                  </a:cubicBezTo>
                  <a:cubicBezTo>
                    <a:pt x="4" y="215"/>
                    <a:pt x="0" y="207"/>
                    <a:pt x="0" y="199"/>
                  </a:cubicBezTo>
                  <a:cubicBezTo>
                    <a:pt x="0" y="199"/>
                    <a:pt x="0" y="199"/>
                    <a:pt x="0" y="199"/>
                  </a:cubicBezTo>
                  <a:cubicBezTo>
                    <a:pt x="0" y="197"/>
                    <a:pt x="0" y="196"/>
                    <a:pt x="0" y="195"/>
                  </a:cubicBezTo>
                  <a:cubicBezTo>
                    <a:pt x="0" y="195"/>
                    <a:pt x="0" y="195"/>
                    <a:pt x="0" y="195"/>
                  </a:cubicBezTo>
                  <a:cubicBezTo>
                    <a:pt x="19" y="32"/>
                    <a:pt x="19" y="32"/>
                    <a:pt x="19" y="32"/>
                  </a:cubicBezTo>
                  <a:cubicBezTo>
                    <a:pt x="21" y="13"/>
                    <a:pt x="39" y="1"/>
                    <a:pt x="58" y="0"/>
                  </a:cubicBezTo>
                  <a:cubicBezTo>
                    <a:pt x="58" y="0"/>
                    <a:pt x="58" y="0"/>
                    <a:pt x="58" y="0"/>
                  </a:cubicBezTo>
                  <a:cubicBezTo>
                    <a:pt x="136" y="0"/>
                    <a:pt x="136" y="0"/>
                    <a:pt x="136" y="0"/>
                  </a:cubicBezTo>
                  <a:cubicBezTo>
                    <a:pt x="146" y="0"/>
                    <a:pt x="154" y="3"/>
                    <a:pt x="160" y="9"/>
                  </a:cubicBezTo>
                  <a:cubicBezTo>
                    <a:pt x="160" y="9"/>
                    <a:pt x="160" y="9"/>
                    <a:pt x="160" y="9"/>
                  </a:cubicBezTo>
                  <a:cubicBezTo>
                    <a:pt x="166" y="14"/>
                    <a:pt x="170" y="22"/>
                    <a:pt x="170" y="31"/>
                  </a:cubicBezTo>
                  <a:cubicBezTo>
                    <a:pt x="170" y="31"/>
                    <a:pt x="170" y="31"/>
                    <a:pt x="170" y="31"/>
                  </a:cubicBezTo>
                  <a:cubicBezTo>
                    <a:pt x="170" y="32"/>
                    <a:pt x="170" y="33"/>
                    <a:pt x="170" y="35"/>
                  </a:cubicBezTo>
                  <a:cubicBezTo>
                    <a:pt x="170" y="35"/>
                    <a:pt x="170" y="35"/>
                    <a:pt x="170" y="35"/>
                  </a:cubicBezTo>
                  <a:cubicBezTo>
                    <a:pt x="149" y="197"/>
                    <a:pt x="149" y="197"/>
                    <a:pt x="149" y="197"/>
                  </a:cubicBezTo>
                  <a:cubicBezTo>
                    <a:pt x="146" y="216"/>
                    <a:pt x="129" y="229"/>
                    <a:pt x="110" y="229"/>
                  </a:cubicBezTo>
                  <a:cubicBezTo>
                    <a:pt x="110" y="229"/>
                    <a:pt x="110" y="229"/>
                    <a:pt x="110" y="229"/>
                  </a:cubicBezTo>
                  <a:cubicBezTo>
                    <a:pt x="33" y="229"/>
                    <a:pt x="33" y="229"/>
                    <a:pt x="33" y="229"/>
                  </a:cubicBezTo>
                  <a:close/>
                  <a:moveTo>
                    <a:pt x="37" y="34"/>
                  </a:moveTo>
                  <a:cubicBezTo>
                    <a:pt x="19" y="197"/>
                    <a:pt x="19" y="197"/>
                    <a:pt x="19" y="197"/>
                  </a:cubicBezTo>
                  <a:cubicBezTo>
                    <a:pt x="19" y="198"/>
                    <a:pt x="19" y="198"/>
                    <a:pt x="19" y="199"/>
                  </a:cubicBezTo>
                  <a:cubicBezTo>
                    <a:pt x="19" y="199"/>
                    <a:pt x="19" y="199"/>
                    <a:pt x="19" y="199"/>
                  </a:cubicBezTo>
                  <a:cubicBezTo>
                    <a:pt x="19" y="204"/>
                    <a:pt x="24" y="210"/>
                    <a:pt x="33" y="210"/>
                  </a:cubicBezTo>
                  <a:cubicBezTo>
                    <a:pt x="33" y="210"/>
                    <a:pt x="33" y="210"/>
                    <a:pt x="33" y="210"/>
                  </a:cubicBezTo>
                  <a:cubicBezTo>
                    <a:pt x="110" y="210"/>
                    <a:pt x="110" y="210"/>
                    <a:pt x="110" y="210"/>
                  </a:cubicBezTo>
                  <a:cubicBezTo>
                    <a:pt x="120" y="211"/>
                    <a:pt x="130" y="202"/>
                    <a:pt x="130" y="195"/>
                  </a:cubicBezTo>
                  <a:cubicBezTo>
                    <a:pt x="130" y="195"/>
                    <a:pt x="130" y="195"/>
                    <a:pt x="130" y="195"/>
                  </a:cubicBezTo>
                  <a:cubicBezTo>
                    <a:pt x="151" y="32"/>
                    <a:pt x="151" y="32"/>
                    <a:pt x="151" y="32"/>
                  </a:cubicBezTo>
                  <a:cubicBezTo>
                    <a:pt x="151" y="32"/>
                    <a:pt x="152" y="31"/>
                    <a:pt x="152" y="31"/>
                  </a:cubicBezTo>
                  <a:cubicBezTo>
                    <a:pt x="152" y="31"/>
                    <a:pt x="152" y="31"/>
                    <a:pt x="152" y="31"/>
                  </a:cubicBezTo>
                  <a:cubicBezTo>
                    <a:pt x="152" y="25"/>
                    <a:pt x="147" y="19"/>
                    <a:pt x="136" y="19"/>
                  </a:cubicBezTo>
                  <a:cubicBezTo>
                    <a:pt x="136" y="19"/>
                    <a:pt x="136" y="19"/>
                    <a:pt x="136" y="19"/>
                  </a:cubicBezTo>
                  <a:cubicBezTo>
                    <a:pt x="58" y="19"/>
                    <a:pt x="58" y="19"/>
                    <a:pt x="58" y="19"/>
                  </a:cubicBezTo>
                  <a:cubicBezTo>
                    <a:pt x="58" y="19"/>
                    <a:pt x="58" y="19"/>
                    <a:pt x="58" y="19"/>
                  </a:cubicBezTo>
                  <a:cubicBezTo>
                    <a:pt x="58" y="19"/>
                    <a:pt x="58" y="19"/>
                    <a:pt x="58" y="19"/>
                  </a:cubicBezTo>
                  <a:cubicBezTo>
                    <a:pt x="47" y="19"/>
                    <a:pt x="38" y="28"/>
                    <a:pt x="3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0"/>
            <p:cNvSpPr>
              <a:spLocks noEditPoints="1"/>
            </p:cNvSpPr>
            <p:nvPr/>
          </p:nvSpPr>
          <p:spPr bwMode="auto">
            <a:xfrm>
              <a:off x="954088" y="3214688"/>
              <a:ext cx="488950" cy="666750"/>
            </a:xfrm>
            <a:custGeom>
              <a:avLst/>
              <a:gdLst>
                <a:gd name="T0" fmla="*/ 130 w 168"/>
                <a:gd name="T1" fmla="*/ 195 h 229"/>
                <a:gd name="T2" fmla="*/ 110 w 168"/>
                <a:gd name="T3" fmla="*/ 210 h 229"/>
                <a:gd name="T4" fmla="*/ 33 w 168"/>
                <a:gd name="T5" fmla="*/ 210 h 229"/>
                <a:gd name="T6" fmla="*/ 19 w 168"/>
                <a:gd name="T7" fmla="*/ 199 h 229"/>
                <a:gd name="T8" fmla="*/ 19 w 168"/>
                <a:gd name="T9" fmla="*/ 197 h 229"/>
                <a:gd name="T10" fmla="*/ 25 w 168"/>
                <a:gd name="T11" fmla="*/ 140 h 229"/>
                <a:gd name="T12" fmla="*/ 9 w 168"/>
                <a:gd name="T13" fmla="*/ 117 h 229"/>
                <a:gd name="T14" fmla="*/ 0 w 168"/>
                <a:gd name="T15" fmla="*/ 195 h 229"/>
                <a:gd name="T16" fmla="*/ 0 w 168"/>
                <a:gd name="T17" fmla="*/ 199 h 229"/>
                <a:gd name="T18" fmla="*/ 10 w 168"/>
                <a:gd name="T19" fmla="*/ 221 h 229"/>
                <a:gd name="T20" fmla="*/ 33 w 168"/>
                <a:gd name="T21" fmla="*/ 229 h 229"/>
                <a:gd name="T22" fmla="*/ 110 w 168"/>
                <a:gd name="T23" fmla="*/ 229 h 229"/>
                <a:gd name="T24" fmla="*/ 149 w 168"/>
                <a:gd name="T25" fmla="*/ 197 h 229"/>
                <a:gd name="T26" fmla="*/ 163 w 168"/>
                <a:gd name="T27" fmla="*/ 88 h 229"/>
                <a:gd name="T28" fmla="*/ 140 w 168"/>
                <a:gd name="T29" fmla="*/ 120 h 229"/>
                <a:gd name="T30" fmla="*/ 130 w 168"/>
                <a:gd name="T31" fmla="*/ 195 h 229"/>
                <a:gd name="T32" fmla="*/ 32 w 168"/>
                <a:gd name="T33" fmla="*/ 78 h 229"/>
                <a:gd name="T34" fmla="*/ 37 w 168"/>
                <a:gd name="T35" fmla="*/ 34 h 229"/>
                <a:gd name="T36" fmla="*/ 58 w 168"/>
                <a:gd name="T37" fmla="*/ 19 h 229"/>
                <a:gd name="T38" fmla="*/ 58 w 168"/>
                <a:gd name="T39" fmla="*/ 19 h 229"/>
                <a:gd name="T40" fmla="*/ 136 w 168"/>
                <a:gd name="T41" fmla="*/ 19 h 229"/>
                <a:gd name="T42" fmla="*/ 151 w 168"/>
                <a:gd name="T43" fmla="*/ 31 h 229"/>
                <a:gd name="T44" fmla="*/ 151 w 168"/>
                <a:gd name="T45" fmla="*/ 32 h 229"/>
                <a:gd name="T46" fmla="*/ 151 w 168"/>
                <a:gd name="T47" fmla="*/ 34 h 229"/>
                <a:gd name="T48" fmla="*/ 168 w 168"/>
                <a:gd name="T49" fmla="*/ 20 h 229"/>
                <a:gd name="T50" fmla="*/ 160 w 168"/>
                <a:gd name="T51" fmla="*/ 9 h 229"/>
                <a:gd name="T52" fmla="*/ 136 w 168"/>
                <a:gd name="T53" fmla="*/ 0 h 229"/>
                <a:gd name="T54" fmla="*/ 58 w 168"/>
                <a:gd name="T55" fmla="*/ 0 h 229"/>
                <a:gd name="T56" fmla="*/ 19 w 168"/>
                <a:gd name="T57" fmla="*/ 32 h 229"/>
                <a:gd name="T58" fmla="*/ 14 w 168"/>
                <a:gd name="T59" fmla="*/ 71 h 229"/>
                <a:gd name="T60" fmla="*/ 14 w 168"/>
                <a:gd name="T61" fmla="*/ 71 h 229"/>
                <a:gd name="T62" fmla="*/ 32 w 168"/>
                <a:gd name="T63" fmla="*/ 7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29">
                  <a:moveTo>
                    <a:pt x="130" y="195"/>
                  </a:moveTo>
                  <a:cubicBezTo>
                    <a:pt x="130" y="202"/>
                    <a:pt x="120" y="211"/>
                    <a:pt x="110" y="210"/>
                  </a:cubicBezTo>
                  <a:cubicBezTo>
                    <a:pt x="33" y="210"/>
                    <a:pt x="33" y="210"/>
                    <a:pt x="33" y="210"/>
                  </a:cubicBezTo>
                  <a:cubicBezTo>
                    <a:pt x="24" y="210"/>
                    <a:pt x="19" y="204"/>
                    <a:pt x="19" y="199"/>
                  </a:cubicBezTo>
                  <a:cubicBezTo>
                    <a:pt x="19" y="198"/>
                    <a:pt x="19" y="198"/>
                    <a:pt x="19" y="197"/>
                  </a:cubicBezTo>
                  <a:cubicBezTo>
                    <a:pt x="25" y="140"/>
                    <a:pt x="25" y="140"/>
                    <a:pt x="25" y="140"/>
                  </a:cubicBezTo>
                  <a:cubicBezTo>
                    <a:pt x="9" y="117"/>
                    <a:pt x="9" y="117"/>
                    <a:pt x="9" y="117"/>
                  </a:cubicBezTo>
                  <a:cubicBezTo>
                    <a:pt x="0" y="195"/>
                    <a:pt x="0" y="195"/>
                    <a:pt x="0" y="195"/>
                  </a:cubicBezTo>
                  <a:cubicBezTo>
                    <a:pt x="0" y="196"/>
                    <a:pt x="0" y="197"/>
                    <a:pt x="0" y="199"/>
                  </a:cubicBezTo>
                  <a:cubicBezTo>
                    <a:pt x="0" y="207"/>
                    <a:pt x="4" y="215"/>
                    <a:pt x="10" y="221"/>
                  </a:cubicBezTo>
                  <a:cubicBezTo>
                    <a:pt x="16" y="226"/>
                    <a:pt x="24" y="229"/>
                    <a:pt x="33" y="229"/>
                  </a:cubicBezTo>
                  <a:cubicBezTo>
                    <a:pt x="110" y="229"/>
                    <a:pt x="110" y="229"/>
                    <a:pt x="110" y="229"/>
                  </a:cubicBezTo>
                  <a:cubicBezTo>
                    <a:pt x="129" y="229"/>
                    <a:pt x="146" y="216"/>
                    <a:pt x="149" y="197"/>
                  </a:cubicBezTo>
                  <a:cubicBezTo>
                    <a:pt x="163" y="88"/>
                    <a:pt x="163" y="88"/>
                    <a:pt x="163" y="88"/>
                  </a:cubicBezTo>
                  <a:cubicBezTo>
                    <a:pt x="140" y="120"/>
                    <a:pt x="140" y="120"/>
                    <a:pt x="140" y="120"/>
                  </a:cubicBezTo>
                  <a:lnTo>
                    <a:pt x="130" y="195"/>
                  </a:lnTo>
                  <a:close/>
                  <a:moveTo>
                    <a:pt x="32" y="78"/>
                  </a:moveTo>
                  <a:cubicBezTo>
                    <a:pt x="37" y="34"/>
                    <a:pt x="37" y="34"/>
                    <a:pt x="37" y="34"/>
                  </a:cubicBezTo>
                  <a:cubicBezTo>
                    <a:pt x="38" y="28"/>
                    <a:pt x="47" y="19"/>
                    <a:pt x="58" y="19"/>
                  </a:cubicBezTo>
                  <a:cubicBezTo>
                    <a:pt x="58" y="19"/>
                    <a:pt x="58" y="19"/>
                    <a:pt x="58" y="19"/>
                  </a:cubicBezTo>
                  <a:cubicBezTo>
                    <a:pt x="136" y="19"/>
                    <a:pt x="136" y="19"/>
                    <a:pt x="136" y="19"/>
                  </a:cubicBezTo>
                  <a:cubicBezTo>
                    <a:pt x="146" y="19"/>
                    <a:pt x="151" y="25"/>
                    <a:pt x="151" y="31"/>
                  </a:cubicBezTo>
                  <a:cubicBezTo>
                    <a:pt x="151" y="31"/>
                    <a:pt x="151" y="32"/>
                    <a:pt x="151" y="32"/>
                  </a:cubicBezTo>
                  <a:cubicBezTo>
                    <a:pt x="151" y="34"/>
                    <a:pt x="151" y="34"/>
                    <a:pt x="151" y="34"/>
                  </a:cubicBezTo>
                  <a:cubicBezTo>
                    <a:pt x="168" y="20"/>
                    <a:pt x="168" y="20"/>
                    <a:pt x="168" y="20"/>
                  </a:cubicBezTo>
                  <a:cubicBezTo>
                    <a:pt x="167" y="16"/>
                    <a:pt x="164" y="12"/>
                    <a:pt x="160" y="9"/>
                  </a:cubicBezTo>
                  <a:cubicBezTo>
                    <a:pt x="154" y="3"/>
                    <a:pt x="145" y="0"/>
                    <a:pt x="136" y="0"/>
                  </a:cubicBezTo>
                  <a:cubicBezTo>
                    <a:pt x="58" y="0"/>
                    <a:pt x="58" y="0"/>
                    <a:pt x="58" y="0"/>
                  </a:cubicBezTo>
                  <a:cubicBezTo>
                    <a:pt x="39" y="1"/>
                    <a:pt x="21" y="13"/>
                    <a:pt x="19" y="32"/>
                  </a:cubicBezTo>
                  <a:cubicBezTo>
                    <a:pt x="14" y="71"/>
                    <a:pt x="14" y="71"/>
                    <a:pt x="14" y="71"/>
                  </a:cubicBezTo>
                  <a:cubicBezTo>
                    <a:pt x="14" y="71"/>
                    <a:pt x="14" y="71"/>
                    <a:pt x="14" y="71"/>
                  </a:cubicBezTo>
                  <a:lnTo>
                    <a:pt x="3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1"/>
            <p:cNvSpPr>
              <a:spLocks noEditPoints="1"/>
            </p:cNvSpPr>
            <p:nvPr/>
          </p:nvSpPr>
          <p:spPr bwMode="auto">
            <a:xfrm>
              <a:off x="209550" y="2981325"/>
              <a:ext cx="1552575" cy="1095375"/>
            </a:xfrm>
            <a:custGeom>
              <a:avLst/>
              <a:gdLst>
                <a:gd name="T0" fmla="*/ 534 w 534"/>
                <a:gd name="T1" fmla="*/ 290 h 376"/>
                <a:gd name="T2" fmla="*/ 534 w 534"/>
                <a:gd name="T3" fmla="*/ 289 h 376"/>
                <a:gd name="T4" fmla="*/ 506 w 534"/>
                <a:gd name="T5" fmla="*/ 82 h 376"/>
                <a:gd name="T6" fmla="*/ 499 w 534"/>
                <a:gd name="T7" fmla="*/ 56 h 376"/>
                <a:gd name="T8" fmla="*/ 479 w 534"/>
                <a:gd name="T9" fmla="*/ 22 h 376"/>
                <a:gd name="T10" fmla="*/ 424 w 534"/>
                <a:gd name="T11" fmla="*/ 0 h 376"/>
                <a:gd name="T12" fmla="*/ 120 w 534"/>
                <a:gd name="T13" fmla="*/ 0 h 376"/>
                <a:gd name="T14" fmla="*/ 28 w 534"/>
                <a:gd name="T15" fmla="*/ 82 h 376"/>
                <a:gd name="T16" fmla="*/ 28 w 534"/>
                <a:gd name="T17" fmla="*/ 82 h 376"/>
                <a:gd name="T18" fmla="*/ 0 w 534"/>
                <a:gd name="T19" fmla="*/ 289 h 376"/>
                <a:gd name="T20" fmla="*/ 0 w 534"/>
                <a:gd name="T21" fmla="*/ 290 h 376"/>
                <a:gd name="T22" fmla="*/ 0 w 534"/>
                <a:gd name="T23" fmla="*/ 299 h 376"/>
                <a:gd name="T24" fmla="*/ 22 w 534"/>
                <a:gd name="T25" fmla="*/ 353 h 376"/>
                <a:gd name="T26" fmla="*/ 77 w 534"/>
                <a:gd name="T27" fmla="*/ 376 h 376"/>
                <a:gd name="T28" fmla="*/ 77 w 534"/>
                <a:gd name="T29" fmla="*/ 376 h 376"/>
                <a:gd name="T30" fmla="*/ 376 w 534"/>
                <a:gd name="T31" fmla="*/ 376 h 376"/>
                <a:gd name="T32" fmla="*/ 381 w 534"/>
                <a:gd name="T33" fmla="*/ 376 h 376"/>
                <a:gd name="T34" fmla="*/ 457 w 534"/>
                <a:gd name="T35" fmla="*/ 376 h 376"/>
                <a:gd name="T36" fmla="*/ 457 w 534"/>
                <a:gd name="T37" fmla="*/ 376 h 376"/>
                <a:gd name="T38" fmla="*/ 512 w 534"/>
                <a:gd name="T39" fmla="*/ 353 h 376"/>
                <a:gd name="T40" fmla="*/ 534 w 534"/>
                <a:gd name="T41" fmla="*/ 299 h 376"/>
                <a:gd name="T42" fmla="*/ 534 w 534"/>
                <a:gd name="T43" fmla="*/ 290 h 376"/>
                <a:gd name="T44" fmla="*/ 376 w 534"/>
                <a:gd name="T45" fmla="*/ 347 h 376"/>
                <a:gd name="T46" fmla="*/ 77 w 534"/>
                <a:gd name="T47" fmla="*/ 347 h 376"/>
                <a:gd name="T48" fmla="*/ 28 w 534"/>
                <a:gd name="T49" fmla="*/ 299 h 376"/>
                <a:gd name="T50" fmla="*/ 28 w 534"/>
                <a:gd name="T51" fmla="*/ 293 h 376"/>
                <a:gd name="T52" fmla="*/ 28 w 534"/>
                <a:gd name="T53" fmla="*/ 293 h 376"/>
                <a:gd name="T54" fmla="*/ 56 w 534"/>
                <a:gd name="T55" fmla="*/ 86 h 376"/>
                <a:gd name="T56" fmla="*/ 56 w 534"/>
                <a:gd name="T57" fmla="*/ 86 h 376"/>
                <a:gd name="T58" fmla="*/ 120 w 534"/>
                <a:gd name="T59" fmla="*/ 28 h 376"/>
                <a:gd name="T60" fmla="*/ 395 w 534"/>
                <a:gd name="T61" fmla="*/ 28 h 376"/>
                <a:gd name="T62" fmla="*/ 395 w 534"/>
                <a:gd name="T63" fmla="*/ 28 h 376"/>
                <a:gd name="T64" fmla="*/ 414 w 534"/>
                <a:gd name="T65" fmla="*/ 28 h 376"/>
                <a:gd name="T66" fmla="*/ 472 w 534"/>
                <a:gd name="T67" fmla="*/ 65 h 376"/>
                <a:gd name="T68" fmla="*/ 473 w 534"/>
                <a:gd name="T69" fmla="*/ 77 h 376"/>
                <a:gd name="T70" fmla="*/ 473 w 534"/>
                <a:gd name="T71" fmla="*/ 83 h 376"/>
                <a:gd name="T72" fmla="*/ 445 w 534"/>
                <a:gd name="T73" fmla="*/ 290 h 376"/>
                <a:gd name="T74" fmla="*/ 445 w 534"/>
                <a:gd name="T75" fmla="*/ 290 h 376"/>
                <a:gd name="T76" fmla="*/ 381 w 534"/>
                <a:gd name="T77" fmla="*/ 347 h 376"/>
                <a:gd name="T78" fmla="*/ 376 w 534"/>
                <a:gd name="T79" fmla="*/ 34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4" h="376">
                  <a:moveTo>
                    <a:pt x="534" y="290"/>
                  </a:moveTo>
                  <a:cubicBezTo>
                    <a:pt x="534" y="289"/>
                    <a:pt x="534" y="289"/>
                    <a:pt x="534" y="289"/>
                  </a:cubicBezTo>
                  <a:cubicBezTo>
                    <a:pt x="506" y="82"/>
                    <a:pt x="506" y="82"/>
                    <a:pt x="506" y="82"/>
                  </a:cubicBezTo>
                  <a:cubicBezTo>
                    <a:pt x="505" y="73"/>
                    <a:pt x="502" y="64"/>
                    <a:pt x="499" y="56"/>
                  </a:cubicBezTo>
                  <a:cubicBezTo>
                    <a:pt x="495" y="43"/>
                    <a:pt x="488" y="31"/>
                    <a:pt x="479" y="22"/>
                  </a:cubicBezTo>
                  <a:cubicBezTo>
                    <a:pt x="465" y="8"/>
                    <a:pt x="446" y="0"/>
                    <a:pt x="424" y="0"/>
                  </a:cubicBezTo>
                  <a:cubicBezTo>
                    <a:pt x="120" y="0"/>
                    <a:pt x="120" y="0"/>
                    <a:pt x="120" y="0"/>
                  </a:cubicBezTo>
                  <a:cubicBezTo>
                    <a:pt x="74" y="0"/>
                    <a:pt x="34" y="36"/>
                    <a:pt x="28" y="82"/>
                  </a:cubicBezTo>
                  <a:cubicBezTo>
                    <a:pt x="28" y="82"/>
                    <a:pt x="28" y="82"/>
                    <a:pt x="28" y="82"/>
                  </a:cubicBezTo>
                  <a:cubicBezTo>
                    <a:pt x="0" y="289"/>
                    <a:pt x="0" y="289"/>
                    <a:pt x="0" y="289"/>
                  </a:cubicBezTo>
                  <a:cubicBezTo>
                    <a:pt x="0" y="290"/>
                    <a:pt x="0" y="290"/>
                    <a:pt x="0" y="290"/>
                  </a:cubicBezTo>
                  <a:cubicBezTo>
                    <a:pt x="0" y="293"/>
                    <a:pt x="0" y="296"/>
                    <a:pt x="0" y="299"/>
                  </a:cubicBezTo>
                  <a:cubicBezTo>
                    <a:pt x="0" y="320"/>
                    <a:pt x="8" y="339"/>
                    <a:pt x="22" y="353"/>
                  </a:cubicBezTo>
                  <a:cubicBezTo>
                    <a:pt x="36" y="367"/>
                    <a:pt x="55" y="376"/>
                    <a:pt x="77" y="376"/>
                  </a:cubicBezTo>
                  <a:cubicBezTo>
                    <a:pt x="77" y="376"/>
                    <a:pt x="77" y="376"/>
                    <a:pt x="77" y="376"/>
                  </a:cubicBezTo>
                  <a:cubicBezTo>
                    <a:pt x="376" y="376"/>
                    <a:pt x="376" y="376"/>
                    <a:pt x="376" y="376"/>
                  </a:cubicBezTo>
                  <a:cubicBezTo>
                    <a:pt x="381" y="376"/>
                    <a:pt x="381" y="376"/>
                    <a:pt x="381" y="376"/>
                  </a:cubicBezTo>
                  <a:cubicBezTo>
                    <a:pt x="457" y="376"/>
                    <a:pt x="457" y="376"/>
                    <a:pt x="457" y="376"/>
                  </a:cubicBezTo>
                  <a:cubicBezTo>
                    <a:pt x="457" y="376"/>
                    <a:pt x="457" y="376"/>
                    <a:pt x="457" y="376"/>
                  </a:cubicBezTo>
                  <a:cubicBezTo>
                    <a:pt x="479" y="376"/>
                    <a:pt x="498" y="367"/>
                    <a:pt x="512" y="353"/>
                  </a:cubicBezTo>
                  <a:cubicBezTo>
                    <a:pt x="526" y="339"/>
                    <a:pt x="534" y="320"/>
                    <a:pt x="534" y="299"/>
                  </a:cubicBezTo>
                  <a:cubicBezTo>
                    <a:pt x="534" y="296"/>
                    <a:pt x="534" y="293"/>
                    <a:pt x="534" y="290"/>
                  </a:cubicBezTo>
                  <a:close/>
                  <a:moveTo>
                    <a:pt x="376" y="347"/>
                  </a:moveTo>
                  <a:cubicBezTo>
                    <a:pt x="77" y="347"/>
                    <a:pt x="77" y="347"/>
                    <a:pt x="77" y="347"/>
                  </a:cubicBezTo>
                  <a:cubicBezTo>
                    <a:pt x="48" y="347"/>
                    <a:pt x="28" y="327"/>
                    <a:pt x="28" y="299"/>
                  </a:cubicBezTo>
                  <a:cubicBezTo>
                    <a:pt x="28" y="297"/>
                    <a:pt x="28" y="295"/>
                    <a:pt x="28" y="293"/>
                  </a:cubicBezTo>
                  <a:cubicBezTo>
                    <a:pt x="28" y="293"/>
                    <a:pt x="28" y="293"/>
                    <a:pt x="28" y="293"/>
                  </a:cubicBezTo>
                  <a:cubicBezTo>
                    <a:pt x="56" y="86"/>
                    <a:pt x="56" y="86"/>
                    <a:pt x="56" y="86"/>
                  </a:cubicBezTo>
                  <a:cubicBezTo>
                    <a:pt x="56" y="86"/>
                    <a:pt x="56" y="86"/>
                    <a:pt x="56" y="86"/>
                  </a:cubicBezTo>
                  <a:cubicBezTo>
                    <a:pt x="59" y="55"/>
                    <a:pt x="89" y="28"/>
                    <a:pt x="120" y="28"/>
                  </a:cubicBezTo>
                  <a:cubicBezTo>
                    <a:pt x="395" y="28"/>
                    <a:pt x="395" y="28"/>
                    <a:pt x="395" y="28"/>
                  </a:cubicBezTo>
                  <a:cubicBezTo>
                    <a:pt x="395" y="28"/>
                    <a:pt x="395" y="28"/>
                    <a:pt x="395" y="28"/>
                  </a:cubicBezTo>
                  <a:cubicBezTo>
                    <a:pt x="414" y="28"/>
                    <a:pt x="414" y="28"/>
                    <a:pt x="414" y="28"/>
                  </a:cubicBezTo>
                  <a:cubicBezTo>
                    <a:pt x="438" y="28"/>
                    <a:pt x="461" y="44"/>
                    <a:pt x="472" y="65"/>
                  </a:cubicBezTo>
                  <a:cubicBezTo>
                    <a:pt x="473" y="69"/>
                    <a:pt x="473" y="73"/>
                    <a:pt x="473" y="77"/>
                  </a:cubicBezTo>
                  <a:cubicBezTo>
                    <a:pt x="473" y="79"/>
                    <a:pt x="473" y="80"/>
                    <a:pt x="473" y="83"/>
                  </a:cubicBezTo>
                  <a:cubicBezTo>
                    <a:pt x="445" y="290"/>
                    <a:pt x="445" y="290"/>
                    <a:pt x="445" y="290"/>
                  </a:cubicBezTo>
                  <a:cubicBezTo>
                    <a:pt x="445" y="290"/>
                    <a:pt x="445" y="290"/>
                    <a:pt x="445" y="290"/>
                  </a:cubicBezTo>
                  <a:cubicBezTo>
                    <a:pt x="442" y="321"/>
                    <a:pt x="412" y="348"/>
                    <a:pt x="381" y="347"/>
                  </a:cubicBezTo>
                  <a:lnTo>
                    <a:pt x="376" y="3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2"/>
            <p:cNvSpPr>
              <a:spLocks/>
            </p:cNvSpPr>
            <p:nvPr/>
          </p:nvSpPr>
          <p:spPr bwMode="auto">
            <a:xfrm>
              <a:off x="962025" y="3263900"/>
              <a:ext cx="561975" cy="481013"/>
            </a:xfrm>
            <a:custGeom>
              <a:avLst/>
              <a:gdLst>
                <a:gd name="T0" fmla="*/ 79 w 193"/>
                <a:gd name="T1" fmla="*/ 161 h 165"/>
                <a:gd name="T2" fmla="*/ 190 w 193"/>
                <a:gd name="T3" fmla="*/ 5 h 165"/>
                <a:gd name="T4" fmla="*/ 188 w 193"/>
                <a:gd name="T5" fmla="*/ 3 h 165"/>
                <a:gd name="T6" fmla="*/ 83 w 193"/>
                <a:gd name="T7" fmla="*/ 88 h 165"/>
                <a:gd name="T8" fmla="*/ 67 w 193"/>
                <a:gd name="T9" fmla="*/ 91 h 165"/>
                <a:gd name="T10" fmla="*/ 6 w 193"/>
                <a:gd name="T11" fmla="*/ 67 h 165"/>
                <a:gd name="T12" fmla="*/ 3 w 193"/>
                <a:gd name="T13" fmla="*/ 71 h 165"/>
                <a:gd name="T14" fmla="*/ 67 w 193"/>
                <a:gd name="T15" fmla="*/ 161 h 165"/>
                <a:gd name="T16" fmla="*/ 79 w 193"/>
                <a:gd name="T17" fmla="*/ 16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65">
                  <a:moveTo>
                    <a:pt x="79" y="161"/>
                  </a:moveTo>
                  <a:cubicBezTo>
                    <a:pt x="190" y="5"/>
                    <a:pt x="190" y="5"/>
                    <a:pt x="190" y="5"/>
                  </a:cubicBezTo>
                  <a:cubicBezTo>
                    <a:pt x="193" y="0"/>
                    <a:pt x="192" y="0"/>
                    <a:pt x="188" y="3"/>
                  </a:cubicBezTo>
                  <a:cubicBezTo>
                    <a:pt x="83" y="88"/>
                    <a:pt x="83" y="88"/>
                    <a:pt x="83" y="88"/>
                  </a:cubicBezTo>
                  <a:cubicBezTo>
                    <a:pt x="79" y="92"/>
                    <a:pt x="72" y="93"/>
                    <a:pt x="67" y="91"/>
                  </a:cubicBezTo>
                  <a:cubicBezTo>
                    <a:pt x="6" y="67"/>
                    <a:pt x="6" y="67"/>
                    <a:pt x="6" y="67"/>
                  </a:cubicBezTo>
                  <a:cubicBezTo>
                    <a:pt x="1" y="65"/>
                    <a:pt x="0" y="67"/>
                    <a:pt x="3" y="71"/>
                  </a:cubicBezTo>
                  <a:cubicBezTo>
                    <a:pt x="67" y="161"/>
                    <a:pt x="67" y="161"/>
                    <a:pt x="67" y="161"/>
                  </a:cubicBezTo>
                  <a:cubicBezTo>
                    <a:pt x="70" y="165"/>
                    <a:pt x="75" y="165"/>
                    <a:pt x="79"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3"/>
            <p:cNvSpPr>
              <a:spLocks/>
            </p:cNvSpPr>
            <p:nvPr/>
          </p:nvSpPr>
          <p:spPr bwMode="auto">
            <a:xfrm>
              <a:off x="482600" y="2830513"/>
              <a:ext cx="306388" cy="307975"/>
            </a:xfrm>
            <a:custGeom>
              <a:avLst/>
              <a:gdLst>
                <a:gd name="T0" fmla="*/ 53 w 105"/>
                <a:gd name="T1" fmla="*/ 0 h 106"/>
                <a:gd name="T2" fmla="*/ 0 w 105"/>
                <a:gd name="T3" fmla="*/ 57 h 106"/>
                <a:gd name="T4" fmla="*/ 23 w 105"/>
                <a:gd name="T5" fmla="*/ 104 h 106"/>
                <a:gd name="T6" fmla="*/ 30 w 105"/>
                <a:gd name="T7" fmla="*/ 106 h 106"/>
                <a:gd name="T8" fmla="*/ 40 w 105"/>
                <a:gd name="T9" fmla="*/ 101 h 106"/>
                <a:gd name="T10" fmla="*/ 38 w 105"/>
                <a:gd name="T11" fmla="*/ 84 h 106"/>
                <a:gd name="T12" fmla="*/ 38 w 105"/>
                <a:gd name="T13" fmla="*/ 84 h 106"/>
                <a:gd name="T14" fmla="*/ 25 w 105"/>
                <a:gd name="T15" fmla="*/ 57 h 106"/>
                <a:gd name="T16" fmla="*/ 33 w 105"/>
                <a:gd name="T17" fmla="*/ 34 h 106"/>
                <a:gd name="T18" fmla="*/ 53 w 105"/>
                <a:gd name="T19" fmla="*/ 25 h 106"/>
                <a:gd name="T20" fmla="*/ 80 w 105"/>
                <a:gd name="T21" fmla="*/ 49 h 106"/>
                <a:gd name="T22" fmla="*/ 105 w 105"/>
                <a:gd name="T23" fmla="*/ 49 h 106"/>
                <a:gd name="T24" fmla="*/ 105 w 105"/>
                <a:gd name="T25" fmla="*/ 48 h 106"/>
                <a:gd name="T26" fmla="*/ 53 w 105"/>
                <a:gd name="T2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06">
                  <a:moveTo>
                    <a:pt x="53" y="0"/>
                  </a:moveTo>
                  <a:cubicBezTo>
                    <a:pt x="23" y="1"/>
                    <a:pt x="0" y="27"/>
                    <a:pt x="0" y="57"/>
                  </a:cubicBezTo>
                  <a:cubicBezTo>
                    <a:pt x="0" y="76"/>
                    <a:pt x="9" y="93"/>
                    <a:pt x="23" y="104"/>
                  </a:cubicBezTo>
                  <a:cubicBezTo>
                    <a:pt x="25" y="105"/>
                    <a:pt x="28" y="106"/>
                    <a:pt x="30" y="106"/>
                  </a:cubicBezTo>
                  <a:cubicBezTo>
                    <a:pt x="34" y="106"/>
                    <a:pt x="38" y="105"/>
                    <a:pt x="40" y="101"/>
                  </a:cubicBezTo>
                  <a:cubicBezTo>
                    <a:pt x="44" y="96"/>
                    <a:pt x="43" y="88"/>
                    <a:pt x="38" y="84"/>
                  </a:cubicBezTo>
                  <a:cubicBezTo>
                    <a:pt x="38" y="84"/>
                    <a:pt x="38" y="84"/>
                    <a:pt x="38" y="84"/>
                  </a:cubicBezTo>
                  <a:cubicBezTo>
                    <a:pt x="30" y="79"/>
                    <a:pt x="25" y="69"/>
                    <a:pt x="25" y="57"/>
                  </a:cubicBezTo>
                  <a:cubicBezTo>
                    <a:pt x="25" y="48"/>
                    <a:pt x="28" y="40"/>
                    <a:pt x="33" y="34"/>
                  </a:cubicBezTo>
                  <a:cubicBezTo>
                    <a:pt x="39" y="28"/>
                    <a:pt x="45" y="25"/>
                    <a:pt x="53" y="25"/>
                  </a:cubicBezTo>
                  <a:cubicBezTo>
                    <a:pt x="65" y="25"/>
                    <a:pt x="76" y="35"/>
                    <a:pt x="80" y="49"/>
                  </a:cubicBezTo>
                  <a:cubicBezTo>
                    <a:pt x="105" y="49"/>
                    <a:pt x="105" y="49"/>
                    <a:pt x="105" y="49"/>
                  </a:cubicBezTo>
                  <a:cubicBezTo>
                    <a:pt x="105" y="49"/>
                    <a:pt x="105" y="48"/>
                    <a:pt x="105" y="48"/>
                  </a:cubicBezTo>
                  <a:cubicBezTo>
                    <a:pt x="101" y="22"/>
                    <a:pt x="80" y="1"/>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54"/>
            <p:cNvSpPr>
              <a:spLocks/>
            </p:cNvSpPr>
            <p:nvPr/>
          </p:nvSpPr>
          <p:spPr bwMode="auto">
            <a:xfrm>
              <a:off x="820738" y="2830513"/>
              <a:ext cx="304800" cy="307975"/>
            </a:xfrm>
            <a:custGeom>
              <a:avLst/>
              <a:gdLst>
                <a:gd name="T0" fmla="*/ 105 w 105"/>
                <a:gd name="T1" fmla="*/ 48 h 106"/>
                <a:gd name="T2" fmla="*/ 53 w 105"/>
                <a:gd name="T3" fmla="*/ 0 h 106"/>
                <a:gd name="T4" fmla="*/ 1 w 105"/>
                <a:gd name="T5" fmla="*/ 49 h 106"/>
                <a:gd name="T6" fmla="*/ 0 w 105"/>
                <a:gd name="T7" fmla="*/ 57 h 106"/>
                <a:gd name="T8" fmla="*/ 23 w 105"/>
                <a:gd name="T9" fmla="*/ 104 h 106"/>
                <a:gd name="T10" fmla="*/ 30 w 105"/>
                <a:gd name="T11" fmla="*/ 106 h 106"/>
                <a:gd name="T12" fmla="*/ 40 w 105"/>
                <a:gd name="T13" fmla="*/ 101 h 106"/>
                <a:gd name="T14" fmla="*/ 38 w 105"/>
                <a:gd name="T15" fmla="*/ 84 h 106"/>
                <a:gd name="T16" fmla="*/ 25 w 105"/>
                <a:gd name="T17" fmla="*/ 57 h 106"/>
                <a:gd name="T18" fmla="*/ 26 w 105"/>
                <a:gd name="T19" fmla="*/ 49 h 106"/>
                <a:gd name="T20" fmla="*/ 33 w 105"/>
                <a:gd name="T21" fmla="*/ 34 h 106"/>
                <a:gd name="T22" fmla="*/ 53 w 105"/>
                <a:gd name="T23" fmla="*/ 25 h 106"/>
                <a:gd name="T24" fmla="*/ 80 w 105"/>
                <a:gd name="T25" fmla="*/ 49 h 106"/>
                <a:gd name="T26" fmla="*/ 105 w 105"/>
                <a:gd name="T27" fmla="*/ 49 h 106"/>
                <a:gd name="T28" fmla="*/ 105 w 105"/>
                <a:gd name="T29" fmla="*/ 4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06">
                  <a:moveTo>
                    <a:pt x="105" y="48"/>
                  </a:moveTo>
                  <a:cubicBezTo>
                    <a:pt x="101" y="22"/>
                    <a:pt x="80" y="1"/>
                    <a:pt x="53" y="0"/>
                  </a:cubicBezTo>
                  <a:cubicBezTo>
                    <a:pt x="25" y="1"/>
                    <a:pt x="4" y="22"/>
                    <a:pt x="1" y="49"/>
                  </a:cubicBezTo>
                  <a:cubicBezTo>
                    <a:pt x="0" y="52"/>
                    <a:pt x="0" y="54"/>
                    <a:pt x="0" y="57"/>
                  </a:cubicBezTo>
                  <a:cubicBezTo>
                    <a:pt x="0" y="76"/>
                    <a:pt x="9" y="93"/>
                    <a:pt x="23" y="104"/>
                  </a:cubicBezTo>
                  <a:cubicBezTo>
                    <a:pt x="25" y="105"/>
                    <a:pt x="28" y="106"/>
                    <a:pt x="30" y="106"/>
                  </a:cubicBezTo>
                  <a:cubicBezTo>
                    <a:pt x="34" y="106"/>
                    <a:pt x="38" y="105"/>
                    <a:pt x="40" y="101"/>
                  </a:cubicBezTo>
                  <a:cubicBezTo>
                    <a:pt x="44" y="96"/>
                    <a:pt x="43" y="88"/>
                    <a:pt x="38" y="84"/>
                  </a:cubicBezTo>
                  <a:cubicBezTo>
                    <a:pt x="30" y="79"/>
                    <a:pt x="25" y="69"/>
                    <a:pt x="25" y="57"/>
                  </a:cubicBezTo>
                  <a:cubicBezTo>
                    <a:pt x="25" y="54"/>
                    <a:pt x="25" y="52"/>
                    <a:pt x="26" y="49"/>
                  </a:cubicBezTo>
                  <a:cubicBezTo>
                    <a:pt x="27" y="43"/>
                    <a:pt x="30" y="38"/>
                    <a:pt x="33" y="34"/>
                  </a:cubicBezTo>
                  <a:cubicBezTo>
                    <a:pt x="39" y="28"/>
                    <a:pt x="45" y="25"/>
                    <a:pt x="53" y="25"/>
                  </a:cubicBezTo>
                  <a:cubicBezTo>
                    <a:pt x="65" y="25"/>
                    <a:pt x="76" y="35"/>
                    <a:pt x="80" y="49"/>
                  </a:cubicBezTo>
                  <a:cubicBezTo>
                    <a:pt x="105" y="49"/>
                    <a:pt x="105" y="49"/>
                    <a:pt x="105" y="49"/>
                  </a:cubicBezTo>
                  <a:cubicBezTo>
                    <a:pt x="105" y="49"/>
                    <a:pt x="105" y="48"/>
                    <a:pt x="10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5"/>
            <p:cNvSpPr>
              <a:spLocks/>
            </p:cNvSpPr>
            <p:nvPr/>
          </p:nvSpPr>
          <p:spPr bwMode="auto">
            <a:xfrm>
              <a:off x="1157288" y="2830513"/>
              <a:ext cx="306388" cy="307975"/>
            </a:xfrm>
            <a:custGeom>
              <a:avLst/>
              <a:gdLst>
                <a:gd name="T0" fmla="*/ 105 w 105"/>
                <a:gd name="T1" fmla="*/ 48 h 106"/>
                <a:gd name="T2" fmla="*/ 53 w 105"/>
                <a:gd name="T3" fmla="*/ 0 h 106"/>
                <a:gd name="T4" fmla="*/ 1 w 105"/>
                <a:gd name="T5" fmla="*/ 49 h 106"/>
                <a:gd name="T6" fmla="*/ 0 w 105"/>
                <a:gd name="T7" fmla="*/ 57 h 106"/>
                <a:gd name="T8" fmla="*/ 23 w 105"/>
                <a:gd name="T9" fmla="*/ 104 h 106"/>
                <a:gd name="T10" fmla="*/ 30 w 105"/>
                <a:gd name="T11" fmla="*/ 106 h 106"/>
                <a:gd name="T12" fmla="*/ 40 w 105"/>
                <a:gd name="T13" fmla="*/ 101 h 106"/>
                <a:gd name="T14" fmla="*/ 38 w 105"/>
                <a:gd name="T15" fmla="*/ 84 h 106"/>
                <a:gd name="T16" fmla="*/ 25 w 105"/>
                <a:gd name="T17" fmla="*/ 57 h 106"/>
                <a:gd name="T18" fmla="*/ 26 w 105"/>
                <a:gd name="T19" fmla="*/ 49 h 106"/>
                <a:gd name="T20" fmla="*/ 33 w 105"/>
                <a:gd name="T21" fmla="*/ 34 h 106"/>
                <a:gd name="T22" fmla="*/ 53 w 105"/>
                <a:gd name="T23" fmla="*/ 25 h 106"/>
                <a:gd name="T24" fmla="*/ 80 w 105"/>
                <a:gd name="T25" fmla="*/ 49 h 106"/>
                <a:gd name="T26" fmla="*/ 105 w 105"/>
                <a:gd name="T27" fmla="*/ 49 h 106"/>
                <a:gd name="T28" fmla="*/ 105 w 105"/>
                <a:gd name="T29" fmla="*/ 4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06">
                  <a:moveTo>
                    <a:pt x="105" y="48"/>
                  </a:moveTo>
                  <a:cubicBezTo>
                    <a:pt x="101" y="22"/>
                    <a:pt x="80" y="1"/>
                    <a:pt x="53" y="0"/>
                  </a:cubicBezTo>
                  <a:cubicBezTo>
                    <a:pt x="25" y="1"/>
                    <a:pt x="4" y="22"/>
                    <a:pt x="1" y="49"/>
                  </a:cubicBezTo>
                  <a:cubicBezTo>
                    <a:pt x="0" y="52"/>
                    <a:pt x="0" y="54"/>
                    <a:pt x="0" y="57"/>
                  </a:cubicBezTo>
                  <a:cubicBezTo>
                    <a:pt x="0" y="76"/>
                    <a:pt x="9" y="93"/>
                    <a:pt x="23" y="104"/>
                  </a:cubicBezTo>
                  <a:cubicBezTo>
                    <a:pt x="25" y="105"/>
                    <a:pt x="28" y="106"/>
                    <a:pt x="30" y="106"/>
                  </a:cubicBezTo>
                  <a:cubicBezTo>
                    <a:pt x="34" y="106"/>
                    <a:pt x="38" y="105"/>
                    <a:pt x="40" y="101"/>
                  </a:cubicBezTo>
                  <a:cubicBezTo>
                    <a:pt x="44" y="96"/>
                    <a:pt x="43" y="88"/>
                    <a:pt x="38" y="84"/>
                  </a:cubicBezTo>
                  <a:cubicBezTo>
                    <a:pt x="30" y="79"/>
                    <a:pt x="25" y="69"/>
                    <a:pt x="25" y="57"/>
                  </a:cubicBezTo>
                  <a:cubicBezTo>
                    <a:pt x="25" y="54"/>
                    <a:pt x="25" y="52"/>
                    <a:pt x="26" y="49"/>
                  </a:cubicBezTo>
                  <a:cubicBezTo>
                    <a:pt x="27" y="43"/>
                    <a:pt x="30" y="38"/>
                    <a:pt x="33" y="34"/>
                  </a:cubicBezTo>
                  <a:cubicBezTo>
                    <a:pt x="39" y="28"/>
                    <a:pt x="45" y="25"/>
                    <a:pt x="53" y="25"/>
                  </a:cubicBezTo>
                  <a:cubicBezTo>
                    <a:pt x="65" y="25"/>
                    <a:pt x="76" y="35"/>
                    <a:pt x="80" y="49"/>
                  </a:cubicBezTo>
                  <a:cubicBezTo>
                    <a:pt x="105" y="49"/>
                    <a:pt x="105" y="49"/>
                    <a:pt x="105" y="49"/>
                  </a:cubicBezTo>
                  <a:cubicBezTo>
                    <a:pt x="105" y="49"/>
                    <a:pt x="105" y="48"/>
                    <a:pt x="10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1" name="组合 130"/>
          <p:cNvGrpSpPr/>
          <p:nvPr/>
        </p:nvGrpSpPr>
        <p:grpSpPr>
          <a:xfrm>
            <a:off x="5849558" y="2272345"/>
            <a:ext cx="493631" cy="502095"/>
            <a:chOff x="10334626" y="2786063"/>
            <a:chExt cx="1666875" cy="1695450"/>
          </a:xfrm>
          <a:solidFill>
            <a:schemeClr val="bg1"/>
          </a:solidFill>
        </p:grpSpPr>
        <p:pic>
          <p:nvPicPr>
            <p:cNvPr id="132" name="Picture 6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928351" y="2905125"/>
              <a:ext cx="244475" cy="298450"/>
            </a:xfrm>
            <a:prstGeom prst="rect">
              <a:avLst/>
            </a:prstGeom>
            <a:grpFill/>
            <a:ln w="9525">
              <a:noFill/>
              <a:miter lim="800000"/>
              <a:headEnd/>
              <a:tailEnd/>
            </a:ln>
            <a:extLst/>
          </p:spPr>
        </p:pic>
        <p:pic>
          <p:nvPicPr>
            <p:cNvPr id="133" name="Picture 6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164888" y="2854325"/>
              <a:ext cx="296863" cy="358775"/>
            </a:xfrm>
            <a:prstGeom prst="rect">
              <a:avLst/>
            </a:prstGeom>
            <a:grpFill/>
            <a:ln w="9525">
              <a:noFill/>
              <a:miter lim="800000"/>
              <a:headEnd/>
              <a:tailEnd/>
            </a:ln>
            <a:extLst/>
          </p:spPr>
        </p:pic>
        <p:sp>
          <p:nvSpPr>
            <p:cNvPr id="134" name="Freeform 62"/>
            <p:cNvSpPr>
              <a:spLocks/>
            </p:cNvSpPr>
            <p:nvPr/>
          </p:nvSpPr>
          <p:spPr bwMode="auto">
            <a:xfrm>
              <a:off x="10533063" y="3435350"/>
              <a:ext cx="1084263" cy="819150"/>
            </a:xfrm>
            <a:custGeom>
              <a:avLst/>
              <a:gdLst>
                <a:gd name="T0" fmla="*/ 330 w 371"/>
                <a:gd name="T1" fmla="*/ 0 h 280"/>
                <a:gd name="T2" fmla="*/ 41 w 371"/>
                <a:gd name="T3" fmla="*/ 0 h 280"/>
                <a:gd name="T4" fmla="*/ 0 w 371"/>
                <a:gd name="T5" fmla="*/ 41 h 280"/>
                <a:gd name="T6" fmla="*/ 0 w 371"/>
                <a:gd name="T7" fmla="*/ 239 h 280"/>
                <a:gd name="T8" fmla="*/ 41 w 371"/>
                <a:gd name="T9" fmla="*/ 280 h 280"/>
                <a:gd name="T10" fmla="*/ 330 w 371"/>
                <a:gd name="T11" fmla="*/ 280 h 280"/>
                <a:gd name="T12" fmla="*/ 371 w 371"/>
                <a:gd name="T13" fmla="*/ 239 h 280"/>
                <a:gd name="T14" fmla="*/ 371 w 371"/>
                <a:gd name="T15" fmla="*/ 41 h 280"/>
                <a:gd name="T16" fmla="*/ 330 w 371"/>
                <a:gd name="T17"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280">
                  <a:moveTo>
                    <a:pt x="330" y="0"/>
                  </a:moveTo>
                  <a:cubicBezTo>
                    <a:pt x="41" y="0"/>
                    <a:pt x="41" y="0"/>
                    <a:pt x="41" y="0"/>
                  </a:cubicBezTo>
                  <a:cubicBezTo>
                    <a:pt x="18" y="0"/>
                    <a:pt x="0" y="18"/>
                    <a:pt x="0" y="41"/>
                  </a:cubicBezTo>
                  <a:cubicBezTo>
                    <a:pt x="0" y="239"/>
                    <a:pt x="0" y="239"/>
                    <a:pt x="0" y="239"/>
                  </a:cubicBezTo>
                  <a:cubicBezTo>
                    <a:pt x="0" y="261"/>
                    <a:pt x="18" y="280"/>
                    <a:pt x="41" y="280"/>
                  </a:cubicBezTo>
                  <a:cubicBezTo>
                    <a:pt x="330" y="280"/>
                    <a:pt x="330" y="280"/>
                    <a:pt x="330" y="280"/>
                  </a:cubicBezTo>
                  <a:cubicBezTo>
                    <a:pt x="353" y="280"/>
                    <a:pt x="371" y="261"/>
                    <a:pt x="371" y="239"/>
                  </a:cubicBezTo>
                  <a:cubicBezTo>
                    <a:pt x="371" y="41"/>
                    <a:pt x="371" y="41"/>
                    <a:pt x="371" y="41"/>
                  </a:cubicBezTo>
                  <a:cubicBezTo>
                    <a:pt x="371" y="18"/>
                    <a:pt x="353" y="0"/>
                    <a:pt x="330"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pic>
          <p:nvPicPr>
            <p:cNvPr id="135" name="Picture 6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334626" y="3182938"/>
              <a:ext cx="1666875" cy="1298575"/>
            </a:xfrm>
            <a:prstGeom prst="rect">
              <a:avLst/>
            </a:prstGeom>
            <a:grpFill/>
            <a:ln w="9525">
              <a:noFill/>
              <a:miter lim="800000"/>
              <a:headEnd/>
              <a:tailEnd/>
            </a:ln>
            <a:extLst/>
          </p:spPr>
        </p:pic>
        <p:pic>
          <p:nvPicPr>
            <p:cNvPr id="136" name="Picture 6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960101" y="3133725"/>
              <a:ext cx="420688" cy="141288"/>
            </a:xfrm>
            <a:prstGeom prst="rect">
              <a:avLst/>
            </a:prstGeom>
            <a:grpFill/>
            <a:ln w="9525">
              <a:noFill/>
              <a:miter lim="800000"/>
              <a:headEnd/>
              <a:tailEnd/>
            </a:ln>
            <a:extLst/>
          </p:spPr>
        </p:pic>
        <p:pic>
          <p:nvPicPr>
            <p:cNvPr id="137" name="Picture 6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1009313" y="3055938"/>
              <a:ext cx="325438" cy="228600"/>
            </a:xfrm>
            <a:prstGeom prst="rect">
              <a:avLst/>
            </a:prstGeom>
            <a:grpFill/>
            <a:ln w="9525">
              <a:noFill/>
              <a:miter lim="800000"/>
              <a:headEnd/>
              <a:tailEnd/>
            </a:ln>
            <a:extLst/>
          </p:spPr>
        </p:pic>
        <p:sp>
          <p:nvSpPr>
            <p:cNvPr id="138" name="Oval 66"/>
            <p:cNvSpPr>
              <a:spLocks noChangeArrowheads="1"/>
            </p:cNvSpPr>
            <p:nvPr/>
          </p:nvSpPr>
          <p:spPr bwMode="auto">
            <a:xfrm>
              <a:off x="10904538" y="2876550"/>
              <a:ext cx="93663" cy="9366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9" name="Oval 67"/>
            <p:cNvSpPr>
              <a:spLocks noChangeArrowheads="1"/>
            </p:cNvSpPr>
            <p:nvPr/>
          </p:nvSpPr>
          <p:spPr bwMode="auto">
            <a:xfrm>
              <a:off x="11387138" y="2786063"/>
              <a:ext cx="130175" cy="13176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p:nvPr/>
        </p:nvGrpSpPr>
        <p:grpSpPr>
          <a:xfrm>
            <a:off x="1070785" y="4731624"/>
            <a:ext cx="2264975" cy="1168462"/>
            <a:chOff x="1124496" y="2270419"/>
            <a:chExt cx="2264975" cy="1168462"/>
          </a:xfrm>
        </p:grpSpPr>
        <p:sp>
          <p:nvSpPr>
            <p:cNvPr id="75" name="矩形 74"/>
            <p:cNvSpPr/>
            <p:nvPr/>
          </p:nvSpPr>
          <p:spPr>
            <a:xfrm>
              <a:off x="1228578" y="2270419"/>
              <a:ext cx="1980029"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117" name="矩形 116"/>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spTree>
    <p:extLst>
      <p:ext uri="{BB962C8B-B14F-4D97-AF65-F5344CB8AC3E}">
        <p14:creationId xmlns:p14="http://schemas.microsoft.com/office/powerpoint/2010/main" val="2001959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6448" y="2326119"/>
            <a:ext cx="3064465" cy="2666811"/>
            <a:chOff x="7167875" y="1724297"/>
            <a:chExt cx="3064465" cy="1889889"/>
          </a:xfrm>
        </p:grpSpPr>
        <p:grpSp>
          <p:nvGrpSpPr>
            <p:cNvPr id="51" name="Group 29"/>
            <p:cNvGrpSpPr>
              <a:grpSpLocks/>
            </p:cNvGrpSpPr>
            <p:nvPr/>
          </p:nvGrpSpPr>
          <p:grpSpPr bwMode="auto">
            <a:xfrm>
              <a:off x="7844643" y="1724297"/>
              <a:ext cx="2387697" cy="1649116"/>
              <a:chOff x="4086" y="2626"/>
              <a:chExt cx="835" cy="555"/>
            </a:xfrm>
            <a:noFill/>
          </p:grpSpPr>
          <p:sp>
            <p:nvSpPr>
              <p:cNvPr id="52" name="Freeform 30"/>
              <p:cNvSpPr>
                <a:spLocks/>
              </p:cNvSpPr>
              <p:nvPr/>
            </p:nvSpPr>
            <p:spPr bwMode="auto">
              <a:xfrm>
                <a:off x="4086" y="2626"/>
                <a:ext cx="835" cy="526"/>
              </a:xfrm>
              <a:custGeom>
                <a:avLst/>
                <a:gdLst>
                  <a:gd name="T0" fmla="*/ 0 w 835"/>
                  <a:gd name="T1" fmla="*/ 250 h 526"/>
                  <a:gd name="T2" fmla="*/ 35 w 835"/>
                  <a:gd name="T3" fmla="*/ 226 h 526"/>
                  <a:gd name="T4" fmla="*/ 95 w 835"/>
                  <a:gd name="T5" fmla="*/ 177 h 526"/>
                  <a:gd name="T6" fmla="*/ 118 w 835"/>
                  <a:gd name="T7" fmla="*/ 145 h 526"/>
                  <a:gd name="T8" fmla="*/ 162 w 835"/>
                  <a:gd name="T9" fmla="*/ 114 h 526"/>
                  <a:gd name="T10" fmla="*/ 192 w 835"/>
                  <a:gd name="T11" fmla="*/ 81 h 526"/>
                  <a:gd name="T12" fmla="*/ 225 w 835"/>
                  <a:gd name="T13" fmla="*/ 106 h 526"/>
                  <a:gd name="T14" fmla="*/ 293 w 835"/>
                  <a:gd name="T15" fmla="*/ 160 h 526"/>
                  <a:gd name="T16" fmla="*/ 368 w 835"/>
                  <a:gd name="T17" fmla="*/ 185 h 526"/>
                  <a:gd name="T18" fmla="*/ 499 w 835"/>
                  <a:gd name="T19" fmla="*/ 187 h 526"/>
                  <a:gd name="T20" fmla="*/ 522 w 835"/>
                  <a:gd name="T21" fmla="*/ 151 h 526"/>
                  <a:gd name="T22" fmla="*/ 588 w 835"/>
                  <a:gd name="T23" fmla="*/ 123 h 526"/>
                  <a:gd name="T24" fmla="*/ 607 w 835"/>
                  <a:gd name="T25" fmla="*/ 98 h 526"/>
                  <a:gd name="T26" fmla="*/ 572 w 835"/>
                  <a:gd name="T27" fmla="*/ 78 h 526"/>
                  <a:gd name="T28" fmla="*/ 602 w 835"/>
                  <a:gd name="T29" fmla="*/ 72 h 526"/>
                  <a:gd name="T30" fmla="*/ 642 w 835"/>
                  <a:gd name="T31" fmla="*/ 28 h 526"/>
                  <a:gd name="T32" fmla="*/ 681 w 835"/>
                  <a:gd name="T33" fmla="*/ 0 h 526"/>
                  <a:gd name="T34" fmla="*/ 734 w 835"/>
                  <a:gd name="T35" fmla="*/ 69 h 526"/>
                  <a:gd name="T36" fmla="*/ 783 w 835"/>
                  <a:gd name="T37" fmla="*/ 104 h 526"/>
                  <a:gd name="T38" fmla="*/ 811 w 835"/>
                  <a:gd name="T39" fmla="*/ 147 h 526"/>
                  <a:gd name="T40" fmla="*/ 785 w 835"/>
                  <a:gd name="T41" fmla="*/ 177 h 526"/>
                  <a:gd name="T42" fmla="*/ 770 w 835"/>
                  <a:gd name="T43" fmla="*/ 185 h 526"/>
                  <a:gd name="T44" fmla="*/ 744 w 835"/>
                  <a:gd name="T45" fmla="*/ 210 h 526"/>
                  <a:gd name="T46" fmla="*/ 691 w 835"/>
                  <a:gd name="T47" fmla="*/ 232 h 526"/>
                  <a:gd name="T48" fmla="*/ 663 w 835"/>
                  <a:gd name="T49" fmla="*/ 226 h 526"/>
                  <a:gd name="T50" fmla="*/ 602 w 835"/>
                  <a:gd name="T51" fmla="*/ 247 h 526"/>
                  <a:gd name="T52" fmla="*/ 618 w 835"/>
                  <a:gd name="T53" fmla="*/ 276 h 526"/>
                  <a:gd name="T54" fmla="*/ 668 w 835"/>
                  <a:gd name="T55" fmla="*/ 274 h 526"/>
                  <a:gd name="T56" fmla="*/ 622 w 835"/>
                  <a:gd name="T57" fmla="*/ 312 h 526"/>
                  <a:gd name="T58" fmla="*/ 633 w 835"/>
                  <a:gd name="T59" fmla="*/ 355 h 526"/>
                  <a:gd name="T60" fmla="*/ 634 w 835"/>
                  <a:gd name="T61" fmla="*/ 382 h 526"/>
                  <a:gd name="T62" fmla="*/ 613 w 835"/>
                  <a:gd name="T63" fmla="*/ 463 h 526"/>
                  <a:gd name="T64" fmla="*/ 552 w 835"/>
                  <a:gd name="T65" fmla="*/ 493 h 526"/>
                  <a:gd name="T66" fmla="*/ 543 w 835"/>
                  <a:gd name="T67" fmla="*/ 489 h 526"/>
                  <a:gd name="T68" fmla="*/ 499 w 835"/>
                  <a:gd name="T69" fmla="*/ 510 h 526"/>
                  <a:gd name="T70" fmla="*/ 490 w 835"/>
                  <a:gd name="T71" fmla="*/ 506 h 526"/>
                  <a:gd name="T72" fmla="*/ 429 w 835"/>
                  <a:gd name="T73" fmla="*/ 484 h 526"/>
                  <a:gd name="T74" fmla="*/ 380 w 835"/>
                  <a:gd name="T75" fmla="*/ 494 h 526"/>
                  <a:gd name="T76" fmla="*/ 375 w 835"/>
                  <a:gd name="T77" fmla="*/ 506 h 526"/>
                  <a:gd name="T78" fmla="*/ 342 w 835"/>
                  <a:gd name="T79" fmla="*/ 471 h 526"/>
                  <a:gd name="T80" fmla="*/ 341 w 835"/>
                  <a:gd name="T81" fmla="*/ 434 h 526"/>
                  <a:gd name="T82" fmla="*/ 323 w 835"/>
                  <a:gd name="T83" fmla="*/ 412 h 526"/>
                  <a:gd name="T84" fmla="*/ 305 w 835"/>
                  <a:gd name="T85" fmla="*/ 392 h 526"/>
                  <a:gd name="T86" fmla="*/ 220 w 835"/>
                  <a:gd name="T87" fmla="*/ 410 h 526"/>
                  <a:gd name="T88" fmla="*/ 205 w 835"/>
                  <a:gd name="T89" fmla="*/ 414 h 526"/>
                  <a:gd name="T90" fmla="*/ 166 w 835"/>
                  <a:gd name="T91" fmla="*/ 416 h 526"/>
                  <a:gd name="T92" fmla="*/ 100 w 835"/>
                  <a:gd name="T93" fmla="*/ 381 h 526"/>
                  <a:gd name="T94" fmla="*/ 65 w 835"/>
                  <a:gd name="T95" fmla="*/ 347 h 526"/>
                  <a:gd name="T96" fmla="*/ 71 w 835"/>
                  <a:gd name="T97" fmla="*/ 325 h 526"/>
                  <a:gd name="T98" fmla="*/ 75 w 835"/>
                  <a:gd name="T99" fmla="*/ 295 h 526"/>
                  <a:gd name="T100" fmla="*/ 13 w 835"/>
                  <a:gd name="T101" fmla="*/ 278 h 526"/>
                  <a:gd name="T102" fmla="*/ 14 w 835"/>
                  <a:gd name="T103" fmla="*/ 256 h 526"/>
                  <a:gd name="T104" fmla="*/ 0 w 835"/>
                  <a:gd name="T105" fmla="*/ 250 h 5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35"/>
                  <a:gd name="T160" fmla="*/ 0 h 526"/>
                  <a:gd name="T161" fmla="*/ 835 w 835"/>
                  <a:gd name="T162" fmla="*/ 526 h 52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35" h="526">
                    <a:moveTo>
                      <a:pt x="0" y="250"/>
                    </a:moveTo>
                    <a:lnTo>
                      <a:pt x="0" y="250"/>
                    </a:lnTo>
                    <a:lnTo>
                      <a:pt x="5" y="230"/>
                    </a:lnTo>
                    <a:lnTo>
                      <a:pt x="35" y="226"/>
                    </a:lnTo>
                    <a:lnTo>
                      <a:pt x="88" y="198"/>
                    </a:lnTo>
                    <a:lnTo>
                      <a:pt x="95" y="177"/>
                    </a:lnTo>
                    <a:lnTo>
                      <a:pt x="85" y="152"/>
                    </a:lnTo>
                    <a:lnTo>
                      <a:pt x="118" y="145"/>
                    </a:lnTo>
                    <a:lnTo>
                      <a:pt x="127" y="112"/>
                    </a:lnTo>
                    <a:lnTo>
                      <a:pt x="162" y="114"/>
                    </a:lnTo>
                    <a:lnTo>
                      <a:pt x="166" y="92"/>
                    </a:lnTo>
                    <a:lnTo>
                      <a:pt x="192" y="81"/>
                    </a:lnTo>
                    <a:lnTo>
                      <a:pt x="206" y="100"/>
                    </a:lnTo>
                    <a:lnTo>
                      <a:pt x="225" y="106"/>
                    </a:lnTo>
                    <a:lnTo>
                      <a:pt x="233" y="145"/>
                    </a:lnTo>
                    <a:lnTo>
                      <a:pt x="293" y="160"/>
                    </a:lnTo>
                    <a:lnTo>
                      <a:pt x="319" y="187"/>
                    </a:lnTo>
                    <a:lnTo>
                      <a:pt x="368" y="185"/>
                    </a:lnTo>
                    <a:lnTo>
                      <a:pt x="424" y="206"/>
                    </a:lnTo>
                    <a:lnTo>
                      <a:pt x="499" y="187"/>
                    </a:lnTo>
                    <a:lnTo>
                      <a:pt x="522" y="172"/>
                    </a:lnTo>
                    <a:lnTo>
                      <a:pt x="522" y="151"/>
                    </a:lnTo>
                    <a:lnTo>
                      <a:pt x="543" y="153"/>
                    </a:lnTo>
                    <a:lnTo>
                      <a:pt x="588" y="123"/>
                    </a:lnTo>
                    <a:lnTo>
                      <a:pt x="625" y="121"/>
                    </a:lnTo>
                    <a:lnTo>
                      <a:pt x="607" y="98"/>
                    </a:lnTo>
                    <a:lnTo>
                      <a:pt x="572" y="104"/>
                    </a:lnTo>
                    <a:lnTo>
                      <a:pt x="572" y="78"/>
                    </a:lnTo>
                    <a:lnTo>
                      <a:pt x="581" y="64"/>
                    </a:lnTo>
                    <a:lnTo>
                      <a:pt x="602" y="72"/>
                    </a:lnTo>
                    <a:lnTo>
                      <a:pt x="621" y="63"/>
                    </a:lnTo>
                    <a:lnTo>
                      <a:pt x="642" y="28"/>
                    </a:lnTo>
                    <a:lnTo>
                      <a:pt x="632" y="16"/>
                    </a:lnTo>
                    <a:lnTo>
                      <a:pt x="681" y="0"/>
                    </a:lnTo>
                    <a:lnTo>
                      <a:pt x="709" y="11"/>
                    </a:lnTo>
                    <a:lnTo>
                      <a:pt x="734" y="69"/>
                    </a:lnTo>
                    <a:lnTo>
                      <a:pt x="776" y="82"/>
                    </a:lnTo>
                    <a:lnTo>
                      <a:pt x="783" y="104"/>
                    </a:lnTo>
                    <a:lnTo>
                      <a:pt x="834" y="90"/>
                    </a:lnTo>
                    <a:lnTo>
                      <a:pt x="811" y="147"/>
                    </a:lnTo>
                    <a:lnTo>
                      <a:pt x="781" y="155"/>
                    </a:lnTo>
                    <a:lnTo>
                      <a:pt x="785" y="177"/>
                    </a:lnTo>
                    <a:lnTo>
                      <a:pt x="776" y="190"/>
                    </a:lnTo>
                    <a:lnTo>
                      <a:pt x="770" y="185"/>
                    </a:lnTo>
                    <a:lnTo>
                      <a:pt x="744" y="201"/>
                    </a:lnTo>
                    <a:lnTo>
                      <a:pt x="744" y="210"/>
                    </a:lnTo>
                    <a:lnTo>
                      <a:pt x="726" y="207"/>
                    </a:lnTo>
                    <a:lnTo>
                      <a:pt x="691" y="232"/>
                    </a:lnTo>
                    <a:lnTo>
                      <a:pt x="651" y="253"/>
                    </a:lnTo>
                    <a:lnTo>
                      <a:pt x="663" y="226"/>
                    </a:lnTo>
                    <a:lnTo>
                      <a:pt x="657" y="216"/>
                    </a:lnTo>
                    <a:lnTo>
                      <a:pt x="602" y="247"/>
                    </a:lnTo>
                    <a:lnTo>
                      <a:pt x="600" y="255"/>
                    </a:lnTo>
                    <a:lnTo>
                      <a:pt x="618" y="276"/>
                    </a:lnTo>
                    <a:lnTo>
                      <a:pt x="643" y="267"/>
                    </a:lnTo>
                    <a:lnTo>
                      <a:pt x="668" y="274"/>
                    </a:lnTo>
                    <a:lnTo>
                      <a:pt x="634" y="290"/>
                    </a:lnTo>
                    <a:lnTo>
                      <a:pt x="622" y="312"/>
                    </a:lnTo>
                    <a:lnTo>
                      <a:pt x="658" y="360"/>
                    </a:lnTo>
                    <a:lnTo>
                      <a:pt x="633" y="355"/>
                    </a:lnTo>
                    <a:lnTo>
                      <a:pt x="658" y="371"/>
                    </a:lnTo>
                    <a:lnTo>
                      <a:pt x="634" y="382"/>
                    </a:lnTo>
                    <a:lnTo>
                      <a:pt x="659" y="386"/>
                    </a:lnTo>
                    <a:lnTo>
                      <a:pt x="613" y="463"/>
                    </a:lnTo>
                    <a:lnTo>
                      <a:pt x="582" y="485"/>
                    </a:lnTo>
                    <a:lnTo>
                      <a:pt x="552" y="493"/>
                    </a:lnTo>
                    <a:lnTo>
                      <a:pt x="550" y="493"/>
                    </a:lnTo>
                    <a:lnTo>
                      <a:pt x="543" y="489"/>
                    </a:lnTo>
                    <a:lnTo>
                      <a:pt x="535" y="502"/>
                    </a:lnTo>
                    <a:lnTo>
                      <a:pt x="499" y="510"/>
                    </a:lnTo>
                    <a:lnTo>
                      <a:pt x="496" y="525"/>
                    </a:lnTo>
                    <a:lnTo>
                      <a:pt x="490" y="506"/>
                    </a:lnTo>
                    <a:lnTo>
                      <a:pt x="466" y="507"/>
                    </a:lnTo>
                    <a:lnTo>
                      <a:pt x="429" y="484"/>
                    </a:lnTo>
                    <a:lnTo>
                      <a:pt x="389" y="494"/>
                    </a:lnTo>
                    <a:lnTo>
                      <a:pt x="380" y="494"/>
                    </a:lnTo>
                    <a:lnTo>
                      <a:pt x="381" y="510"/>
                    </a:lnTo>
                    <a:lnTo>
                      <a:pt x="375" y="506"/>
                    </a:lnTo>
                    <a:lnTo>
                      <a:pt x="350" y="498"/>
                    </a:lnTo>
                    <a:lnTo>
                      <a:pt x="342" y="471"/>
                    </a:lnTo>
                    <a:lnTo>
                      <a:pt x="326" y="474"/>
                    </a:lnTo>
                    <a:lnTo>
                      <a:pt x="341" y="434"/>
                    </a:lnTo>
                    <a:lnTo>
                      <a:pt x="340" y="421"/>
                    </a:lnTo>
                    <a:lnTo>
                      <a:pt x="323" y="412"/>
                    </a:lnTo>
                    <a:lnTo>
                      <a:pt x="309" y="407"/>
                    </a:lnTo>
                    <a:lnTo>
                      <a:pt x="305" y="392"/>
                    </a:lnTo>
                    <a:lnTo>
                      <a:pt x="246" y="417"/>
                    </a:lnTo>
                    <a:lnTo>
                      <a:pt x="220" y="410"/>
                    </a:lnTo>
                    <a:lnTo>
                      <a:pt x="207" y="424"/>
                    </a:lnTo>
                    <a:lnTo>
                      <a:pt x="205" y="414"/>
                    </a:lnTo>
                    <a:lnTo>
                      <a:pt x="196" y="416"/>
                    </a:lnTo>
                    <a:lnTo>
                      <a:pt x="166" y="416"/>
                    </a:lnTo>
                    <a:lnTo>
                      <a:pt x="143" y="395"/>
                    </a:lnTo>
                    <a:lnTo>
                      <a:pt x="100" y="381"/>
                    </a:lnTo>
                    <a:lnTo>
                      <a:pt x="72" y="371"/>
                    </a:lnTo>
                    <a:lnTo>
                      <a:pt x="65" y="347"/>
                    </a:lnTo>
                    <a:lnTo>
                      <a:pt x="80" y="344"/>
                    </a:lnTo>
                    <a:lnTo>
                      <a:pt x="71" y="325"/>
                    </a:lnTo>
                    <a:lnTo>
                      <a:pt x="90" y="302"/>
                    </a:lnTo>
                    <a:lnTo>
                      <a:pt x="75" y="295"/>
                    </a:lnTo>
                    <a:lnTo>
                      <a:pt x="54" y="303"/>
                    </a:lnTo>
                    <a:lnTo>
                      <a:pt x="13" y="278"/>
                    </a:lnTo>
                    <a:lnTo>
                      <a:pt x="14" y="274"/>
                    </a:lnTo>
                    <a:lnTo>
                      <a:pt x="14" y="256"/>
                    </a:lnTo>
                    <a:lnTo>
                      <a:pt x="0" y="250"/>
                    </a:lnTo>
                  </a:path>
                </a:pathLst>
              </a:custGeom>
              <a:grpFill/>
              <a:ln w="6350">
                <a:solidFill>
                  <a:schemeClr val="bg2">
                    <a:lumMod val="65000"/>
                    <a:lumOff val="35000"/>
                  </a:schemeClr>
                </a:solidFill>
                <a:round/>
                <a:headEnd/>
                <a:tailEnd/>
              </a:ln>
            </p:spPr>
            <p:txBody>
              <a:bodyPr lIns="0" tIns="0" rIns="0" bIns="0" anchor="ctr">
                <a:spAutoFit/>
              </a:bodyPr>
              <a:lstStyle/>
              <a:p>
                <a:pPr fontAlgn="auto">
                  <a:spcBef>
                    <a:spcPts val="0"/>
                  </a:spcBef>
                  <a:spcAft>
                    <a:spcPts val="0"/>
                  </a:spcAft>
                  <a:defRPr/>
                </a:pPr>
                <a:endParaRPr lang="en-GB" dirty="0">
                  <a:latin typeface="+mn-lt"/>
                  <a:ea typeface="+mn-ea"/>
                </a:endParaRPr>
              </a:p>
            </p:txBody>
          </p:sp>
          <p:sp>
            <p:nvSpPr>
              <p:cNvPr id="53" name="Freeform 31"/>
              <p:cNvSpPr>
                <a:spLocks/>
              </p:cNvSpPr>
              <p:nvPr/>
            </p:nvSpPr>
            <p:spPr bwMode="auto">
              <a:xfrm>
                <a:off x="4564" y="3155"/>
                <a:ext cx="31" cy="26"/>
              </a:xfrm>
              <a:custGeom>
                <a:avLst/>
                <a:gdLst>
                  <a:gd name="T0" fmla="*/ 0 w 31"/>
                  <a:gd name="T1" fmla="*/ 19 h 26"/>
                  <a:gd name="T2" fmla="*/ 0 w 31"/>
                  <a:gd name="T3" fmla="*/ 19 h 26"/>
                  <a:gd name="T4" fmla="*/ 9 w 31"/>
                  <a:gd name="T5" fmla="*/ 0 h 26"/>
                  <a:gd name="T6" fmla="*/ 30 w 31"/>
                  <a:gd name="T7" fmla="*/ 4 h 26"/>
                  <a:gd name="T8" fmla="*/ 13 w 31"/>
                  <a:gd name="T9" fmla="*/ 25 h 26"/>
                  <a:gd name="T10" fmla="*/ 0 w 31"/>
                  <a:gd name="T11" fmla="*/ 19 h 26"/>
                  <a:gd name="T12" fmla="*/ 0 w 31"/>
                  <a:gd name="T13" fmla="*/ 19 h 26"/>
                  <a:gd name="T14" fmla="*/ 0 60000 65536"/>
                  <a:gd name="T15" fmla="*/ 0 60000 65536"/>
                  <a:gd name="T16" fmla="*/ 0 60000 65536"/>
                  <a:gd name="T17" fmla="*/ 0 60000 65536"/>
                  <a:gd name="T18" fmla="*/ 0 60000 65536"/>
                  <a:gd name="T19" fmla="*/ 0 60000 65536"/>
                  <a:gd name="T20" fmla="*/ 0 60000 65536"/>
                  <a:gd name="T21" fmla="*/ 0 w 31"/>
                  <a:gd name="T22" fmla="*/ 0 h 26"/>
                  <a:gd name="T23" fmla="*/ 31 w 31"/>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6">
                    <a:moveTo>
                      <a:pt x="0" y="19"/>
                    </a:moveTo>
                    <a:lnTo>
                      <a:pt x="0" y="19"/>
                    </a:lnTo>
                    <a:lnTo>
                      <a:pt x="9" y="0"/>
                    </a:lnTo>
                    <a:lnTo>
                      <a:pt x="30" y="4"/>
                    </a:lnTo>
                    <a:lnTo>
                      <a:pt x="13" y="25"/>
                    </a:lnTo>
                    <a:lnTo>
                      <a:pt x="0" y="19"/>
                    </a:lnTo>
                  </a:path>
                </a:pathLst>
              </a:custGeom>
              <a:grpFill/>
              <a:ln w="6350">
                <a:solidFill>
                  <a:schemeClr val="bg2">
                    <a:lumMod val="65000"/>
                    <a:lumOff val="35000"/>
                  </a:schemeClr>
                </a:solidFill>
                <a:round/>
                <a:headEnd/>
                <a:tailEnd/>
              </a:ln>
            </p:spPr>
            <p:txBody>
              <a:bodyPr lIns="0" tIns="0" rIns="0" bIns="0" anchor="ctr">
                <a:spAutoFit/>
              </a:bodyPr>
              <a:lstStyle/>
              <a:p>
                <a:pPr fontAlgn="auto">
                  <a:spcBef>
                    <a:spcPts val="0"/>
                  </a:spcBef>
                  <a:spcAft>
                    <a:spcPts val="0"/>
                  </a:spcAft>
                  <a:defRPr/>
                </a:pPr>
                <a:endParaRPr lang="en-GB" dirty="0">
                  <a:latin typeface="+mn-lt"/>
                  <a:ea typeface="+mn-ea"/>
                </a:endParaRPr>
              </a:p>
            </p:txBody>
          </p:sp>
        </p:grpSp>
        <p:sp>
          <p:nvSpPr>
            <p:cNvPr id="54" name="Freeform 16"/>
            <p:cNvSpPr>
              <a:spLocks/>
            </p:cNvSpPr>
            <p:nvPr/>
          </p:nvSpPr>
          <p:spPr bwMode="auto">
            <a:xfrm>
              <a:off x="7716548" y="2429559"/>
              <a:ext cx="1142890" cy="1184627"/>
            </a:xfrm>
            <a:custGeom>
              <a:avLst/>
              <a:gdLst>
                <a:gd name="T0" fmla="*/ 0 w 401"/>
                <a:gd name="T1" fmla="*/ 310135055 h 399"/>
                <a:gd name="T2" fmla="*/ 64899953 w 401"/>
                <a:gd name="T3" fmla="*/ 294713849 h 399"/>
                <a:gd name="T4" fmla="*/ 50993623 w 401"/>
                <a:gd name="T5" fmla="*/ 203901388 h 399"/>
                <a:gd name="T6" fmla="*/ 140617183 w 401"/>
                <a:gd name="T7" fmla="*/ 128508783 h 399"/>
                <a:gd name="T8" fmla="*/ 152979608 w 401"/>
                <a:gd name="T9" fmla="*/ 94239436 h 399"/>
                <a:gd name="T10" fmla="*/ 125164463 w 401"/>
                <a:gd name="T11" fmla="*/ 32555890 h 399"/>
                <a:gd name="T12" fmla="*/ 202426860 w 401"/>
                <a:gd name="T13" fmla="*/ 13707744 h 399"/>
                <a:gd name="T14" fmla="*/ 258055907 w 401"/>
                <a:gd name="T15" fmla="*/ 11994277 h 399"/>
                <a:gd name="T16" fmla="*/ 242604430 w 401"/>
                <a:gd name="T17" fmla="*/ 83959921 h 399"/>
                <a:gd name="T18" fmla="*/ 230242005 w 401"/>
                <a:gd name="T19" fmla="*/ 130222251 h 399"/>
                <a:gd name="T20" fmla="*/ 251875316 w 401"/>
                <a:gd name="T21" fmla="*/ 185053247 h 399"/>
                <a:gd name="T22" fmla="*/ 418762536 w 401"/>
                <a:gd name="T23" fmla="*/ 243311137 h 399"/>
                <a:gd name="T24" fmla="*/ 435760404 w 401"/>
                <a:gd name="T25" fmla="*/ 203901388 h 399"/>
                <a:gd name="T26" fmla="*/ 446576438 w 401"/>
                <a:gd name="T27" fmla="*/ 236457268 h 399"/>
                <a:gd name="T28" fmla="*/ 499115190 w 401"/>
                <a:gd name="T29" fmla="*/ 209041790 h 399"/>
                <a:gd name="T30" fmla="*/ 596465711 w 401"/>
                <a:gd name="T31" fmla="*/ 191907116 h 399"/>
                <a:gd name="T32" fmla="*/ 610373284 w 401"/>
                <a:gd name="T33" fmla="*/ 226176463 h 399"/>
                <a:gd name="T34" fmla="*/ 517658205 w 401"/>
                <a:gd name="T35" fmla="*/ 354685288 h 399"/>
                <a:gd name="T36" fmla="*/ 496024894 w 401"/>
                <a:gd name="T37" fmla="*/ 325556261 h 399"/>
                <a:gd name="T38" fmla="*/ 508386076 w 401"/>
                <a:gd name="T39" fmla="*/ 275865708 h 399"/>
                <a:gd name="T40" fmla="*/ 429578570 w 401"/>
                <a:gd name="T41" fmla="*/ 239884202 h 399"/>
                <a:gd name="T42" fmla="*/ 431123717 w 401"/>
                <a:gd name="T43" fmla="*/ 272438773 h 399"/>
                <a:gd name="T44" fmla="*/ 431123717 w 401"/>
                <a:gd name="T45" fmla="*/ 296427316 h 399"/>
                <a:gd name="T46" fmla="*/ 420307683 w 401"/>
                <a:gd name="T47" fmla="*/ 351258353 h 399"/>
                <a:gd name="T48" fmla="*/ 256510760 w 401"/>
                <a:gd name="T49" fmla="*/ 505469106 h 399"/>
                <a:gd name="T50" fmla="*/ 194701121 w 401"/>
                <a:gd name="T51" fmla="*/ 681954934 h 399"/>
                <a:gd name="T52" fmla="*/ 128256001 w 401"/>
                <a:gd name="T53" fmla="*/ 507182573 h 399"/>
                <a:gd name="T54" fmla="*/ 97350561 w 401"/>
                <a:gd name="T55" fmla="*/ 346117951 h 399"/>
                <a:gd name="T56" fmla="*/ 78807526 w 401"/>
                <a:gd name="T57" fmla="*/ 371819961 h 399"/>
                <a:gd name="T58" fmla="*/ 18543021 w 401"/>
                <a:gd name="T59" fmla="*/ 344404484 h 399"/>
                <a:gd name="T60" fmla="*/ 18543021 w 401"/>
                <a:gd name="T61" fmla="*/ 330696663 h 399"/>
                <a:gd name="T62" fmla="*/ 0 w 401"/>
                <a:gd name="T63" fmla="*/ 310135055 h 3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1"/>
                <a:gd name="T97" fmla="*/ 0 h 399"/>
                <a:gd name="T98" fmla="*/ 401 w 401"/>
                <a:gd name="T99" fmla="*/ 399 h 3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1" h="399">
                  <a:moveTo>
                    <a:pt x="0" y="181"/>
                  </a:moveTo>
                  <a:lnTo>
                    <a:pt x="0" y="181"/>
                  </a:lnTo>
                  <a:lnTo>
                    <a:pt x="11" y="172"/>
                  </a:lnTo>
                  <a:lnTo>
                    <a:pt x="42" y="172"/>
                  </a:lnTo>
                  <a:lnTo>
                    <a:pt x="20" y="130"/>
                  </a:lnTo>
                  <a:lnTo>
                    <a:pt x="33" y="119"/>
                  </a:lnTo>
                  <a:lnTo>
                    <a:pt x="51" y="120"/>
                  </a:lnTo>
                  <a:lnTo>
                    <a:pt x="91" y="75"/>
                  </a:lnTo>
                  <a:lnTo>
                    <a:pt x="88" y="62"/>
                  </a:lnTo>
                  <a:lnTo>
                    <a:pt x="99" y="55"/>
                  </a:lnTo>
                  <a:lnTo>
                    <a:pt x="81" y="41"/>
                  </a:lnTo>
                  <a:lnTo>
                    <a:pt x="81" y="19"/>
                  </a:lnTo>
                  <a:lnTo>
                    <a:pt x="120" y="19"/>
                  </a:lnTo>
                  <a:lnTo>
                    <a:pt x="131" y="8"/>
                  </a:lnTo>
                  <a:lnTo>
                    <a:pt x="152" y="0"/>
                  </a:lnTo>
                  <a:lnTo>
                    <a:pt x="167" y="7"/>
                  </a:lnTo>
                  <a:lnTo>
                    <a:pt x="148" y="30"/>
                  </a:lnTo>
                  <a:lnTo>
                    <a:pt x="157" y="49"/>
                  </a:lnTo>
                  <a:lnTo>
                    <a:pt x="142" y="52"/>
                  </a:lnTo>
                  <a:lnTo>
                    <a:pt x="149" y="76"/>
                  </a:lnTo>
                  <a:lnTo>
                    <a:pt x="177" y="86"/>
                  </a:lnTo>
                  <a:lnTo>
                    <a:pt x="163" y="108"/>
                  </a:lnTo>
                  <a:lnTo>
                    <a:pt x="200" y="129"/>
                  </a:lnTo>
                  <a:lnTo>
                    <a:pt x="271" y="142"/>
                  </a:lnTo>
                  <a:lnTo>
                    <a:pt x="273" y="121"/>
                  </a:lnTo>
                  <a:lnTo>
                    <a:pt x="282" y="119"/>
                  </a:lnTo>
                  <a:lnTo>
                    <a:pt x="284" y="129"/>
                  </a:lnTo>
                  <a:lnTo>
                    <a:pt x="289" y="138"/>
                  </a:lnTo>
                  <a:lnTo>
                    <a:pt x="325" y="134"/>
                  </a:lnTo>
                  <a:lnTo>
                    <a:pt x="323" y="122"/>
                  </a:lnTo>
                  <a:lnTo>
                    <a:pt x="382" y="97"/>
                  </a:lnTo>
                  <a:lnTo>
                    <a:pt x="386" y="112"/>
                  </a:lnTo>
                  <a:lnTo>
                    <a:pt x="400" y="117"/>
                  </a:lnTo>
                  <a:lnTo>
                    <a:pt x="395" y="132"/>
                  </a:lnTo>
                  <a:lnTo>
                    <a:pt x="370" y="141"/>
                  </a:lnTo>
                  <a:lnTo>
                    <a:pt x="335" y="207"/>
                  </a:lnTo>
                  <a:lnTo>
                    <a:pt x="328" y="180"/>
                  </a:lnTo>
                  <a:lnTo>
                    <a:pt x="321" y="190"/>
                  </a:lnTo>
                  <a:lnTo>
                    <a:pt x="313" y="178"/>
                  </a:lnTo>
                  <a:lnTo>
                    <a:pt x="329" y="161"/>
                  </a:lnTo>
                  <a:lnTo>
                    <a:pt x="298" y="159"/>
                  </a:lnTo>
                  <a:lnTo>
                    <a:pt x="278" y="140"/>
                  </a:lnTo>
                  <a:lnTo>
                    <a:pt x="272" y="151"/>
                  </a:lnTo>
                  <a:lnTo>
                    <a:pt x="279" y="159"/>
                  </a:lnTo>
                  <a:lnTo>
                    <a:pt x="270" y="165"/>
                  </a:lnTo>
                  <a:lnTo>
                    <a:pt x="279" y="173"/>
                  </a:lnTo>
                  <a:lnTo>
                    <a:pt x="284" y="211"/>
                  </a:lnTo>
                  <a:lnTo>
                    <a:pt x="272" y="205"/>
                  </a:lnTo>
                  <a:lnTo>
                    <a:pt x="249" y="234"/>
                  </a:lnTo>
                  <a:lnTo>
                    <a:pt x="166" y="295"/>
                  </a:lnTo>
                  <a:lnTo>
                    <a:pt x="160" y="369"/>
                  </a:lnTo>
                  <a:lnTo>
                    <a:pt x="126" y="398"/>
                  </a:lnTo>
                  <a:lnTo>
                    <a:pt x="95" y="341"/>
                  </a:lnTo>
                  <a:lnTo>
                    <a:pt x="83" y="296"/>
                  </a:lnTo>
                  <a:lnTo>
                    <a:pt x="72" y="285"/>
                  </a:lnTo>
                  <a:lnTo>
                    <a:pt x="63" y="202"/>
                  </a:lnTo>
                  <a:lnTo>
                    <a:pt x="56" y="199"/>
                  </a:lnTo>
                  <a:lnTo>
                    <a:pt x="51" y="217"/>
                  </a:lnTo>
                  <a:lnTo>
                    <a:pt x="32" y="223"/>
                  </a:lnTo>
                  <a:lnTo>
                    <a:pt x="12" y="201"/>
                  </a:lnTo>
                  <a:lnTo>
                    <a:pt x="31" y="189"/>
                  </a:lnTo>
                  <a:lnTo>
                    <a:pt x="12" y="193"/>
                  </a:lnTo>
                  <a:lnTo>
                    <a:pt x="0" y="181"/>
                  </a:lnTo>
                </a:path>
              </a:pathLst>
            </a:custGeom>
            <a:noFill/>
            <a:ln w="6350">
              <a:solidFill>
                <a:schemeClr val="bg2">
                  <a:lumMod val="65000"/>
                  <a:lumOff val="35000"/>
                </a:schemeClr>
              </a:solidFill>
              <a:round/>
              <a:headEnd/>
              <a:tailEnd/>
            </a:ln>
          </p:spPr>
          <p:txBody>
            <a:bodyPr wrap="square" lIns="0" tIns="0" rIns="0" bIns="0" anchor="ctr">
              <a:spAutoFit/>
            </a:bodyPr>
            <a:lstStyle/>
            <a:p>
              <a:pPr fontAlgn="auto">
                <a:spcBef>
                  <a:spcPts val="0"/>
                </a:spcBef>
                <a:spcAft>
                  <a:spcPts val="0"/>
                </a:spcAft>
                <a:defRPr/>
              </a:pPr>
              <a:endParaRPr lang="en-GB" dirty="0">
                <a:latin typeface="+mn-lt"/>
                <a:ea typeface="+mn-ea"/>
              </a:endParaRPr>
            </a:p>
          </p:txBody>
        </p:sp>
        <p:sp>
          <p:nvSpPr>
            <p:cNvPr id="55" name="Freeform 17"/>
            <p:cNvSpPr>
              <a:spLocks/>
            </p:cNvSpPr>
            <p:nvPr/>
          </p:nvSpPr>
          <p:spPr bwMode="auto">
            <a:xfrm>
              <a:off x="7167875" y="2534731"/>
              <a:ext cx="749796" cy="669728"/>
            </a:xfrm>
            <a:custGeom>
              <a:avLst/>
              <a:gdLst>
                <a:gd name="T0" fmla="*/ 0 w 262"/>
                <a:gd name="T1" fmla="*/ 12162959 h 224"/>
                <a:gd name="T2" fmla="*/ 0 w 262"/>
                <a:gd name="T3" fmla="*/ 12162959 h 224"/>
                <a:gd name="T4" fmla="*/ 10905410 w 262"/>
                <a:gd name="T5" fmla="*/ 0 h 224"/>
                <a:gd name="T6" fmla="*/ 42065151 w 262"/>
                <a:gd name="T7" fmla="*/ 29539366 h 224"/>
                <a:gd name="T8" fmla="*/ 81014809 w 262"/>
                <a:gd name="T9" fmla="*/ 5213449 h 224"/>
                <a:gd name="T10" fmla="*/ 84130302 w 262"/>
                <a:gd name="T11" fmla="*/ 27801989 h 224"/>
                <a:gd name="T12" fmla="*/ 102825638 w 262"/>
                <a:gd name="T13" fmla="*/ 36490190 h 224"/>
                <a:gd name="T14" fmla="*/ 105942360 w 262"/>
                <a:gd name="T15" fmla="*/ 60817427 h 224"/>
                <a:gd name="T16" fmla="*/ 162028369 w 262"/>
                <a:gd name="T17" fmla="*/ 88619426 h 224"/>
                <a:gd name="T18" fmla="*/ 213442456 w 262"/>
                <a:gd name="T19" fmla="*/ 79931205 h 224"/>
                <a:gd name="T20" fmla="*/ 208767998 w 262"/>
                <a:gd name="T21" fmla="*/ 66029556 h 224"/>
                <a:gd name="T22" fmla="*/ 275760660 w 262"/>
                <a:gd name="T23" fmla="*/ 41703638 h 224"/>
                <a:gd name="T24" fmla="*/ 363007722 w 262"/>
                <a:gd name="T25" fmla="*/ 85143335 h 224"/>
                <a:gd name="T26" fmla="*/ 364565459 w 262"/>
                <a:gd name="T27" fmla="*/ 109470581 h 224"/>
                <a:gd name="T28" fmla="*/ 350543333 w 262"/>
                <a:gd name="T29" fmla="*/ 152911586 h 224"/>
                <a:gd name="T30" fmla="*/ 353658806 w 262"/>
                <a:gd name="T31" fmla="*/ 215466409 h 224"/>
                <a:gd name="T32" fmla="*/ 375470864 w 262"/>
                <a:gd name="T33" fmla="*/ 234580188 h 224"/>
                <a:gd name="T34" fmla="*/ 356775527 w 262"/>
                <a:gd name="T35" fmla="*/ 265856920 h 224"/>
                <a:gd name="T36" fmla="*/ 406630590 w 262"/>
                <a:gd name="T37" fmla="*/ 337099903 h 224"/>
                <a:gd name="T38" fmla="*/ 373913127 w 262"/>
                <a:gd name="T39" fmla="*/ 387491814 h 224"/>
                <a:gd name="T40" fmla="*/ 283550592 w 262"/>
                <a:gd name="T41" fmla="*/ 370115413 h 224"/>
                <a:gd name="T42" fmla="*/ 263297519 w 262"/>
                <a:gd name="T43" fmla="*/ 338837280 h 224"/>
                <a:gd name="T44" fmla="*/ 200978066 w 262"/>
                <a:gd name="T45" fmla="*/ 349264258 h 224"/>
                <a:gd name="T46" fmla="*/ 155797422 w 262"/>
                <a:gd name="T47" fmla="*/ 317986125 h 224"/>
                <a:gd name="T48" fmla="*/ 124637696 w 262"/>
                <a:gd name="T49" fmla="*/ 258907414 h 224"/>
                <a:gd name="T50" fmla="*/ 101267901 w 262"/>
                <a:gd name="T51" fmla="*/ 248480518 h 224"/>
                <a:gd name="T52" fmla="*/ 95035706 w 262"/>
                <a:gd name="T53" fmla="*/ 262382167 h 224"/>
                <a:gd name="T54" fmla="*/ 66992682 w 262"/>
                <a:gd name="T55" fmla="*/ 201564761 h 224"/>
                <a:gd name="T56" fmla="*/ 28043015 w 262"/>
                <a:gd name="T57" fmla="*/ 165074540 h 224"/>
                <a:gd name="T58" fmla="*/ 46739609 w 262"/>
                <a:gd name="T59" fmla="*/ 109470581 h 224"/>
                <a:gd name="T60" fmla="*/ 29601999 w 262"/>
                <a:gd name="T61" fmla="*/ 102519757 h 224"/>
                <a:gd name="T62" fmla="*/ 14022131 w 262"/>
                <a:gd name="T63" fmla="*/ 71243004 h 224"/>
                <a:gd name="T64" fmla="*/ 0 w 262"/>
                <a:gd name="T65" fmla="*/ 12162959 h 224"/>
                <a:gd name="T66" fmla="*/ 0 w 262"/>
                <a:gd name="T67" fmla="*/ 12162959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62"/>
                <a:gd name="T103" fmla="*/ 0 h 224"/>
                <a:gd name="T104" fmla="*/ 262 w 262"/>
                <a:gd name="T105" fmla="*/ 224 h 22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62" h="224">
                  <a:moveTo>
                    <a:pt x="0" y="7"/>
                  </a:moveTo>
                  <a:lnTo>
                    <a:pt x="0" y="7"/>
                  </a:lnTo>
                  <a:lnTo>
                    <a:pt x="7" y="0"/>
                  </a:lnTo>
                  <a:lnTo>
                    <a:pt x="27" y="17"/>
                  </a:lnTo>
                  <a:lnTo>
                    <a:pt x="52" y="3"/>
                  </a:lnTo>
                  <a:lnTo>
                    <a:pt x="54" y="16"/>
                  </a:lnTo>
                  <a:lnTo>
                    <a:pt x="66" y="21"/>
                  </a:lnTo>
                  <a:lnTo>
                    <a:pt x="68" y="35"/>
                  </a:lnTo>
                  <a:lnTo>
                    <a:pt x="104" y="51"/>
                  </a:lnTo>
                  <a:lnTo>
                    <a:pt x="137" y="46"/>
                  </a:lnTo>
                  <a:lnTo>
                    <a:pt x="134" y="38"/>
                  </a:lnTo>
                  <a:lnTo>
                    <a:pt x="177" y="24"/>
                  </a:lnTo>
                  <a:lnTo>
                    <a:pt x="233" y="49"/>
                  </a:lnTo>
                  <a:lnTo>
                    <a:pt x="234" y="63"/>
                  </a:lnTo>
                  <a:lnTo>
                    <a:pt x="225" y="88"/>
                  </a:lnTo>
                  <a:lnTo>
                    <a:pt x="227" y="124"/>
                  </a:lnTo>
                  <a:lnTo>
                    <a:pt x="241" y="135"/>
                  </a:lnTo>
                  <a:lnTo>
                    <a:pt x="229" y="153"/>
                  </a:lnTo>
                  <a:lnTo>
                    <a:pt x="261" y="194"/>
                  </a:lnTo>
                  <a:lnTo>
                    <a:pt x="240" y="223"/>
                  </a:lnTo>
                  <a:lnTo>
                    <a:pt x="182" y="213"/>
                  </a:lnTo>
                  <a:lnTo>
                    <a:pt x="169" y="195"/>
                  </a:lnTo>
                  <a:lnTo>
                    <a:pt x="129" y="201"/>
                  </a:lnTo>
                  <a:lnTo>
                    <a:pt x="100" y="183"/>
                  </a:lnTo>
                  <a:lnTo>
                    <a:pt x="80" y="149"/>
                  </a:lnTo>
                  <a:lnTo>
                    <a:pt x="65" y="143"/>
                  </a:lnTo>
                  <a:lnTo>
                    <a:pt x="61" y="151"/>
                  </a:lnTo>
                  <a:lnTo>
                    <a:pt x="43" y="116"/>
                  </a:lnTo>
                  <a:lnTo>
                    <a:pt x="18" y="95"/>
                  </a:lnTo>
                  <a:lnTo>
                    <a:pt x="30" y="63"/>
                  </a:lnTo>
                  <a:lnTo>
                    <a:pt x="19" y="59"/>
                  </a:lnTo>
                  <a:lnTo>
                    <a:pt x="9" y="41"/>
                  </a:lnTo>
                  <a:lnTo>
                    <a:pt x="0" y="7"/>
                  </a:lnTo>
                </a:path>
              </a:pathLst>
            </a:custGeom>
            <a:noFill/>
            <a:ln w="6350">
              <a:solidFill>
                <a:schemeClr val="bg2">
                  <a:lumMod val="65000"/>
                  <a:lumOff val="35000"/>
                </a:schemeClr>
              </a:solidFill>
              <a:round/>
              <a:headEnd/>
              <a:tailEnd/>
            </a:ln>
          </p:spPr>
          <p:txBody>
            <a:bodyPr wrap="square" lIns="0" tIns="0" rIns="0" bIns="0" anchor="ctr">
              <a:spAutoFit/>
            </a:bodyPr>
            <a:lstStyle/>
            <a:p>
              <a:pPr fontAlgn="auto">
                <a:spcBef>
                  <a:spcPts val="0"/>
                </a:spcBef>
                <a:spcAft>
                  <a:spcPts val="0"/>
                </a:spcAft>
                <a:defRPr/>
              </a:pPr>
              <a:endParaRPr lang="en-GB" dirty="0">
                <a:latin typeface="+mn-lt"/>
                <a:ea typeface="+mn-ea"/>
              </a:endParaRPr>
            </a:p>
          </p:txBody>
        </p:sp>
        <p:sp>
          <p:nvSpPr>
            <p:cNvPr id="56" name="Freeform 30"/>
            <p:cNvSpPr>
              <a:spLocks/>
            </p:cNvSpPr>
            <p:nvPr/>
          </p:nvSpPr>
          <p:spPr bwMode="auto">
            <a:xfrm>
              <a:off x="7550025" y="2645626"/>
              <a:ext cx="658802" cy="590516"/>
            </a:xfrm>
            <a:custGeom>
              <a:avLst/>
              <a:gdLst>
                <a:gd name="T0" fmla="*/ 0 w 230"/>
                <a:gd name="T1" fmla="*/ 184855067 h 199"/>
                <a:gd name="T2" fmla="*/ 0 w 230"/>
                <a:gd name="T3" fmla="*/ 184855067 h 199"/>
                <a:gd name="T4" fmla="*/ 34336892 w 230"/>
                <a:gd name="T5" fmla="*/ 196837704 h 199"/>
                <a:gd name="T6" fmla="*/ 112372904 w 230"/>
                <a:gd name="T7" fmla="*/ 184855067 h 199"/>
                <a:gd name="T8" fmla="*/ 126419980 w 230"/>
                <a:gd name="T9" fmla="*/ 150623590 h 199"/>
                <a:gd name="T10" fmla="*/ 179485088 w 230"/>
                <a:gd name="T11" fmla="*/ 131794665 h 199"/>
                <a:gd name="T12" fmla="*/ 184167446 w 230"/>
                <a:gd name="T13" fmla="*/ 102696964 h 199"/>
                <a:gd name="T14" fmla="*/ 202895633 w 230"/>
                <a:gd name="T15" fmla="*/ 95850677 h 199"/>
                <a:gd name="T16" fmla="*/ 195092534 w 230"/>
                <a:gd name="T17" fmla="*/ 80446837 h 199"/>
                <a:gd name="T18" fmla="*/ 213821969 w 230"/>
                <a:gd name="T19" fmla="*/ 78734284 h 199"/>
                <a:gd name="T20" fmla="*/ 227867797 w 230"/>
                <a:gd name="T21" fmla="*/ 49636583 h 199"/>
                <a:gd name="T22" fmla="*/ 221625068 w 230"/>
                <a:gd name="T23" fmla="*/ 20538866 h 199"/>
                <a:gd name="T24" fmla="*/ 293419571 w 230"/>
                <a:gd name="T25" fmla="*/ 0 h 199"/>
                <a:gd name="T26" fmla="*/ 357409805 w 230"/>
                <a:gd name="T27" fmla="*/ 42790286 h 199"/>
                <a:gd name="T28" fmla="*/ 340240740 w 230"/>
                <a:gd name="T29" fmla="*/ 61617913 h 199"/>
                <a:gd name="T30" fmla="*/ 279372495 w 230"/>
                <a:gd name="T31" fmla="*/ 61617913 h 199"/>
                <a:gd name="T32" fmla="*/ 279372495 w 230"/>
                <a:gd name="T33" fmla="*/ 99274475 h 199"/>
                <a:gd name="T34" fmla="*/ 307465399 w 230"/>
                <a:gd name="T35" fmla="*/ 123237133 h 199"/>
                <a:gd name="T36" fmla="*/ 290297582 w 230"/>
                <a:gd name="T37" fmla="*/ 135218463 h 199"/>
                <a:gd name="T38" fmla="*/ 294979941 w 230"/>
                <a:gd name="T39" fmla="*/ 157469877 h 199"/>
                <a:gd name="T40" fmla="*/ 232550156 w 230"/>
                <a:gd name="T41" fmla="*/ 234492937 h 199"/>
                <a:gd name="T42" fmla="*/ 204457252 w 230"/>
                <a:gd name="T43" fmla="*/ 232781693 h 199"/>
                <a:gd name="T44" fmla="*/ 184167446 w 230"/>
                <a:gd name="T45" fmla="*/ 251609309 h 199"/>
                <a:gd name="T46" fmla="*/ 218503079 w 230"/>
                <a:gd name="T47" fmla="*/ 323497286 h 199"/>
                <a:gd name="T48" fmla="*/ 170120370 w 230"/>
                <a:gd name="T49" fmla="*/ 323497286 h 199"/>
                <a:gd name="T50" fmla="*/ 152952514 w 230"/>
                <a:gd name="T51" fmla="*/ 338902414 h 199"/>
                <a:gd name="T52" fmla="*/ 117055263 w 230"/>
                <a:gd name="T53" fmla="*/ 296110830 h 199"/>
                <a:gd name="T54" fmla="*/ 17167821 w 230"/>
                <a:gd name="T55" fmla="*/ 304669670 h 199"/>
                <a:gd name="T56" fmla="*/ 49943099 w 230"/>
                <a:gd name="T57" fmla="*/ 255031799 h 199"/>
                <a:gd name="T58" fmla="*/ 0 w 230"/>
                <a:gd name="T59" fmla="*/ 184855067 h 199"/>
                <a:gd name="T60" fmla="*/ 0 w 230"/>
                <a:gd name="T61" fmla="*/ 184855067 h 1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30"/>
                <a:gd name="T94" fmla="*/ 0 h 199"/>
                <a:gd name="T95" fmla="*/ 230 w 230"/>
                <a:gd name="T96" fmla="*/ 199 h 1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30" h="199">
                  <a:moveTo>
                    <a:pt x="0" y="108"/>
                  </a:moveTo>
                  <a:lnTo>
                    <a:pt x="0" y="108"/>
                  </a:lnTo>
                  <a:lnTo>
                    <a:pt x="22" y="115"/>
                  </a:lnTo>
                  <a:lnTo>
                    <a:pt x="72" y="108"/>
                  </a:lnTo>
                  <a:lnTo>
                    <a:pt x="81" y="88"/>
                  </a:lnTo>
                  <a:lnTo>
                    <a:pt x="115" y="77"/>
                  </a:lnTo>
                  <a:lnTo>
                    <a:pt x="118" y="60"/>
                  </a:lnTo>
                  <a:lnTo>
                    <a:pt x="130" y="56"/>
                  </a:lnTo>
                  <a:lnTo>
                    <a:pt x="125" y="47"/>
                  </a:lnTo>
                  <a:lnTo>
                    <a:pt x="137" y="46"/>
                  </a:lnTo>
                  <a:lnTo>
                    <a:pt x="146" y="29"/>
                  </a:lnTo>
                  <a:lnTo>
                    <a:pt x="142" y="12"/>
                  </a:lnTo>
                  <a:lnTo>
                    <a:pt x="188" y="0"/>
                  </a:lnTo>
                  <a:lnTo>
                    <a:pt x="229" y="25"/>
                  </a:lnTo>
                  <a:lnTo>
                    <a:pt x="218" y="36"/>
                  </a:lnTo>
                  <a:lnTo>
                    <a:pt x="179" y="36"/>
                  </a:lnTo>
                  <a:lnTo>
                    <a:pt x="179" y="58"/>
                  </a:lnTo>
                  <a:lnTo>
                    <a:pt x="197" y="72"/>
                  </a:lnTo>
                  <a:lnTo>
                    <a:pt x="186" y="79"/>
                  </a:lnTo>
                  <a:lnTo>
                    <a:pt x="189" y="92"/>
                  </a:lnTo>
                  <a:lnTo>
                    <a:pt x="149" y="137"/>
                  </a:lnTo>
                  <a:lnTo>
                    <a:pt x="131" y="136"/>
                  </a:lnTo>
                  <a:lnTo>
                    <a:pt x="118" y="147"/>
                  </a:lnTo>
                  <a:lnTo>
                    <a:pt x="140" y="189"/>
                  </a:lnTo>
                  <a:lnTo>
                    <a:pt x="109" y="189"/>
                  </a:lnTo>
                  <a:lnTo>
                    <a:pt x="98" y="198"/>
                  </a:lnTo>
                  <a:lnTo>
                    <a:pt x="75" y="173"/>
                  </a:lnTo>
                  <a:lnTo>
                    <a:pt x="11" y="178"/>
                  </a:lnTo>
                  <a:lnTo>
                    <a:pt x="32" y="149"/>
                  </a:lnTo>
                  <a:lnTo>
                    <a:pt x="0" y="108"/>
                  </a:lnTo>
                </a:path>
              </a:pathLst>
            </a:custGeom>
            <a:noFill/>
            <a:ln w="6350">
              <a:solidFill>
                <a:schemeClr val="bg2">
                  <a:lumMod val="65000"/>
                  <a:lumOff val="35000"/>
                </a:schemeClr>
              </a:solidFill>
              <a:round/>
              <a:headEnd/>
              <a:tailEnd/>
            </a:ln>
          </p:spPr>
          <p:txBody>
            <a:bodyPr wrap="square" lIns="0" tIns="0" rIns="0" bIns="0" anchor="ctr">
              <a:spAutoFit/>
            </a:bodyPr>
            <a:lstStyle/>
            <a:p>
              <a:pPr fontAlgn="auto">
                <a:spcBef>
                  <a:spcPts val="0"/>
                </a:spcBef>
                <a:spcAft>
                  <a:spcPts val="0"/>
                </a:spcAft>
                <a:defRPr/>
              </a:pPr>
              <a:endParaRPr lang="en-GB" dirty="0">
                <a:latin typeface="+mn-lt"/>
                <a:ea typeface="+mn-ea"/>
              </a:endParaRPr>
            </a:p>
          </p:txBody>
        </p:sp>
        <p:sp>
          <p:nvSpPr>
            <p:cNvPr id="57" name="Freeform 66"/>
            <p:cNvSpPr>
              <a:spLocks/>
            </p:cNvSpPr>
            <p:nvPr/>
          </p:nvSpPr>
          <p:spPr bwMode="auto">
            <a:xfrm>
              <a:off x="7191358" y="2044787"/>
              <a:ext cx="1630622" cy="730940"/>
            </a:xfrm>
            <a:custGeom>
              <a:avLst/>
              <a:gdLst>
                <a:gd name="T0" fmla="*/ 837896752 w 572"/>
                <a:gd name="T1" fmla="*/ 173329062 h 246"/>
                <a:gd name="T2" fmla="*/ 749778861 w 572"/>
                <a:gd name="T3" fmla="*/ 163032328 h 246"/>
                <a:gd name="T4" fmla="*/ 717313589 w 572"/>
                <a:gd name="T5" fmla="*/ 130426133 h 246"/>
                <a:gd name="T6" fmla="*/ 675574125 w 572"/>
                <a:gd name="T7" fmla="*/ 135574479 h 246"/>
                <a:gd name="T8" fmla="*/ 635379996 w 572"/>
                <a:gd name="T9" fmla="*/ 121845555 h 246"/>
                <a:gd name="T10" fmla="*/ 562720752 w 572"/>
                <a:gd name="T11" fmla="*/ 70362068 h 246"/>
                <a:gd name="T12" fmla="*/ 471510634 w 572"/>
                <a:gd name="T13" fmla="*/ 51483487 h 246"/>
                <a:gd name="T14" fmla="*/ 408126826 w 572"/>
                <a:gd name="T15" fmla="*/ 30890090 h 246"/>
                <a:gd name="T16" fmla="*/ 344743018 w 572"/>
                <a:gd name="T17" fmla="*/ 17161161 h 246"/>
                <a:gd name="T18" fmla="*/ 284452602 w 572"/>
                <a:gd name="T19" fmla="*/ 36038437 h 246"/>
                <a:gd name="T20" fmla="*/ 216431076 w 572"/>
                <a:gd name="T21" fmla="*/ 36038437 h 246"/>
                <a:gd name="T22" fmla="*/ 216431076 w 572"/>
                <a:gd name="T23" fmla="*/ 84090992 h 246"/>
                <a:gd name="T24" fmla="*/ 242711894 w 572"/>
                <a:gd name="T25" fmla="*/ 106400515 h 246"/>
                <a:gd name="T26" fmla="*/ 242711894 w 572"/>
                <a:gd name="T27" fmla="*/ 139006710 h 246"/>
                <a:gd name="T28" fmla="*/ 216431076 w 572"/>
                <a:gd name="T29" fmla="*/ 140722826 h 246"/>
                <a:gd name="T30" fmla="*/ 177782595 w 572"/>
                <a:gd name="T31" fmla="*/ 123561671 h 246"/>
                <a:gd name="T32" fmla="*/ 151501738 w 572"/>
                <a:gd name="T33" fmla="*/ 130426133 h 246"/>
                <a:gd name="T34" fmla="*/ 120583201 w 572"/>
                <a:gd name="T35" fmla="*/ 118413324 h 246"/>
                <a:gd name="T36" fmla="*/ 46378446 w 572"/>
                <a:gd name="T37" fmla="*/ 116697208 h 246"/>
                <a:gd name="T38" fmla="*/ 30918546 w 572"/>
                <a:gd name="T39" fmla="*/ 133858364 h 246"/>
                <a:gd name="T40" fmla="*/ 27826320 w 572"/>
                <a:gd name="T41" fmla="*/ 156167866 h 246"/>
                <a:gd name="T42" fmla="*/ 4637720 w 572"/>
                <a:gd name="T43" fmla="*/ 145871173 h 246"/>
                <a:gd name="T44" fmla="*/ 0 w 572"/>
                <a:gd name="T45" fmla="*/ 192206333 h 246"/>
                <a:gd name="T46" fmla="*/ 12367668 w 572"/>
                <a:gd name="T47" fmla="*/ 224813839 h 246"/>
                <a:gd name="T48" fmla="*/ 40193983 w 572"/>
                <a:gd name="T49" fmla="*/ 223097723 h 246"/>
                <a:gd name="T50" fmla="*/ 66474811 w 572"/>
                <a:gd name="T51" fmla="*/ 269432843 h 246"/>
                <a:gd name="T52" fmla="*/ 160777174 w 572"/>
                <a:gd name="T53" fmla="*/ 252271688 h 246"/>
                <a:gd name="T54" fmla="*/ 153047229 w 572"/>
                <a:gd name="T55" fmla="*/ 302039039 h 246"/>
                <a:gd name="T56" fmla="*/ 105123311 w 572"/>
                <a:gd name="T57" fmla="*/ 327780772 h 246"/>
                <a:gd name="T58" fmla="*/ 157684948 w 572"/>
                <a:gd name="T59" fmla="*/ 375833399 h 246"/>
                <a:gd name="T60" fmla="*/ 194787976 w 572"/>
                <a:gd name="T61" fmla="*/ 380981746 h 246"/>
                <a:gd name="T62" fmla="*/ 222614286 w 572"/>
                <a:gd name="T63" fmla="*/ 387846208 h 246"/>
                <a:gd name="T64" fmla="*/ 222614286 w 572"/>
                <a:gd name="T65" fmla="*/ 293458461 h 246"/>
                <a:gd name="T66" fmla="*/ 259717276 w 572"/>
                <a:gd name="T67" fmla="*/ 264284497 h 246"/>
                <a:gd name="T68" fmla="*/ 272084939 w 572"/>
                <a:gd name="T69" fmla="*/ 252271688 h 246"/>
                <a:gd name="T70" fmla="*/ 290635812 w 572"/>
                <a:gd name="T71" fmla="*/ 260852265 h 246"/>
                <a:gd name="T72" fmla="*/ 299911249 w 572"/>
                <a:gd name="T73" fmla="*/ 267716728 h 246"/>
                <a:gd name="T74" fmla="*/ 323101084 w 572"/>
                <a:gd name="T75" fmla="*/ 307187385 h 246"/>
                <a:gd name="T76" fmla="*/ 343197526 w 572"/>
                <a:gd name="T77" fmla="*/ 332929119 h 246"/>
                <a:gd name="T78" fmla="*/ 394213671 w 572"/>
                <a:gd name="T79" fmla="*/ 332929119 h 246"/>
                <a:gd name="T80" fmla="*/ 414311279 w 572"/>
                <a:gd name="T81" fmla="*/ 398142901 h 246"/>
                <a:gd name="T82" fmla="*/ 435954379 w 572"/>
                <a:gd name="T83" fmla="*/ 420452403 h 246"/>
                <a:gd name="T84" fmla="*/ 486969280 w 572"/>
                <a:gd name="T85" fmla="*/ 410155710 h 246"/>
                <a:gd name="T86" fmla="*/ 547260862 w 572"/>
                <a:gd name="T87" fmla="*/ 410155710 h 246"/>
                <a:gd name="T88" fmla="*/ 544169878 w 572"/>
                <a:gd name="T89" fmla="*/ 382697861 h 246"/>
                <a:gd name="T90" fmla="*/ 554990807 w 572"/>
                <a:gd name="T91" fmla="*/ 368968937 h 246"/>
                <a:gd name="T92" fmla="*/ 592093796 w 572"/>
                <a:gd name="T93" fmla="*/ 374117284 h 246"/>
                <a:gd name="T94" fmla="*/ 644655433 w 572"/>
                <a:gd name="T95" fmla="*/ 360388359 h 246"/>
                <a:gd name="T96" fmla="*/ 732773479 w 572"/>
                <a:gd name="T97" fmla="*/ 379265630 h 246"/>
                <a:gd name="T98" fmla="*/ 732773479 w 572"/>
                <a:gd name="T99" fmla="*/ 319200194 h 246"/>
                <a:gd name="T100" fmla="*/ 799248270 w 572"/>
                <a:gd name="T101" fmla="*/ 252271688 h 246"/>
                <a:gd name="T102" fmla="*/ 861086587 w 572"/>
                <a:gd name="T103" fmla="*/ 216233261 h 2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2"/>
                <a:gd name="T157" fmla="*/ 0 h 246"/>
                <a:gd name="T158" fmla="*/ 572 w 572"/>
                <a:gd name="T159" fmla="*/ 246 h 2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2" h="246">
                  <a:moveTo>
                    <a:pt x="557" y="126"/>
                  </a:moveTo>
                  <a:lnTo>
                    <a:pt x="571" y="121"/>
                  </a:lnTo>
                  <a:lnTo>
                    <a:pt x="542" y="101"/>
                  </a:lnTo>
                  <a:lnTo>
                    <a:pt x="524" y="109"/>
                  </a:lnTo>
                  <a:lnTo>
                    <a:pt x="497" y="102"/>
                  </a:lnTo>
                  <a:lnTo>
                    <a:pt x="485" y="95"/>
                  </a:lnTo>
                  <a:lnTo>
                    <a:pt x="474" y="95"/>
                  </a:lnTo>
                  <a:lnTo>
                    <a:pt x="467" y="84"/>
                  </a:lnTo>
                  <a:lnTo>
                    <a:pt x="464" y="76"/>
                  </a:lnTo>
                  <a:lnTo>
                    <a:pt x="454" y="76"/>
                  </a:lnTo>
                  <a:lnTo>
                    <a:pt x="446" y="76"/>
                  </a:lnTo>
                  <a:lnTo>
                    <a:pt x="437" y="79"/>
                  </a:lnTo>
                  <a:lnTo>
                    <a:pt x="424" y="66"/>
                  </a:lnTo>
                  <a:lnTo>
                    <a:pt x="418" y="68"/>
                  </a:lnTo>
                  <a:lnTo>
                    <a:pt x="411" y="71"/>
                  </a:lnTo>
                  <a:lnTo>
                    <a:pt x="404" y="73"/>
                  </a:lnTo>
                  <a:lnTo>
                    <a:pt x="392" y="63"/>
                  </a:lnTo>
                  <a:lnTo>
                    <a:pt x="364" y="41"/>
                  </a:lnTo>
                  <a:lnTo>
                    <a:pt x="342" y="27"/>
                  </a:lnTo>
                  <a:lnTo>
                    <a:pt x="328" y="15"/>
                  </a:lnTo>
                  <a:lnTo>
                    <a:pt x="305" y="30"/>
                  </a:lnTo>
                  <a:lnTo>
                    <a:pt x="301" y="19"/>
                  </a:lnTo>
                  <a:lnTo>
                    <a:pt x="268" y="18"/>
                  </a:lnTo>
                  <a:lnTo>
                    <a:pt x="264" y="18"/>
                  </a:lnTo>
                  <a:lnTo>
                    <a:pt x="249" y="0"/>
                  </a:lnTo>
                  <a:lnTo>
                    <a:pt x="233" y="2"/>
                  </a:lnTo>
                  <a:lnTo>
                    <a:pt x="223" y="10"/>
                  </a:lnTo>
                  <a:lnTo>
                    <a:pt x="202" y="14"/>
                  </a:lnTo>
                  <a:lnTo>
                    <a:pt x="195" y="10"/>
                  </a:lnTo>
                  <a:lnTo>
                    <a:pt x="184" y="21"/>
                  </a:lnTo>
                  <a:lnTo>
                    <a:pt x="176" y="19"/>
                  </a:lnTo>
                  <a:lnTo>
                    <a:pt x="146" y="22"/>
                  </a:lnTo>
                  <a:lnTo>
                    <a:pt x="140" y="21"/>
                  </a:lnTo>
                  <a:lnTo>
                    <a:pt x="136" y="23"/>
                  </a:lnTo>
                  <a:lnTo>
                    <a:pt x="148" y="36"/>
                  </a:lnTo>
                  <a:lnTo>
                    <a:pt x="140" y="49"/>
                  </a:lnTo>
                  <a:lnTo>
                    <a:pt x="141" y="58"/>
                  </a:lnTo>
                  <a:lnTo>
                    <a:pt x="141" y="62"/>
                  </a:lnTo>
                  <a:lnTo>
                    <a:pt x="157" y="62"/>
                  </a:lnTo>
                  <a:lnTo>
                    <a:pt x="162" y="71"/>
                  </a:lnTo>
                  <a:lnTo>
                    <a:pt x="162" y="79"/>
                  </a:lnTo>
                  <a:lnTo>
                    <a:pt x="157" y="81"/>
                  </a:lnTo>
                  <a:lnTo>
                    <a:pt x="151" y="76"/>
                  </a:lnTo>
                  <a:lnTo>
                    <a:pt x="144" y="79"/>
                  </a:lnTo>
                  <a:lnTo>
                    <a:pt x="140" y="82"/>
                  </a:lnTo>
                  <a:lnTo>
                    <a:pt x="129" y="76"/>
                  </a:lnTo>
                  <a:lnTo>
                    <a:pt x="125" y="69"/>
                  </a:lnTo>
                  <a:lnTo>
                    <a:pt x="115" y="72"/>
                  </a:lnTo>
                  <a:lnTo>
                    <a:pt x="115" y="75"/>
                  </a:lnTo>
                  <a:lnTo>
                    <a:pt x="108" y="69"/>
                  </a:lnTo>
                  <a:lnTo>
                    <a:pt x="98" y="76"/>
                  </a:lnTo>
                  <a:lnTo>
                    <a:pt x="86" y="79"/>
                  </a:lnTo>
                  <a:lnTo>
                    <a:pt x="82" y="76"/>
                  </a:lnTo>
                  <a:lnTo>
                    <a:pt x="78" y="69"/>
                  </a:lnTo>
                  <a:lnTo>
                    <a:pt x="63" y="68"/>
                  </a:lnTo>
                  <a:lnTo>
                    <a:pt x="36" y="66"/>
                  </a:lnTo>
                  <a:lnTo>
                    <a:pt x="30" y="68"/>
                  </a:lnTo>
                  <a:lnTo>
                    <a:pt x="28" y="72"/>
                  </a:lnTo>
                  <a:lnTo>
                    <a:pt x="24" y="71"/>
                  </a:lnTo>
                  <a:lnTo>
                    <a:pt x="20" y="78"/>
                  </a:lnTo>
                  <a:lnTo>
                    <a:pt x="16" y="84"/>
                  </a:lnTo>
                  <a:lnTo>
                    <a:pt x="16" y="86"/>
                  </a:lnTo>
                  <a:lnTo>
                    <a:pt x="18" y="91"/>
                  </a:lnTo>
                  <a:lnTo>
                    <a:pt x="14" y="93"/>
                  </a:lnTo>
                  <a:lnTo>
                    <a:pt x="9" y="84"/>
                  </a:lnTo>
                  <a:lnTo>
                    <a:pt x="3" y="85"/>
                  </a:lnTo>
                  <a:lnTo>
                    <a:pt x="0" y="98"/>
                  </a:lnTo>
                  <a:lnTo>
                    <a:pt x="0" y="105"/>
                  </a:lnTo>
                  <a:lnTo>
                    <a:pt x="0" y="112"/>
                  </a:lnTo>
                  <a:lnTo>
                    <a:pt x="4" y="118"/>
                  </a:lnTo>
                  <a:lnTo>
                    <a:pt x="8" y="123"/>
                  </a:lnTo>
                  <a:lnTo>
                    <a:pt x="8" y="131"/>
                  </a:lnTo>
                  <a:lnTo>
                    <a:pt x="14" y="130"/>
                  </a:lnTo>
                  <a:lnTo>
                    <a:pt x="22" y="124"/>
                  </a:lnTo>
                  <a:lnTo>
                    <a:pt x="26" y="130"/>
                  </a:lnTo>
                  <a:lnTo>
                    <a:pt x="32" y="137"/>
                  </a:lnTo>
                  <a:lnTo>
                    <a:pt x="37" y="144"/>
                  </a:lnTo>
                  <a:lnTo>
                    <a:pt x="43" y="157"/>
                  </a:lnTo>
                  <a:lnTo>
                    <a:pt x="55" y="154"/>
                  </a:lnTo>
                  <a:lnTo>
                    <a:pt x="74" y="150"/>
                  </a:lnTo>
                  <a:lnTo>
                    <a:pt x="104" y="147"/>
                  </a:lnTo>
                  <a:lnTo>
                    <a:pt x="111" y="156"/>
                  </a:lnTo>
                  <a:lnTo>
                    <a:pt x="112" y="172"/>
                  </a:lnTo>
                  <a:lnTo>
                    <a:pt x="99" y="176"/>
                  </a:lnTo>
                  <a:lnTo>
                    <a:pt x="86" y="179"/>
                  </a:lnTo>
                  <a:lnTo>
                    <a:pt x="87" y="191"/>
                  </a:lnTo>
                  <a:lnTo>
                    <a:pt x="68" y="191"/>
                  </a:lnTo>
                  <a:lnTo>
                    <a:pt x="86" y="215"/>
                  </a:lnTo>
                  <a:lnTo>
                    <a:pt x="94" y="217"/>
                  </a:lnTo>
                  <a:lnTo>
                    <a:pt x="102" y="219"/>
                  </a:lnTo>
                  <a:lnTo>
                    <a:pt x="106" y="229"/>
                  </a:lnTo>
                  <a:lnTo>
                    <a:pt x="110" y="225"/>
                  </a:lnTo>
                  <a:lnTo>
                    <a:pt x="126" y="222"/>
                  </a:lnTo>
                  <a:lnTo>
                    <a:pt x="134" y="226"/>
                  </a:lnTo>
                  <a:lnTo>
                    <a:pt x="140" y="231"/>
                  </a:lnTo>
                  <a:lnTo>
                    <a:pt x="144" y="226"/>
                  </a:lnTo>
                  <a:lnTo>
                    <a:pt x="155" y="228"/>
                  </a:lnTo>
                  <a:lnTo>
                    <a:pt x="137" y="174"/>
                  </a:lnTo>
                  <a:lnTo>
                    <a:pt x="144" y="171"/>
                  </a:lnTo>
                  <a:lnTo>
                    <a:pt x="167" y="159"/>
                  </a:lnTo>
                  <a:lnTo>
                    <a:pt x="171" y="158"/>
                  </a:lnTo>
                  <a:lnTo>
                    <a:pt x="168" y="154"/>
                  </a:lnTo>
                  <a:lnTo>
                    <a:pt x="173" y="156"/>
                  </a:lnTo>
                  <a:lnTo>
                    <a:pt x="173" y="150"/>
                  </a:lnTo>
                  <a:lnTo>
                    <a:pt x="176" y="147"/>
                  </a:lnTo>
                  <a:lnTo>
                    <a:pt x="178" y="148"/>
                  </a:lnTo>
                  <a:lnTo>
                    <a:pt x="183" y="148"/>
                  </a:lnTo>
                  <a:lnTo>
                    <a:pt x="188" y="152"/>
                  </a:lnTo>
                  <a:lnTo>
                    <a:pt x="195" y="145"/>
                  </a:lnTo>
                  <a:lnTo>
                    <a:pt x="198" y="147"/>
                  </a:lnTo>
                  <a:lnTo>
                    <a:pt x="194" y="156"/>
                  </a:lnTo>
                  <a:lnTo>
                    <a:pt x="197" y="169"/>
                  </a:lnTo>
                  <a:lnTo>
                    <a:pt x="209" y="176"/>
                  </a:lnTo>
                  <a:lnTo>
                    <a:pt x="209" y="179"/>
                  </a:lnTo>
                  <a:lnTo>
                    <a:pt x="205" y="185"/>
                  </a:lnTo>
                  <a:lnTo>
                    <a:pt x="207" y="188"/>
                  </a:lnTo>
                  <a:lnTo>
                    <a:pt x="222" y="194"/>
                  </a:lnTo>
                  <a:lnTo>
                    <a:pt x="226" y="202"/>
                  </a:lnTo>
                  <a:lnTo>
                    <a:pt x="240" y="197"/>
                  </a:lnTo>
                  <a:lnTo>
                    <a:pt x="255" y="194"/>
                  </a:lnTo>
                  <a:lnTo>
                    <a:pt x="268" y="218"/>
                  </a:lnTo>
                  <a:lnTo>
                    <a:pt x="272" y="229"/>
                  </a:lnTo>
                  <a:lnTo>
                    <a:pt x="268" y="232"/>
                  </a:lnTo>
                  <a:lnTo>
                    <a:pt x="266" y="236"/>
                  </a:lnTo>
                  <a:lnTo>
                    <a:pt x="278" y="240"/>
                  </a:lnTo>
                  <a:lnTo>
                    <a:pt x="282" y="245"/>
                  </a:lnTo>
                  <a:lnTo>
                    <a:pt x="298" y="240"/>
                  </a:lnTo>
                  <a:lnTo>
                    <a:pt x="304" y="245"/>
                  </a:lnTo>
                  <a:lnTo>
                    <a:pt x="315" y="239"/>
                  </a:lnTo>
                  <a:lnTo>
                    <a:pt x="323" y="238"/>
                  </a:lnTo>
                  <a:lnTo>
                    <a:pt x="333" y="239"/>
                  </a:lnTo>
                  <a:lnTo>
                    <a:pt x="354" y="239"/>
                  </a:lnTo>
                  <a:lnTo>
                    <a:pt x="349" y="235"/>
                  </a:lnTo>
                  <a:lnTo>
                    <a:pt x="349" y="228"/>
                  </a:lnTo>
                  <a:lnTo>
                    <a:pt x="352" y="223"/>
                  </a:lnTo>
                  <a:lnTo>
                    <a:pt x="352" y="219"/>
                  </a:lnTo>
                  <a:lnTo>
                    <a:pt x="345" y="216"/>
                  </a:lnTo>
                  <a:lnTo>
                    <a:pt x="359" y="215"/>
                  </a:lnTo>
                  <a:lnTo>
                    <a:pt x="371" y="216"/>
                  </a:lnTo>
                  <a:lnTo>
                    <a:pt x="373" y="219"/>
                  </a:lnTo>
                  <a:lnTo>
                    <a:pt x="383" y="218"/>
                  </a:lnTo>
                  <a:lnTo>
                    <a:pt x="376" y="207"/>
                  </a:lnTo>
                  <a:lnTo>
                    <a:pt x="383" y="206"/>
                  </a:lnTo>
                  <a:lnTo>
                    <a:pt x="417" y="210"/>
                  </a:lnTo>
                  <a:lnTo>
                    <a:pt x="444" y="212"/>
                  </a:lnTo>
                  <a:lnTo>
                    <a:pt x="464" y="221"/>
                  </a:lnTo>
                  <a:lnTo>
                    <a:pt x="474" y="221"/>
                  </a:lnTo>
                  <a:lnTo>
                    <a:pt x="478" y="231"/>
                  </a:lnTo>
                  <a:lnTo>
                    <a:pt x="485" y="210"/>
                  </a:lnTo>
                  <a:lnTo>
                    <a:pt x="474" y="186"/>
                  </a:lnTo>
                  <a:lnTo>
                    <a:pt x="508" y="179"/>
                  </a:lnTo>
                  <a:lnTo>
                    <a:pt x="512" y="166"/>
                  </a:lnTo>
                  <a:lnTo>
                    <a:pt x="517" y="147"/>
                  </a:lnTo>
                  <a:lnTo>
                    <a:pt x="552" y="148"/>
                  </a:lnTo>
                  <a:lnTo>
                    <a:pt x="557" y="126"/>
                  </a:lnTo>
                </a:path>
              </a:pathLst>
            </a:custGeom>
            <a:noFill/>
            <a:ln w="6350">
              <a:solidFill>
                <a:schemeClr val="bg2">
                  <a:lumMod val="65000"/>
                  <a:lumOff val="35000"/>
                </a:schemeClr>
              </a:solidFill>
              <a:round/>
              <a:headEnd/>
              <a:tailEnd/>
            </a:ln>
          </p:spPr>
          <p:txBody>
            <a:bodyPr wrap="square" lIns="0" tIns="0" rIns="0" bIns="0" anchor="ctr">
              <a:spAutoFit/>
            </a:bodyPr>
            <a:lstStyle/>
            <a:p>
              <a:pPr fontAlgn="auto">
                <a:spcBef>
                  <a:spcPts val="0"/>
                </a:spcBef>
                <a:spcAft>
                  <a:spcPts val="0"/>
                </a:spcAft>
                <a:defRPr/>
              </a:pPr>
              <a:endParaRPr lang="en-GB" dirty="0">
                <a:latin typeface="+mn-lt"/>
                <a:ea typeface="+mn-ea"/>
              </a:endParaRPr>
            </a:p>
          </p:txBody>
        </p:sp>
        <p:sp>
          <p:nvSpPr>
            <p:cNvPr id="58" name="Freeform 67"/>
            <p:cNvSpPr>
              <a:spLocks/>
            </p:cNvSpPr>
            <p:nvPr/>
          </p:nvSpPr>
          <p:spPr bwMode="auto">
            <a:xfrm>
              <a:off x="7421929" y="2439687"/>
              <a:ext cx="717038" cy="450088"/>
            </a:xfrm>
            <a:custGeom>
              <a:avLst/>
              <a:gdLst>
                <a:gd name="T0" fmla="*/ 37557332 w 250"/>
                <a:gd name="T1" fmla="*/ 114387181 h 153"/>
                <a:gd name="T2" fmla="*/ 43817105 w 250"/>
                <a:gd name="T3" fmla="*/ 95883169 h 153"/>
                <a:gd name="T4" fmla="*/ 53205497 w 250"/>
                <a:gd name="T5" fmla="*/ 87472254 h 153"/>
                <a:gd name="T6" fmla="*/ 70419843 w 250"/>
                <a:gd name="T7" fmla="*/ 90836620 h 153"/>
                <a:gd name="T8" fmla="*/ 89197899 w 250"/>
                <a:gd name="T9" fmla="*/ 97565352 h 153"/>
                <a:gd name="T10" fmla="*/ 93892720 w 250"/>
                <a:gd name="T11" fmla="*/ 102611900 h 153"/>
                <a:gd name="T12" fmla="*/ 106412245 w 250"/>
                <a:gd name="T13" fmla="*/ 114387181 h 153"/>
                <a:gd name="T14" fmla="*/ 115800637 w 250"/>
                <a:gd name="T15" fmla="*/ 144665176 h 153"/>
                <a:gd name="T16" fmla="*/ 129885103 w 250"/>
                <a:gd name="T17" fmla="*/ 141300810 h 153"/>
                <a:gd name="T18" fmla="*/ 151793020 w 250"/>
                <a:gd name="T19" fmla="*/ 144665176 h 153"/>
                <a:gd name="T20" fmla="*/ 183090619 w 250"/>
                <a:gd name="T21" fmla="*/ 178308874 h 153"/>
                <a:gd name="T22" fmla="*/ 215953120 w 250"/>
                <a:gd name="T23" fmla="*/ 198495069 h 153"/>
                <a:gd name="T24" fmla="*/ 247250681 w 250"/>
                <a:gd name="T25" fmla="*/ 220362150 h 153"/>
                <a:gd name="T26" fmla="*/ 259770205 w 250"/>
                <a:gd name="T27" fmla="*/ 255687991 h 153"/>
                <a:gd name="T28" fmla="*/ 278548241 w 250"/>
                <a:gd name="T29" fmla="*/ 227090881 h 153"/>
                <a:gd name="T30" fmla="*/ 281678122 w 250"/>
                <a:gd name="T31" fmla="*/ 201859435 h 153"/>
                <a:gd name="T32" fmla="*/ 269159849 w 250"/>
                <a:gd name="T33" fmla="*/ 163169188 h 153"/>
                <a:gd name="T34" fmla="*/ 295762587 w 250"/>
                <a:gd name="T35" fmla="*/ 154758273 h 153"/>
                <a:gd name="T36" fmla="*/ 328625167 w 250"/>
                <a:gd name="T37" fmla="*/ 163169188 h 153"/>
                <a:gd name="T38" fmla="*/ 381830644 w 250"/>
                <a:gd name="T39" fmla="*/ 158122639 h 153"/>
                <a:gd name="T40" fmla="*/ 381830644 w 250"/>
                <a:gd name="T41" fmla="*/ 136254261 h 153"/>
                <a:gd name="T42" fmla="*/ 317670504 w 250"/>
                <a:gd name="T43" fmla="*/ 136254261 h 153"/>
                <a:gd name="T44" fmla="*/ 286372944 w 250"/>
                <a:gd name="T45" fmla="*/ 132889895 h 153"/>
                <a:gd name="T46" fmla="*/ 258205265 w 250"/>
                <a:gd name="T47" fmla="*/ 144665176 h 153"/>
                <a:gd name="T48" fmla="*/ 239427229 w 250"/>
                <a:gd name="T49" fmla="*/ 141300810 h 153"/>
                <a:gd name="T50" fmla="*/ 223777823 w 250"/>
                <a:gd name="T51" fmla="*/ 142982993 h 153"/>
                <a:gd name="T52" fmla="*/ 204999787 w 250"/>
                <a:gd name="T53" fmla="*/ 132889895 h 153"/>
                <a:gd name="T54" fmla="*/ 204999787 w 250"/>
                <a:gd name="T55" fmla="*/ 124480278 h 153"/>
                <a:gd name="T56" fmla="*/ 201869906 w 250"/>
                <a:gd name="T57" fmla="*/ 95883169 h 153"/>
                <a:gd name="T58" fmla="*/ 140839687 w 250"/>
                <a:gd name="T59" fmla="*/ 72332588 h 153"/>
                <a:gd name="T60" fmla="*/ 109542126 w 250"/>
                <a:gd name="T61" fmla="*/ 50464210 h 153"/>
                <a:gd name="T62" fmla="*/ 70419843 w 250"/>
                <a:gd name="T63" fmla="*/ 60557308 h 153"/>
                <a:gd name="T64" fmla="*/ 45382045 w 250"/>
                <a:gd name="T65" fmla="*/ 26914936 h 153"/>
                <a:gd name="T66" fmla="*/ 46946986 w 250"/>
                <a:gd name="T67" fmla="*/ 0 h 153"/>
                <a:gd name="T68" fmla="*/ 28167689 w 250"/>
                <a:gd name="T69" fmla="*/ 117751546 h 15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50"/>
                <a:gd name="T106" fmla="*/ 0 h 153"/>
                <a:gd name="T107" fmla="*/ 250 w 250"/>
                <a:gd name="T108" fmla="*/ 153 h 15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50" h="153">
                  <a:moveTo>
                    <a:pt x="18" y="70"/>
                  </a:moveTo>
                  <a:lnTo>
                    <a:pt x="24" y="68"/>
                  </a:lnTo>
                  <a:lnTo>
                    <a:pt x="26" y="62"/>
                  </a:lnTo>
                  <a:lnTo>
                    <a:pt x="28" y="57"/>
                  </a:lnTo>
                  <a:lnTo>
                    <a:pt x="36" y="60"/>
                  </a:lnTo>
                  <a:lnTo>
                    <a:pt x="34" y="52"/>
                  </a:lnTo>
                  <a:lnTo>
                    <a:pt x="41" y="49"/>
                  </a:lnTo>
                  <a:lnTo>
                    <a:pt x="45" y="54"/>
                  </a:lnTo>
                  <a:lnTo>
                    <a:pt x="51" y="54"/>
                  </a:lnTo>
                  <a:lnTo>
                    <a:pt x="57" y="58"/>
                  </a:lnTo>
                  <a:lnTo>
                    <a:pt x="60" y="60"/>
                  </a:lnTo>
                  <a:lnTo>
                    <a:pt x="60" y="61"/>
                  </a:lnTo>
                  <a:lnTo>
                    <a:pt x="61" y="66"/>
                  </a:lnTo>
                  <a:lnTo>
                    <a:pt x="68" y="68"/>
                  </a:lnTo>
                  <a:lnTo>
                    <a:pt x="68" y="75"/>
                  </a:lnTo>
                  <a:lnTo>
                    <a:pt x="74" y="86"/>
                  </a:lnTo>
                  <a:lnTo>
                    <a:pt x="81" y="87"/>
                  </a:lnTo>
                  <a:lnTo>
                    <a:pt x="83" y="84"/>
                  </a:lnTo>
                  <a:lnTo>
                    <a:pt x="91" y="80"/>
                  </a:lnTo>
                  <a:lnTo>
                    <a:pt x="97" y="86"/>
                  </a:lnTo>
                  <a:lnTo>
                    <a:pt x="105" y="94"/>
                  </a:lnTo>
                  <a:lnTo>
                    <a:pt x="117" y="106"/>
                  </a:lnTo>
                  <a:lnTo>
                    <a:pt x="137" y="111"/>
                  </a:lnTo>
                  <a:lnTo>
                    <a:pt x="138" y="118"/>
                  </a:lnTo>
                  <a:lnTo>
                    <a:pt x="151" y="124"/>
                  </a:lnTo>
                  <a:lnTo>
                    <a:pt x="158" y="131"/>
                  </a:lnTo>
                  <a:lnTo>
                    <a:pt x="153" y="152"/>
                  </a:lnTo>
                  <a:lnTo>
                    <a:pt x="166" y="152"/>
                  </a:lnTo>
                  <a:lnTo>
                    <a:pt x="173" y="141"/>
                  </a:lnTo>
                  <a:lnTo>
                    <a:pt x="178" y="135"/>
                  </a:lnTo>
                  <a:lnTo>
                    <a:pt x="182" y="130"/>
                  </a:lnTo>
                  <a:lnTo>
                    <a:pt x="180" y="120"/>
                  </a:lnTo>
                  <a:lnTo>
                    <a:pt x="170" y="116"/>
                  </a:lnTo>
                  <a:lnTo>
                    <a:pt x="172" y="97"/>
                  </a:lnTo>
                  <a:lnTo>
                    <a:pt x="181" y="90"/>
                  </a:lnTo>
                  <a:lnTo>
                    <a:pt x="189" y="92"/>
                  </a:lnTo>
                  <a:lnTo>
                    <a:pt x="207" y="89"/>
                  </a:lnTo>
                  <a:lnTo>
                    <a:pt x="210" y="97"/>
                  </a:lnTo>
                  <a:lnTo>
                    <a:pt x="221" y="96"/>
                  </a:lnTo>
                  <a:lnTo>
                    <a:pt x="244" y="94"/>
                  </a:lnTo>
                  <a:lnTo>
                    <a:pt x="249" y="86"/>
                  </a:lnTo>
                  <a:lnTo>
                    <a:pt x="244" y="81"/>
                  </a:lnTo>
                  <a:lnTo>
                    <a:pt x="229" y="81"/>
                  </a:lnTo>
                  <a:lnTo>
                    <a:pt x="203" y="81"/>
                  </a:lnTo>
                  <a:lnTo>
                    <a:pt x="193" y="81"/>
                  </a:lnTo>
                  <a:lnTo>
                    <a:pt x="183" y="79"/>
                  </a:lnTo>
                  <a:lnTo>
                    <a:pt x="167" y="87"/>
                  </a:lnTo>
                  <a:lnTo>
                    <a:pt x="165" y="86"/>
                  </a:lnTo>
                  <a:lnTo>
                    <a:pt x="161" y="82"/>
                  </a:lnTo>
                  <a:lnTo>
                    <a:pt x="153" y="84"/>
                  </a:lnTo>
                  <a:lnTo>
                    <a:pt x="145" y="87"/>
                  </a:lnTo>
                  <a:lnTo>
                    <a:pt x="143" y="85"/>
                  </a:lnTo>
                  <a:lnTo>
                    <a:pt x="141" y="82"/>
                  </a:lnTo>
                  <a:lnTo>
                    <a:pt x="131" y="79"/>
                  </a:lnTo>
                  <a:lnTo>
                    <a:pt x="129" y="78"/>
                  </a:lnTo>
                  <a:lnTo>
                    <a:pt x="131" y="74"/>
                  </a:lnTo>
                  <a:lnTo>
                    <a:pt x="136" y="71"/>
                  </a:lnTo>
                  <a:lnTo>
                    <a:pt x="129" y="57"/>
                  </a:lnTo>
                  <a:lnTo>
                    <a:pt x="118" y="36"/>
                  </a:lnTo>
                  <a:lnTo>
                    <a:pt x="90" y="43"/>
                  </a:lnTo>
                  <a:lnTo>
                    <a:pt x="83" y="36"/>
                  </a:lnTo>
                  <a:lnTo>
                    <a:pt x="70" y="30"/>
                  </a:lnTo>
                  <a:lnTo>
                    <a:pt x="58" y="39"/>
                  </a:lnTo>
                  <a:lnTo>
                    <a:pt x="45" y="36"/>
                  </a:lnTo>
                  <a:lnTo>
                    <a:pt x="32" y="27"/>
                  </a:lnTo>
                  <a:lnTo>
                    <a:pt x="29" y="16"/>
                  </a:lnTo>
                  <a:lnTo>
                    <a:pt x="31" y="8"/>
                  </a:lnTo>
                  <a:lnTo>
                    <a:pt x="30" y="0"/>
                  </a:lnTo>
                  <a:lnTo>
                    <a:pt x="0" y="16"/>
                  </a:lnTo>
                  <a:lnTo>
                    <a:pt x="18" y="70"/>
                  </a:lnTo>
                </a:path>
              </a:pathLst>
            </a:custGeom>
            <a:noFill/>
            <a:ln w="6350">
              <a:solidFill>
                <a:schemeClr val="bg2">
                  <a:lumMod val="65000"/>
                  <a:lumOff val="35000"/>
                </a:schemeClr>
              </a:solidFill>
              <a:round/>
              <a:headEnd/>
              <a:tailEnd/>
            </a:ln>
          </p:spPr>
          <p:txBody>
            <a:bodyPr wrap="square" lIns="0" tIns="0" rIns="0" bIns="0" anchor="ctr">
              <a:spAutoFit/>
            </a:bodyPr>
            <a:lstStyle/>
            <a:p>
              <a:pPr fontAlgn="auto">
                <a:spcBef>
                  <a:spcPts val="0"/>
                </a:spcBef>
                <a:spcAft>
                  <a:spcPts val="0"/>
                </a:spcAft>
                <a:defRPr/>
              </a:pPr>
              <a:endParaRPr lang="en-GB" dirty="0">
                <a:latin typeface="+mn-lt"/>
                <a:ea typeface="+mn-ea"/>
              </a:endParaRPr>
            </a:p>
          </p:txBody>
        </p:sp>
      </p:grpSp>
      <p:sp>
        <p:nvSpPr>
          <p:cNvPr id="49" name="Freeform 34"/>
          <p:cNvSpPr>
            <a:spLocks noEditPoints="1"/>
          </p:cNvSpPr>
          <p:nvPr/>
        </p:nvSpPr>
        <p:spPr bwMode="auto">
          <a:xfrm>
            <a:off x="3550158" y="2160743"/>
            <a:ext cx="3754484" cy="3764189"/>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path>
            </a:pathLst>
          </a:custGeom>
          <a:solidFill>
            <a:srgbClr val="6C676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椭圆 9"/>
          <p:cNvSpPr/>
          <p:nvPr/>
        </p:nvSpPr>
        <p:spPr>
          <a:xfrm>
            <a:off x="5298571" y="3048485"/>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326067" y="3048484"/>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5245531" y="4043676"/>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6326067" y="3997277"/>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191824" y="2260526"/>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61" idx="7"/>
          </p:cNvCxnSpPr>
          <p:nvPr/>
        </p:nvCxnSpPr>
        <p:spPr>
          <a:xfrm flipV="1">
            <a:off x="6503602" y="2326119"/>
            <a:ext cx="1022348" cy="75282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539997" y="2326119"/>
            <a:ext cx="1778175"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0" idx="1"/>
          </p:cNvCxnSpPr>
          <p:nvPr/>
        </p:nvCxnSpPr>
        <p:spPr>
          <a:xfrm flipH="1" flipV="1">
            <a:off x="4640502" y="2326119"/>
            <a:ext cx="688529" cy="752826"/>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2770251" y="2324391"/>
            <a:ext cx="1870476" cy="12666"/>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3" idx="5"/>
          </p:cNvCxnSpPr>
          <p:nvPr/>
        </p:nvCxnSpPr>
        <p:spPr>
          <a:xfrm>
            <a:off x="6503602" y="4174812"/>
            <a:ext cx="1036395" cy="98201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26572" y="5156362"/>
            <a:ext cx="1802485" cy="46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3929743" y="4157120"/>
            <a:ext cx="1295499" cy="374463"/>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2803618" y="4544162"/>
            <a:ext cx="1101683" cy="1713"/>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9261095" y="5092855"/>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2660965" y="4428307"/>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2660965" y="2245937"/>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823050" y="2160743"/>
            <a:ext cx="1982450" cy="739887"/>
            <a:chOff x="1228578" y="2270419"/>
            <a:chExt cx="2490662" cy="739887"/>
          </a:xfrm>
        </p:grpSpPr>
        <p:sp>
          <p:nvSpPr>
            <p:cNvPr id="85" name="矩形 84"/>
            <p:cNvSpPr/>
            <p:nvPr/>
          </p:nvSpPr>
          <p:spPr>
            <a:xfrm>
              <a:off x="1228578" y="2270419"/>
              <a:ext cx="2487620"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86" name="矩形 85"/>
            <p:cNvSpPr/>
            <p:nvPr/>
          </p:nvSpPr>
          <p:spPr>
            <a:xfrm>
              <a:off x="1454265" y="2702529"/>
              <a:ext cx="2264975" cy="307777"/>
            </a:xfrm>
            <a:prstGeom prst="rect">
              <a:avLst/>
            </a:prstGeom>
          </p:spPr>
          <p:txBody>
            <a:bodyPr wrap="square">
              <a:spAutoFit/>
            </a:bodyPr>
            <a:lstStyle/>
            <a:p>
              <a:r>
                <a:rPr lang="en-US" altLang="zh-CN" sz="1400" dirty="0">
                  <a:solidFill>
                    <a:schemeClr val="bg1"/>
                  </a:solidFill>
                  <a:latin typeface="Microsoft YaHei" panose="020B0503020204020204" pitchFamily="34" charset="-122"/>
                  <a:ea typeface="Microsoft YaHei" panose="020B0503020204020204" pitchFamily="34" charset="-122"/>
                </a:rPr>
                <a:t>Being neither jealous</a:t>
              </a:r>
              <a:endParaRPr lang="zh-CN" altLang="en-US" sz="1400" dirty="0"/>
            </a:p>
          </p:txBody>
        </p:sp>
      </p:grpSp>
      <p:grpSp>
        <p:nvGrpSpPr>
          <p:cNvPr id="87" name="组合 86"/>
          <p:cNvGrpSpPr/>
          <p:nvPr/>
        </p:nvGrpSpPr>
        <p:grpSpPr>
          <a:xfrm>
            <a:off x="713764" y="4217086"/>
            <a:ext cx="1982450" cy="739887"/>
            <a:chOff x="1228578" y="2270419"/>
            <a:chExt cx="2490662" cy="739887"/>
          </a:xfrm>
        </p:grpSpPr>
        <p:sp>
          <p:nvSpPr>
            <p:cNvPr id="88" name="矩形 87"/>
            <p:cNvSpPr/>
            <p:nvPr/>
          </p:nvSpPr>
          <p:spPr>
            <a:xfrm>
              <a:off x="1228578" y="2270419"/>
              <a:ext cx="2487620"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89" name="矩形 88"/>
            <p:cNvSpPr/>
            <p:nvPr/>
          </p:nvSpPr>
          <p:spPr>
            <a:xfrm>
              <a:off x="1454265" y="2702529"/>
              <a:ext cx="2264975" cy="307777"/>
            </a:xfrm>
            <a:prstGeom prst="rect">
              <a:avLst/>
            </a:prstGeom>
          </p:spPr>
          <p:txBody>
            <a:bodyPr wrap="square">
              <a:spAutoFit/>
            </a:bodyPr>
            <a:lstStyle/>
            <a:p>
              <a:r>
                <a:rPr lang="en-US" altLang="zh-CN" sz="1400" dirty="0">
                  <a:solidFill>
                    <a:schemeClr val="bg1"/>
                  </a:solidFill>
                  <a:latin typeface="Microsoft YaHei" panose="020B0503020204020204" pitchFamily="34" charset="-122"/>
                  <a:ea typeface="Microsoft YaHei" panose="020B0503020204020204" pitchFamily="34" charset="-122"/>
                </a:rPr>
                <a:t>Being neither jealous</a:t>
              </a:r>
              <a:endParaRPr lang="zh-CN" altLang="en-US" sz="1400" dirty="0"/>
            </a:p>
          </p:txBody>
        </p:sp>
      </p:grpSp>
      <p:grpSp>
        <p:nvGrpSpPr>
          <p:cNvPr id="90" name="组合 89"/>
          <p:cNvGrpSpPr/>
          <p:nvPr/>
        </p:nvGrpSpPr>
        <p:grpSpPr>
          <a:xfrm>
            <a:off x="9413132" y="2160743"/>
            <a:ext cx="1982450" cy="739887"/>
            <a:chOff x="1228578" y="2270419"/>
            <a:chExt cx="2490662" cy="739887"/>
          </a:xfrm>
        </p:grpSpPr>
        <p:sp>
          <p:nvSpPr>
            <p:cNvPr id="91" name="矩形 90"/>
            <p:cNvSpPr/>
            <p:nvPr/>
          </p:nvSpPr>
          <p:spPr>
            <a:xfrm>
              <a:off x="1228578" y="2270419"/>
              <a:ext cx="2487620"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92" name="矩形 91"/>
            <p:cNvSpPr/>
            <p:nvPr/>
          </p:nvSpPr>
          <p:spPr>
            <a:xfrm>
              <a:off x="1454265" y="2702529"/>
              <a:ext cx="2264975" cy="307777"/>
            </a:xfrm>
            <a:prstGeom prst="rect">
              <a:avLst/>
            </a:prstGeom>
          </p:spPr>
          <p:txBody>
            <a:bodyPr wrap="square">
              <a:spAutoFit/>
            </a:bodyPr>
            <a:lstStyle/>
            <a:p>
              <a:r>
                <a:rPr lang="en-US" altLang="zh-CN" sz="1400" dirty="0">
                  <a:solidFill>
                    <a:schemeClr val="bg1"/>
                  </a:solidFill>
                  <a:latin typeface="Microsoft YaHei" panose="020B0503020204020204" pitchFamily="34" charset="-122"/>
                  <a:ea typeface="Microsoft YaHei" panose="020B0503020204020204" pitchFamily="34" charset="-122"/>
                </a:rPr>
                <a:t>Being neither jealous</a:t>
              </a:r>
              <a:endParaRPr lang="zh-CN" altLang="en-US" sz="1400" dirty="0"/>
            </a:p>
          </p:txBody>
        </p:sp>
      </p:grpSp>
      <p:grpSp>
        <p:nvGrpSpPr>
          <p:cNvPr id="93" name="组合 92"/>
          <p:cNvGrpSpPr/>
          <p:nvPr/>
        </p:nvGrpSpPr>
        <p:grpSpPr>
          <a:xfrm>
            <a:off x="9364469" y="4741401"/>
            <a:ext cx="1982450" cy="739887"/>
            <a:chOff x="1228578" y="2270419"/>
            <a:chExt cx="2490662" cy="739887"/>
          </a:xfrm>
        </p:grpSpPr>
        <p:sp>
          <p:nvSpPr>
            <p:cNvPr id="94" name="矩形 93"/>
            <p:cNvSpPr/>
            <p:nvPr/>
          </p:nvSpPr>
          <p:spPr>
            <a:xfrm>
              <a:off x="1228578" y="2270419"/>
              <a:ext cx="2487620"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95" name="矩形 94"/>
            <p:cNvSpPr/>
            <p:nvPr/>
          </p:nvSpPr>
          <p:spPr>
            <a:xfrm>
              <a:off x="1454265" y="2702529"/>
              <a:ext cx="2264975" cy="307777"/>
            </a:xfrm>
            <a:prstGeom prst="rect">
              <a:avLst/>
            </a:prstGeom>
          </p:spPr>
          <p:txBody>
            <a:bodyPr wrap="square">
              <a:spAutoFit/>
            </a:bodyPr>
            <a:lstStyle/>
            <a:p>
              <a:r>
                <a:rPr lang="en-US" altLang="zh-CN" sz="1400" dirty="0">
                  <a:solidFill>
                    <a:schemeClr val="bg1"/>
                  </a:solidFill>
                  <a:latin typeface="Microsoft YaHei" panose="020B0503020204020204" pitchFamily="34" charset="-122"/>
                  <a:ea typeface="Microsoft YaHei" panose="020B0503020204020204" pitchFamily="34" charset="-122"/>
                </a:rPr>
                <a:t>Being neither jealous</a:t>
              </a:r>
              <a:endParaRPr lang="zh-CN" altLang="en-US" sz="1400" dirty="0"/>
            </a:p>
          </p:txBody>
        </p:sp>
      </p:grpSp>
    </p:spTree>
    <p:extLst>
      <p:ext uri="{BB962C8B-B14F-4D97-AF65-F5344CB8AC3E}">
        <p14:creationId xmlns:p14="http://schemas.microsoft.com/office/powerpoint/2010/main" val="2337599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音乐&#10;&#10;已生成极高可信度的说明">
            <a:extLst>
              <a:ext uri="{FF2B5EF4-FFF2-40B4-BE49-F238E27FC236}">
                <a16:creationId xmlns:a16="http://schemas.microsoft.com/office/drawing/2014/main" id="{7CDD7E26-AC8D-4710-B2E0-F285BAFA22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0" y="0"/>
            <a:ext cx="4581025" cy="6858000"/>
          </a:xfrm>
          <a:prstGeom prst="rect">
            <a:avLst/>
          </a:prstGeom>
        </p:spPr>
      </p:pic>
      <p:grpSp>
        <p:nvGrpSpPr>
          <p:cNvPr id="6" name="组合 5">
            <a:extLst>
              <a:ext uri="{FF2B5EF4-FFF2-40B4-BE49-F238E27FC236}">
                <a16:creationId xmlns:a16="http://schemas.microsoft.com/office/drawing/2014/main" id="{EDF63820-DA09-4F86-B520-6CB5C0E1C023}"/>
              </a:ext>
            </a:extLst>
          </p:cNvPr>
          <p:cNvGrpSpPr/>
          <p:nvPr/>
        </p:nvGrpSpPr>
        <p:grpSpPr>
          <a:xfrm>
            <a:off x="3638726" y="1906703"/>
            <a:ext cx="1465498" cy="1703050"/>
            <a:chOff x="3554108" y="1725950"/>
            <a:chExt cx="1465498" cy="1703050"/>
          </a:xfrm>
        </p:grpSpPr>
        <p:sp>
          <p:nvSpPr>
            <p:cNvPr id="8" name="文本框 7">
              <a:extLst>
                <a:ext uri="{FF2B5EF4-FFF2-40B4-BE49-F238E27FC236}">
                  <a16:creationId xmlns:a16="http://schemas.microsoft.com/office/drawing/2014/main" id="{1B9CA76E-908B-47EA-ADE5-FE71B58430C5}"/>
                </a:ext>
              </a:extLst>
            </p:cNvPr>
            <p:cNvSpPr txBox="1"/>
            <p:nvPr/>
          </p:nvSpPr>
          <p:spPr>
            <a:xfrm>
              <a:off x="3554108" y="1725950"/>
              <a:ext cx="877163" cy="923330"/>
            </a:xfrm>
            <a:prstGeom prst="rect">
              <a:avLst/>
            </a:prstGeom>
            <a:noFill/>
          </p:spPr>
          <p:txBody>
            <a:bodyPr wrap="none" rtlCol="0">
              <a:spAutoFit/>
            </a:bodyPr>
            <a:lstStyle/>
            <a:p>
              <a:r>
                <a:rPr lang="zh-CN" altLang="en-US" sz="5400" dirty="0">
                  <a:solidFill>
                    <a:schemeClr val="bg1"/>
                  </a:solidFill>
                  <a:latin typeface="方正正中黑简体" panose="02000000000000000000" pitchFamily="2" charset="-122"/>
                  <a:ea typeface="方正正中黑简体" panose="02000000000000000000" pitchFamily="2" charset="-122"/>
                </a:rPr>
                <a:t>目</a:t>
              </a:r>
            </a:p>
          </p:txBody>
        </p:sp>
        <p:sp>
          <p:nvSpPr>
            <p:cNvPr id="9" name="文本框 8">
              <a:extLst>
                <a:ext uri="{FF2B5EF4-FFF2-40B4-BE49-F238E27FC236}">
                  <a16:creationId xmlns:a16="http://schemas.microsoft.com/office/drawing/2014/main" id="{62F60DBE-F489-401A-97CC-E01F209DF2F1}"/>
                </a:ext>
              </a:extLst>
            </p:cNvPr>
            <p:cNvSpPr txBox="1"/>
            <p:nvPr/>
          </p:nvSpPr>
          <p:spPr>
            <a:xfrm>
              <a:off x="4142443" y="2505670"/>
              <a:ext cx="877163" cy="923330"/>
            </a:xfrm>
            <a:prstGeom prst="rect">
              <a:avLst/>
            </a:prstGeom>
            <a:noFill/>
          </p:spPr>
          <p:txBody>
            <a:bodyPr wrap="none" rtlCol="0">
              <a:spAutoFit/>
            </a:bodyPr>
            <a:lstStyle/>
            <a:p>
              <a:r>
                <a:rPr lang="zh-CN" altLang="en-US" sz="5400" dirty="0">
                  <a:solidFill>
                    <a:schemeClr val="bg1"/>
                  </a:solidFill>
                  <a:latin typeface="方正正中黑简体" panose="02000000000000000000" pitchFamily="2" charset="-122"/>
                  <a:ea typeface="方正正中黑简体" panose="02000000000000000000" pitchFamily="2" charset="-122"/>
                </a:rPr>
                <a:t>录</a:t>
              </a:r>
            </a:p>
          </p:txBody>
        </p:sp>
      </p:grpSp>
      <p:grpSp>
        <p:nvGrpSpPr>
          <p:cNvPr id="2" name="组合 1">
            <a:extLst>
              <a:ext uri="{FF2B5EF4-FFF2-40B4-BE49-F238E27FC236}">
                <a16:creationId xmlns:a16="http://schemas.microsoft.com/office/drawing/2014/main" id="{465E42D8-E296-4C85-9784-7A51A2500753}"/>
              </a:ext>
            </a:extLst>
          </p:cNvPr>
          <p:cNvGrpSpPr/>
          <p:nvPr/>
        </p:nvGrpSpPr>
        <p:grpSpPr>
          <a:xfrm>
            <a:off x="6145222" y="1296255"/>
            <a:ext cx="4518895" cy="1015663"/>
            <a:chOff x="6145222" y="1296255"/>
            <a:chExt cx="4518895" cy="1015663"/>
          </a:xfrm>
        </p:grpSpPr>
        <p:grpSp>
          <p:nvGrpSpPr>
            <p:cNvPr id="7" name="组合 6">
              <a:extLst>
                <a:ext uri="{FF2B5EF4-FFF2-40B4-BE49-F238E27FC236}">
                  <a16:creationId xmlns:a16="http://schemas.microsoft.com/office/drawing/2014/main" id="{736A6C2C-3C22-4CA9-8001-68A7FE76A571}"/>
                </a:ext>
              </a:extLst>
            </p:cNvPr>
            <p:cNvGrpSpPr/>
            <p:nvPr/>
          </p:nvGrpSpPr>
          <p:grpSpPr>
            <a:xfrm>
              <a:off x="6145222" y="1296255"/>
              <a:ext cx="4518895" cy="1015663"/>
              <a:chOff x="5897572" y="1296255"/>
              <a:chExt cx="4518895" cy="1015663"/>
            </a:xfrm>
          </p:grpSpPr>
          <p:sp>
            <p:nvSpPr>
              <p:cNvPr id="16" name="文本框 15">
                <a:extLst>
                  <a:ext uri="{FF2B5EF4-FFF2-40B4-BE49-F238E27FC236}">
                    <a16:creationId xmlns:a16="http://schemas.microsoft.com/office/drawing/2014/main" id="{3587DC84-2D4C-47F3-A7C5-E374E422A10B}"/>
                  </a:ext>
                </a:extLst>
              </p:cNvPr>
              <p:cNvSpPr txBox="1"/>
              <p:nvPr/>
            </p:nvSpPr>
            <p:spPr>
              <a:xfrm>
                <a:off x="6846259" y="1429450"/>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7" name="文本框 16">
                <a:extLst>
                  <a:ext uri="{FF2B5EF4-FFF2-40B4-BE49-F238E27FC236}">
                    <a16:creationId xmlns:a16="http://schemas.microsoft.com/office/drawing/2014/main" id="{E5A99E04-5B0D-4979-A5DF-35751CFD283E}"/>
                  </a:ext>
                </a:extLst>
              </p:cNvPr>
              <p:cNvSpPr txBox="1"/>
              <p:nvPr/>
            </p:nvSpPr>
            <p:spPr>
              <a:xfrm>
                <a:off x="6906300" y="1816142"/>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18" name="文本框 17">
                <a:extLst>
                  <a:ext uri="{FF2B5EF4-FFF2-40B4-BE49-F238E27FC236}">
                    <a16:creationId xmlns:a16="http://schemas.microsoft.com/office/drawing/2014/main" id="{77A7C363-AEC0-4E3A-91DF-2030CBCFA5D0}"/>
                  </a:ext>
                </a:extLst>
              </p:cNvPr>
              <p:cNvSpPr txBox="1"/>
              <p:nvPr/>
            </p:nvSpPr>
            <p:spPr>
              <a:xfrm>
                <a:off x="5897572" y="1296255"/>
                <a:ext cx="950901"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01</a:t>
                </a:r>
                <a:endParaRPr lang="zh-CN" altLang="en-US" sz="6000" dirty="0">
                  <a:solidFill>
                    <a:schemeClr val="bg1"/>
                  </a:solidFill>
                  <a:latin typeface="Lovelo Line Light" pitchFamily="50" charset="0"/>
                  <a:ea typeface="方正正中黑简体" panose="02000000000000000000" pitchFamily="2" charset="-122"/>
                </a:endParaRPr>
              </a:p>
            </p:txBody>
          </p:sp>
        </p:grpSp>
        <p:cxnSp>
          <p:nvCxnSpPr>
            <p:cNvPr id="32" name="直接连接符 31">
              <a:extLst>
                <a:ext uri="{FF2B5EF4-FFF2-40B4-BE49-F238E27FC236}">
                  <a16:creationId xmlns:a16="http://schemas.microsoft.com/office/drawing/2014/main" id="{7452735A-7BA1-4D64-9152-BF41783C0404}"/>
                </a:ext>
              </a:extLst>
            </p:cNvPr>
            <p:cNvCxnSpPr/>
            <p:nvPr/>
          </p:nvCxnSpPr>
          <p:spPr>
            <a:xfrm>
              <a:off x="7153950" y="1816142"/>
              <a:ext cx="34163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4FD362D7-0CD6-4F5E-A48D-0E582FEE3821}"/>
              </a:ext>
            </a:extLst>
          </p:cNvPr>
          <p:cNvGrpSpPr/>
          <p:nvPr/>
        </p:nvGrpSpPr>
        <p:grpSpPr>
          <a:xfrm>
            <a:off x="6109955" y="3603396"/>
            <a:ext cx="4554162" cy="1015663"/>
            <a:chOff x="6109955" y="3603396"/>
            <a:chExt cx="4554162" cy="1015663"/>
          </a:xfrm>
        </p:grpSpPr>
        <p:grpSp>
          <p:nvGrpSpPr>
            <p:cNvPr id="27" name="组合 26">
              <a:extLst>
                <a:ext uri="{FF2B5EF4-FFF2-40B4-BE49-F238E27FC236}">
                  <a16:creationId xmlns:a16="http://schemas.microsoft.com/office/drawing/2014/main" id="{8D22A49A-E9C4-400C-BDDE-7B4BB2D6F5E7}"/>
                </a:ext>
              </a:extLst>
            </p:cNvPr>
            <p:cNvGrpSpPr/>
            <p:nvPr/>
          </p:nvGrpSpPr>
          <p:grpSpPr>
            <a:xfrm>
              <a:off x="6109955" y="3603396"/>
              <a:ext cx="4554162" cy="1015663"/>
              <a:chOff x="5862305" y="1286830"/>
              <a:chExt cx="4554162" cy="1015663"/>
            </a:xfrm>
          </p:grpSpPr>
          <p:sp>
            <p:nvSpPr>
              <p:cNvPr id="28" name="文本框 27">
                <a:extLst>
                  <a:ext uri="{FF2B5EF4-FFF2-40B4-BE49-F238E27FC236}">
                    <a16:creationId xmlns:a16="http://schemas.microsoft.com/office/drawing/2014/main" id="{A0FDA0AC-EA90-41A5-9340-F40C7E5A78BE}"/>
                  </a:ext>
                </a:extLst>
              </p:cNvPr>
              <p:cNvSpPr txBox="1"/>
              <p:nvPr/>
            </p:nvSpPr>
            <p:spPr>
              <a:xfrm>
                <a:off x="6846259" y="1429450"/>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29" name="文本框 28">
                <a:extLst>
                  <a:ext uri="{FF2B5EF4-FFF2-40B4-BE49-F238E27FC236}">
                    <a16:creationId xmlns:a16="http://schemas.microsoft.com/office/drawing/2014/main" id="{9B27DB1C-9B55-454E-819B-A92D3B9B4F87}"/>
                  </a:ext>
                </a:extLst>
              </p:cNvPr>
              <p:cNvSpPr txBox="1"/>
              <p:nvPr/>
            </p:nvSpPr>
            <p:spPr>
              <a:xfrm>
                <a:off x="6906300" y="1816142"/>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30" name="文本框 29">
                <a:extLst>
                  <a:ext uri="{FF2B5EF4-FFF2-40B4-BE49-F238E27FC236}">
                    <a16:creationId xmlns:a16="http://schemas.microsoft.com/office/drawing/2014/main" id="{0DE0DBB7-DDE2-4CE0-8D56-E1DBD6D1D0A8}"/>
                  </a:ext>
                </a:extLst>
              </p:cNvPr>
              <p:cNvSpPr txBox="1"/>
              <p:nvPr/>
            </p:nvSpPr>
            <p:spPr>
              <a:xfrm>
                <a:off x="5862305" y="1286830"/>
                <a:ext cx="1021433"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03</a:t>
                </a:r>
                <a:endParaRPr lang="zh-CN" altLang="en-US" sz="6000" dirty="0">
                  <a:solidFill>
                    <a:schemeClr val="bg1"/>
                  </a:solidFill>
                  <a:latin typeface="Lovelo Line Light" pitchFamily="50" charset="0"/>
                  <a:ea typeface="方正正中黑简体" panose="02000000000000000000" pitchFamily="2" charset="-122"/>
                </a:endParaRPr>
              </a:p>
            </p:txBody>
          </p:sp>
        </p:grpSp>
        <p:cxnSp>
          <p:nvCxnSpPr>
            <p:cNvPr id="33" name="直接连接符 32">
              <a:extLst>
                <a:ext uri="{FF2B5EF4-FFF2-40B4-BE49-F238E27FC236}">
                  <a16:creationId xmlns:a16="http://schemas.microsoft.com/office/drawing/2014/main" id="{8277DDDA-A576-4B9A-8D68-6E79307AD16C}"/>
                </a:ext>
              </a:extLst>
            </p:cNvPr>
            <p:cNvCxnSpPr/>
            <p:nvPr/>
          </p:nvCxnSpPr>
          <p:spPr>
            <a:xfrm>
              <a:off x="7153950" y="4132708"/>
              <a:ext cx="34163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C44CDFE9-8577-41F8-8483-997D15960888}"/>
              </a:ext>
            </a:extLst>
          </p:cNvPr>
          <p:cNvGrpSpPr/>
          <p:nvPr/>
        </p:nvGrpSpPr>
        <p:grpSpPr>
          <a:xfrm>
            <a:off x="6096000" y="2466593"/>
            <a:ext cx="4568117" cy="1015663"/>
            <a:chOff x="6096000" y="2466593"/>
            <a:chExt cx="4568117" cy="1015663"/>
          </a:xfrm>
        </p:grpSpPr>
        <p:grpSp>
          <p:nvGrpSpPr>
            <p:cNvPr id="19" name="组合 18">
              <a:extLst>
                <a:ext uri="{FF2B5EF4-FFF2-40B4-BE49-F238E27FC236}">
                  <a16:creationId xmlns:a16="http://schemas.microsoft.com/office/drawing/2014/main" id="{CA7022FB-D54A-4AB5-9537-D252F9743785}"/>
                </a:ext>
              </a:extLst>
            </p:cNvPr>
            <p:cNvGrpSpPr/>
            <p:nvPr/>
          </p:nvGrpSpPr>
          <p:grpSpPr>
            <a:xfrm>
              <a:off x="6096000" y="2466593"/>
              <a:ext cx="4568117" cy="1015663"/>
              <a:chOff x="5848350" y="1308310"/>
              <a:chExt cx="4568117" cy="1015663"/>
            </a:xfrm>
          </p:grpSpPr>
          <p:sp>
            <p:nvSpPr>
              <p:cNvPr id="20" name="文本框 19">
                <a:extLst>
                  <a:ext uri="{FF2B5EF4-FFF2-40B4-BE49-F238E27FC236}">
                    <a16:creationId xmlns:a16="http://schemas.microsoft.com/office/drawing/2014/main" id="{2D49008C-6348-45CE-9D44-EA9AC91DAB50}"/>
                  </a:ext>
                </a:extLst>
              </p:cNvPr>
              <p:cNvSpPr txBox="1"/>
              <p:nvPr/>
            </p:nvSpPr>
            <p:spPr>
              <a:xfrm>
                <a:off x="6846259" y="1429450"/>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21" name="文本框 20">
                <a:extLst>
                  <a:ext uri="{FF2B5EF4-FFF2-40B4-BE49-F238E27FC236}">
                    <a16:creationId xmlns:a16="http://schemas.microsoft.com/office/drawing/2014/main" id="{88B2A473-CB2A-420F-B832-BF1D3DAD9F07}"/>
                  </a:ext>
                </a:extLst>
              </p:cNvPr>
              <p:cNvSpPr txBox="1"/>
              <p:nvPr/>
            </p:nvSpPr>
            <p:spPr>
              <a:xfrm>
                <a:off x="6906300" y="1816142"/>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22" name="文本框 21">
                <a:extLst>
                  <a:ext uri="{FF2B5EF4-FFF2-40B4-BE49-F238E27FC236}">
                    <a16:creationId xmlns:a16="http://schemas.microsoft.com/office/drawing/2014/main" id="{17847CB9-F14F-4956-9616-B3B6C4F45860}"/>
                  </a:ext>
                </a:extLst>
              </p:cNvPr>
              <p:cNvSpPr txBox="1"/>
              <p:nvPr/>
            </p:nvSpPr>
            <p:spPr>
              <a:xfrm>
                <a:off x="5848350" y="1308310"/>
                <a:ext cx="1088760"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02</a:t>
                </a:r>
                <a:endParaRPr lang="zh-CN" altLang="en-US" sz="6000" dirty="0">
                  <a:solidFill>
                    <a:schemeClr val="bg1"/>
                  </a:solidFill>
                  <a:latin typeface="Lovelo Line Light" pitchFamily="50" charset="0"/>
                  <a:ea typeface="方正正中黑简体" panose="02000000000000000000" pitchFamily="2" charset="-122"/>
                </a:endParaRPr>
              </a:p>
            </p:txBody>
          </p:sp>
        </p:grpSp>
        <p:cxnSp>
          <p:nvCxnSpPr>
            <p:cNvPr id="34" name="直接连接符 33">
              <a:extLst>
                <a:ext uri="{FF2B5EF4-FFF2-40B4-BE49-F238E27FC236}">
                  <a16:creationId xmlns:a16="http://schemas.microsoft.com/office/drawing/2014/main" id="{6B4D1B85-77B9-4CCB-B705-A589A6F5C69F}"/>
                </a:ext>
              </a:extLst>
            </p:cNvPr>
            <p:cNvCxnSpPr/>
            <p:nvPr/>
          </p:nvCxnSpPr>
          <p:spPr>
            <a:xfrm>
              <a:off x="7153950" y="2974425"/>
              <a:ext cx="34163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8A248DAA-7FE1-4E62-9BFC-B5C355521BBC}"/>
              </a:ext>
            </a:extLst>
          </p:cNvPr>
          <p:cNvGrpSpPr/>
          <p:nvPr/>
        </p:nvGrpSpPr>
        <p:grpSpPr>
          <a:xfrm>
            <a:off x="6062566" y="4783158"/>
            <a:ext cx="4601551" cy="1015663"/>
            <a:chOff x="6062566" y="4783158"/>
            <a:chExt cx="4601551" cy="1015663"/>
          </a:xfrm>
        </p:grpSpPr>
        <p:grpSp>
          <p:nvGrpSpPr>
            <p:cNvPr id="23" name="组合 22">
              <a:extLst>
                <a:ext uri="{FF2B5EF4-FFF2-40B4-BE49-F238E27FC236}">
                  <a16:creationId xmlns:a16="http://schemas.microsoft.com/office/drawing/2014/main" id="{F89AF6BE-99FD-436A-92FA-4D1E4ABEB202}"/>
                </a:ext>
              </a:extLst>
            </p:cNvPr>
            <p:cNvGrpSpPr/>
            <p:nvPr/>
          </p:nvGrpSpPr>
          <p:grpSpPr>
            <a:xfrm>
              <a:off x="6062566" y="4783158"/>
              <a:ext cx="4601551" cy="1015663"/>
              <a:chOff x="5814916" y="1308310"/>
              <a:chExt cx="4601551" cy="1015663"/>
            </a:xfrm>
          </p:grpSpPr>
          <p:sp>
            <p:nvSpPr>
              <p:cNvPr id="24" name="文本框 23">
                <a:extLst>
                  <a:ext uri="{FF2B5EF4-FFF2-40B4-BE49-F238E27FC236}">
                    <a16:creationId xmlns:a16="http://schemas.microsoft.com/office/drawing/2014/main" id="{DCBA6AE6-695C-4065-9C34-83FF51191750}"/>
                  </a:ext>
                </a:extLst>
              </p:cNvPr>
              <p:cNvSpPr txBox="1"/>
              <p:nvPr/>
            </p:nvSpPr>
            <p:spPr>
              <a:xfrm>
                <a:off x="6846259" y="1429450"/>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25" name="文本框 24">
                <a:extLst>
                  <a:ext uri="{FF2B5EF4-FFF2-40B4-BE49-F238E27FC236}">
                    <a16:creationId xmlns:a16="http://schemas.microsoft.com/office/drawing/2014/main" id="{58E463FB-D7EE-4198-A729-5D0AA328ABDC}"/>
                  </a:ext>
                </a:extLst>
              </p:cNvPr>
              <p:cNvSpPr txBox="1"/>
              <p:nvPr/>
            </p:nvSpPr>
            <p:spPr>
              <a:xfrm>
                <a:off x="6906300" y="1816142"/>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26" name="文本框 25">
                <a:extLst>
                  <a:ext uri="{FF2B5EF4-FFF2-40B4-BE49-F238E27FC236}">
                    <a16:creationId xmlns:a16="http://schemas.microsoft.com/office/drawing/2014/main" id="{D8E768CF-0D31-4F62-9CE8-D63BBD3079CF}"/>
                  </a:ext>
                </a:extLst>
              </p:cNvPr>
              <p:cNvSpPr txBox="1"/>
              <p:nvPr/>
            </p:nvSpPr>
            <p:spPr>
              <a:xfrm>
                <a:off x="5814916" y="1308310"/>
                <a:ext cx="1101584"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04</a:t>
                </a:r>
                <a:endParaRPr lang="zh-CN" altLang="en-US" sz="6000" dirty="0">
                  <a:solidFill>
                    <a:schemeClr val="bg1"/>
                  </a:solidFill>
                  <a:latin typeface="Lovelo Line Light" pitchFamily="50" charset="0"/>
                  <a:ea typeface="方正正中黑简体" panose="02000000000000000000" pitchFamily="2" charset="-122"/>
                </a:endParaRPr>
              </a:p>
            </p:txBody>
          </p:sp>
        </p:grpSp>
        <p:cxnSp>
          <p:nvCxnSpPr>
            <p:cNvPr id="35" name="直接连接符 34">
              <a:extLst>
                <a:ext uri="{FF2B5EF4-FFF2-40B4-BE49-F238E27FC236}">
                  <a16:creationId xmlns:a16="http://schemas.microsoft.com/office/drawing/2014/main" id="{8589BE8B-729C-4080-8617-0857094FEF0D}"/>
                </a:ext>
              </a:extLst>
            </p:cNvPr>
            <p:cNvCxnSpPr/>
            <p:nvPr/>
          </p:nvCxnSpPr>
          <p:spPr>
            <a:xfrm>
              <a:off x="7153950" y="5290990"/>
              <a:ext cx="34163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69566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49014" y="1533977"/>
            <a:ext cx="2341038" cy="2709185"/>
            <a:chOff x="2609212" y="1408365"/>
            <a:chExt cx="2341038" cy="2709185"/>
          </a:xfrm>
        </p:grpSpPr>
        <p:sp>
          <p:nvSpPr>
            <p:cNvPr id="59" name="任意多边形 5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任意多边形 5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5" name="组合 64"/>
          <p:cNvGrpSpPr/>
          <p:nvPr/>
        </p:nvGrpSpPr>
        <p:grpSpPr>
          <a:xfrm>
            <a:off x="3626472" y="1533977"/>
            <a:ext cx="2341038" cy="2709185"/>
            <a:chOff x="2609212" y="1408365"/>
            <a:chExt cx="2341038" cy="2709185"/>
          </a:xfrm>
        </p:grpSpPr>
        <p:sp>
          <p:nvSpPr>
            <p:cNvPr id="66" name="任意多边形 65"/>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任意多边形 66"/>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6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6193460" y="1533977"/>
            <a:ext cx="2341038" cy="2709185"/>
            <a:chOff x="2609212" y="1408365"/>
            <a:chExt cx="2341038" cy="2709185"/>
          </a:xfrm>
        </p:grpSpPr>
        <p:sp>
          <p:nvSpPr>
            <p:cNvPr id="69" name="任意多边形 6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任意多边形 6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1" name="组合 70"/>
          <p:cNvGrpSpPr/>
          <p:nvPr/>
        </p:nvGrpSpPr>
        <p:grpSpPr>
          <a:xfrm>
            <a:off x="8867564" y="1533977"/>
            <a:ext cx="2341038" cy="2709185"/>
            <a:chOff x="2609212" y="1408365"/>
            <a:chExt cx="2341038" cy="2709185"/>
          </a:xfrm>
        </p:grpSpPr>
        <p:sp>
          <p:nvSpPr>
            <p:cNvPr id="72" name="任意多边形 71"/>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任意多边形 72"/>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6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4" name="Freeform 13"/>
          <p:cNvSpPr>
            <a:spLocks noEditPoints="1"/>
          </p:cNvSpPr>
          <p:nvPr/>
        </p:nvSpPr>
        <p:spPr bwMode="auto">
          <a:xfrm>
            <a:off x="9662712" y="2020955"/>
            <a:ext cx="557121" cy="558048"/>
          </a:xfrm>
          <a:custGeom>
            <a:avLst/>
            <a:gdLst>
              <a:gd name="T0" fmla="*/ 101 w 254"/>
              <a:gd name="T1" fmla="*/ 63 h 254"/>
              <a:gd name="T2" fmla="*/ 62 w 254"/>
              <a:gd name="T3" fmla="*/ 102 h 254"/>
              <a:gd name="T4" fmla="*/ 94 w 254"/>
              <a:gd name="T5" fmla="*/ 18 h 254"/>
              <a:gd name="T6" fmla="*/ 152 w 254"/>
              <a:gd name="T7" fmla="*/ 63 h 254"/>
              <a:gd name="T8" fmla="*/ 191 w 254"/>
              <a:gd name="T9" fmla="*/ 102 h 254"/>
              <a:gd name="T10" fmla="*/ 159 w 254"/>
              <a:gd name="T11" fmla="*/ 18 h 254"/>
              <a:gd name="T12" fmla="*/ 191 w 254"/>
              <a:gd name="T13" fmla="*/ 152 h 254"/>
              <a:gd name="T14" fmla="*/ 152 w 254"/>
              <a:gd name="T15" fmla="*/ 191 h 254"/>
              <a:gd name="T16" fmla="*/ 236 w 254"/>
              <a:gd name="T17" fmla="*/ 160 h 254"/>
              <a:gd name="T18" fmla="*/ 17 w 254"/>
              <a:gd name="T19" fmla="*/ 160 h 254"/>
              <a:gd name="T20" fmla="*/ 101 w 254"/>
              <a:gd name="T21" fmla="*/ 191 h 254"/>
              <a:gd name="T22" fmla="*/ 62 w 254"/>
              <a:gd name="T23" fmla="*/ 152 h 254"/>
              <a:gd name="T24" fmla="*/ 240 w 254"/>
              <a:gd name="T25" fmla="*/ 105 h 254"/>
              <a:gd name="T26" fmla="*/ 194 w 254"/>
              <a:gd name="T27" fmla="*/ 141 h 254"/>
              <a:gd name="T28" fmla="*/ 244 w 254"/>
              <a:gd name="T29" fmla="*/ 145 h 254"/>
              <a:gd name="T30" fmla="*/ 160 w 254"/>
              <a:gd name="T31" fmla="*/ 241 h 254"/>
              <a:gd name="T32" fmla="*/ 216 w 254"/>
              <a:gd name="T33" fmla="*/ 215 h 254"/>
              <a:gd name="T34" fmla="*/ 251 w 254"/>
              <a:gd name="T35" fmla="*/ 135 h 254"/>
              <a:gd name="T36" fmla="*/ 251 w 254"/>
              <a:gd name="T37" fmla="*/ 119 h 254"/>
              <a:gd name="T38" fmla="*/ 249 w 254"/>
              <a:gd name="T39" fmla="*/ 129 h 254"/>
              <a:gd name="T40" fmla="*/ 247 w 254"/>
              <a:gd name="T41" fmla="*/ 127 h 254"/>
              <a:gd name="T42" fmla="*/ 245 w 254"/>
              <a:gd name="T43" fmla="*/ 131 h 254"/>
              <a:gd name="T44" fmla="*/ 246 w 254"/>
              <a:gd name="T45" fmla="*/ 122 h 254"/>
              <a:gd name="T46" fmla="*/ 249 w 254"/>
              <a:gd name="T47" fmla="*/ 130 h 254"/>
              <a:gd name="T48" fmla="*/ 112 w 254"/>
              <a:gd name="T49" fmla="*/ 195 h 254"/>
              <a:gd name="T50" fmla="*/ 110 w 254"/>
              <a:gd name="T51" fmla="*/ 244 h 254"/>
              <a:gd name="T52" fmla="*/ 12 w 254"/>
              <a:gd name="T53" fmla="*/ 160 h 254"/>
              <a:gd name="T54" fmla="*/ 36 w 254"/>
              <a:gd name="T55" fmla="*/ 214 h 254"/>
              <a:gd name="T56" fmla="*/ 118 w 254"/>
              <a:gd name="T57" fmla="*/ 251 h 254"/>
              <a:gd name="T58" fmla="*/ 135 w 254"/>
              <a:gd name="T59" fmla="*/ 251 h 254"/>
              <a:gd name="T60" fmla="*/ 141 w 254"/>
              <a:gd name="T61" fmla="*/ 195 h 254"/>
              <a:gd name="T62" fmla="*/ 124 w 254"/>
              <a:gd name="T63" fmla="*/ 250 h 254"/>
              <a:gd name="T64" fmla="*/ 125 w 254"/>
              <a:gd name="T65" fmla="*/ 250 h 254"/>
              <a:gd name="T66" fmla="*/ 125 w 254"/>
              <a:gd name="T67" fmla="*/ 245 h 254"/>
              <a:gd name="T68" fmla="*/ 127 w 254"/>
              <a:gd name="T69" fmla="*/ 242 h 254"/>
              <a:gd name="T70" fmla="*/ 127 w 254"/>
              <a:gd name="T71" fmla="*/ 251 h 254"/>
              <a:gd name="T72" fmla="*/ 13 w 254"/>
              <a:gd name="T73" fmla="*/ 105 h 254"/>
              <a:gd name="T74" fmla="*/ 41 w 254"/>
              <a:gd name="T75" fmla="*/ 44 h 254"/>
              <a:gd name="T76" fmla="*/ 93 w 254"/>
              <a:gd name="T77" fmla="*/ 9 h 254"/>
              <a:gd name="T78" fmla="*/ 4 w 254"/>
              <a:gd name="T79" fmla="*/ 117 h 254"/>
              <a:gd name="T80" fmla="*/ 0 w 254"/>
              <a:gd name="T81" fmla="*/ 127 h 254"/>
              <a:gd name="T82" fmla="*/ 13 w 254"/>
              <a:gd name="T83" fmla="*/ 149 h 254"/>
              <a:gd name="T84" fmla="*/ 59 w 254"/>
              <a:gd name="T85" fmla="*/ 113 h 254"/>
              <a:gd name="T86" fmla="*/ 3 w 254"/>
              <a:gd name="T87" fmla="*/ 127 h 254"/>
              <a:gd name="T88" fmla="*/ 4 w 254"/>
              <a:gd name="T89" fmla="*/ 126 h 254"/>
              <a:gd name="T90" fmla="*/ 6 w 254"/>
              <a:gd name="T91" fmla="*/ 129 h 254"/>
              <a:gd name="T92" fmla="*/ 8 w 254"/>
              <a:gd name="T93" fmla="*/ 123 h 254"/>
              <a:gd name="T94" fmla="*/ 7 w 254"/>
              <a:gd name="T95" fmla="*/ 132 h 254"/>
              <a:gd name="T96" fmla="*/ 138 w 254"/>
              <a:gd name="T97" fmla="*/ 5 h 254"/>
              <a:gd name="T98" fmla="*/ 127 w 254"/>
              <a:gd name="T99" fmla="*/ 0 h 254"/>
              <a:gd name="T100" fmla="*/ 105 w 254"/>
              <a:gd name="T101" fmla="*/ 14 h 254"/>
              <a:gd name="T102" fmla="*/ 141 w 254"/>
              <a:gd name="T103" fmla="*/ 59 h 254"/>
              <a:gd name="T104" fmla="*/ 144 w 254"/>
              <a:gd name="T105" fmla="*/ 10 h 254"/>
              <a:gd name="T106" fmla="*/ 240 w 254"/>
              <a:gd name="T107" fmla="*/ 94 h 254"/>
              <a:gd name="T108" fmla="*/ 216 w 254"/>
              <a:gd name="T109" fmla="*/ 39 h 254"/>
              <a:gd name="T110" fmla="*/ 122 w 254"/>
              <a:gd name="T111" fmla="*/ 7 h 254"/>
              <a:gd name="T112" fmla="*/ 130 w 254"/>
              <a:gd name="T113" fmla="*/ 5 h 254"/>
              <a:gd name="T114" fmla="*/ 128 w 254"/>
              <a:gd name="T115" fmla="*/ 5 h 254"/>
              <a:gd name="T116" fmla="*/ 128 w 254"/>
              <a:gd name="T117" fmla="*/ 9 h 254"/>
              <a:gd name="T118" fmla="*/ 127 w 254"/>
              <a:gd name="T119" fmla="*/ 1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 h="254">
                <a:moveTo>
                  <a:pt x="94" y="18"/>
                </a:moveTo>
                <a:cubicBezTo>
                  <a:pt x="101" y="63"/>
                  <a:pt x="101" y="63"/>
                  <a:pt x="101" y="63"/>
                </a:cubicBezTo>
                <a:cubicBezTo>
                  <a:pt x="93" y="66"/>
                  <a:pt x="85" y="71"/>
                  <a:pt x="78" y="78"/>
                </a:cubicBezTo>
                <a:cubicBezTo>
                  <a:pt x="71" y="85"/>
                  <a:pt x="66" y="93"/>
                  <a:pt x="62" y="102"/>
                </a:cubicBezTo>
                <a:cubicBezTo>
                  <a:pt x="17" y="94"/>
                  <a:pt x="17" y="94"/>
                  <a:pt x="17" y="94"/>
                </a:cubicBezTo>
                <a:cubicBezTo>
                  <a:pt x="28" y="58"/>
                  <a:pt x="57" y="29"/>
                  <a:pt x="94" y="18"/>
                </a:cubicBezTo>
                <a:close/>
                <a:moveTo>
                  <a:pt x="159" y="18"/>
                </a:moveTo>
                <a:cubicBezTo>
                  <a:pt x="152" y="63"/>
                  <a:pt x="152" y="63"/>
                  <a:pt x="152" y="63"/>
                </a:cubicBezTo>
                <a:cubicBezTo>
                  <a:pt x="161" y="66"/>
                  <a:pt x="169" y="71"/>
                  <a:pt x="176" y="78"/>
                </a:cubicBezTo>
                <a:cubicBezTo>
                  <a:pt x="183" y="85"/>
                  <a:pt x="188" y="93"/>
                  <a:pt x="191" y="102"/>
                </a:cubicBezTo>
                <a:cubicBezTo>
                  <a:pt x="236" y="94"/>
                  <a:pt x="236" y="94"/>
                  <a:pt x="236" y="94"/>
                </a:cubicBezTo>
                <a:cubicBezTo>
                  <a:pt x="225" y="58"/>
                  <a:pt x="196" y="29"/>
                  <a:pt x="159" y="18"/>
                </a:cubicBezTo>
                <a:close/>
                <a:moveTo>
                  <a:pt x="236" y="160"/>
                </a:moveTo>
                <a:cubicBezTo>
                  <a:pt x="191" y="152"/>
                  <a:pt x="191" y="152"/>
                  <a:pt x="191" y="152"/>
                </a:cubicBezTo>
                <a:cubicBezTo>
                  <a:pt x="188" y="161"/>
                  <a:pt x="183" y="169"/>
                  <a:pt x="176" y="176"/>
                </a:cubicBezTo>
                <a:cubicBezTo>
                  <a:pt x="169" y="183"/>
                  <a:pt x="161" y="188"/>
                  <a:pt x="152" y="191"/>
                </a:cubicBezTo>
                <a:cubicBezTo>
                  <a:pt x="159" y="236"/>
                  <a:pt x="159" y="236"/>
                  <a:pt x="159" y="236"/>
                </a:cubicBezTo>
                <a:cubicBezTo>
                  <a:pt x="196" y="225"/>
                  <a:pt x="225" y="196"/>
                  <a:pt x="236" y="160"/>
                </a:cubicBezTo>
                <a:close/>
                <a:moveTo>
                  <a:pt x="62" y="152"/>
                </a:moveTo>
                <a:cubicBezTo>
                  <a:pt x="17" y="160"/>
                  <a:pt x="17" y="160"/>
                  <a:pt x="17" y="160"/>
                </a:cubicBezTo>
                <a:cubicBezTo>
                  <a:pt x="28" y="196"/>
                  <a:pt x="57" y="225"/>
                  <a:pt x="94" y="236"/>
                </a:cubicBezTo>
                <a:cubicBezTo>
                  <a:pt x="101" y="191"/>
                  <a:pt x="101" y="191"/>
                  <a:pt x="101" y="191"/>
                </a:cubicBezTo>
                <a:cubicBezTo>
                  <a:pt x="93" y="188"/>
                  <a:pt x="85" y="183"/>
                  <a:pt x="78" y="176"/>
                </a:cubicBezTo>
                <a:cubicBezTo>
                  <a:pt x="71" y="169"/>
                  <a:pt x="66" y="161"/>
                  <a:pt x="62" y="152"/>
                </a:cubicBezTo>
                <a:close/>
                <a:moveTo>
                  <a:pt x="251" y="119"/>
                </a:moveTo>
                <a:cubicBezTo>
                  <a:pt x="249" y="117"/>
                  <a:pt x="240" y="105"/>
                  <a:pt x="240" y="105"/>
                </a:cubicBezTo>
                <a:cubicBezTo>
                  <a:pt x="194" y="113"/>
                  <a:pt x="194" y="113"/>
                  <a:pt x="194" y="113"/>
                </a:cubicBezTo>
                <a:cubicBezTo>
                  <a:pt x="196" y="122"/>
                  <a:pt x="196" y="132"/>
                  <a:pt x="194" y="141"/>
                </a:cubicBezTo>
                <a:cubicBezTo>
                  <a:pt x="240" y="149"/>
                  <a:pt x="240" y="149"/>
                  <a:pt x="240" y="149"/>
                </a:cubicBezTo>
                <a:cubicBezTo>
                  <a:pt x="240" y="149"/>
                  <a:pt x="242" y="147"/>
                  <a:pt x="244" y="145"/>
                </a:cubicBezTo>
                <a:cubicBezTo>
                  <a:pt x="240" y="171"/>
                  <a:pt x="230" y="195"/>
                  <a:pt x="213" y="212"/>
                </a:cubicBezTo>
                <a:cubicBezTo>
                  <a:pt x="200" y="226"/>
                  <a:pt x="181" y="236"/>
                  <a:pt x="160" y="241"/>
                </a:cubicBezTo>
                <a:cubicBezTo>
                  <a:pt x="161" y="246"/>
                  <a:pt x="161" y="246"/>
                  <a:pt x="161" y="246"/>
                </a:cubicBezTo>
                <a:cubicBezTo>
                  <a:pt x="183" y="240"/>
                  <a:pt x="202" y="229"/>
                  <a:pt x="216" y="215"/>
                </a:cubicBezTo>
                <a:cubicBezTo>
                  <a:pt x="235" y="196"/>
                  <a:pt x="247" y="168"/>
                  <a:pt x="249" y="138"/>
                </a:cubicBezTo>
                <a:cubicBezTo>
                  <a:pt x="250" y="137"/>
                  <a:pt x="250" y="136"/>
                  <a:pt x="251" y="135"/>
                </a:cubicBezTo>
                <a:cubicBezTo>
                  <a:pt x="252" y="133"/>
                  <a:pt x="254" y="131"/>
                  <a:pt x="254" y="127"/>
                </a:cubicBezTo>
                <a:cubicBezTo>
                  <a:pt x="254" y="123"/>
                  <a:pt x="252" y="121"/>
                  <a:pt x="251" y="119"/>
                </a:cubicBezTo>
                <a:close/>
                <a:moveTo>
                  <a:pt x="249" y="130"/>
                </a:moveTo>
                <a:cubicBezTo>
                  <a:pt x="249" y="130"/>
                  <a:pt x="249" y="129"/>
                  <a:pt x="249" y="129"/>
                </a:cubicBezTo>
                <a:cubicBezTo>
                  <a:pt x="249" y="128"/>
                  <a:pt x="248" y="127"/>
                  <a:pt x="247" y="127"/>
                </a:cubicBezTo>
                <a:cubicBezTo>
                  <a:pt x="247" y="127"/>
                  <a:pt x="247" y="127"/>
                  <a:pt x="247" y="127"/>
                </a:cubicBezTo>
                <a:cubicBezTo>
                  <a:pt x="246" y="127"/>
                  <a:pt x="245" y="128"/>
                  <a:pt x="245" y="129"/>
                </a:cubicBezTo>
                <a:cubicBezTo>
                  <a:pt x="245" y="130"/>
                  <a:pt x="245" y="130"/>
                  <a:pt x="245" y="131"/>
                </a:cubicBezTo>
                <a:cubicBezTo>
                  <a:pt x="243" y="131"/>
                  <a:pt x="242" y="129"/>
                  <a:pt x="242" y="127"/>
                </a:cubicBezTo>
                <a:cubicBezTo>
                  <a:pt x="242" y="125"/>
                  <a:pt x="244" y="122"/>
                  <a:pt x="246" y="122"/>
                </a:cubicBezTo>
                <a:cubicBezTo>
                  <a:pt x="249" y="122"/>
                  <a:pt x="251" y="125"/>
                  <a:pt x="251" y="127"/>
                </a:cubicBezTo>
                <a:cubicBezTo>
                  <a:pt x="251" y="128"/>
                  <a:pt x="250" y="130"/>
                  <a:pt x="249" y="130"/>
                </a:cubicBezTo>
                <a:close/>
                <a:moveTo>
                  <a:pt x="141" y="195"/>
                </a:moveTo>
                <a:cubicBezTo>
                  <a:pt x="132" y="197"/>
                  <a:pt x="122" y="197"/>
                  <a:pt x="112" y="195"/>
                </a:cubicBezTo>
                <a:cubicBezTo>
                  <a:pt x="105" y="241"/>
                  <a:pt x="105" y="241"/>
                  <a:pt x="105" y="241"/>
                </a:cubicBezTo>
                <a:cubicBezTo>
                  <a:pt x="105" y="241"/>
                  <a:pt x="107" y="242"/>
                  <a:pt x="110" y="244"/>
                </a:cubicBezTo>
                <a:cubicBezTo>
                  <a:pt x="82" y="241"/>
                  <a:pt x="57" y="229"/>
                  <a:pt x="39" y="211"/>
                </a:cubicBezTo>
                <a:cubicBezTo>
                  <a:pt x="26" y="198"/>
                  <a:pt x="17" y="181"/>
                  <a:pt x="12" y="160"/>
                </a:cubicBezTo>
                <a:cubicBezTo>
                  <a:pt x="7" y="161"/>
                  <a:pt x="7" y="161"/>
                  <a:pt x="7" y="161"/>
                </a:cubicBezTo>
                <a:cubicBezTo>
                  <a:pt x="12" y="182"/>
                  <a:pt x="22" y="200"/>
                  <a:pt x="36" y="214"/>
                </a:cubicBezTo>
                <a:cubicBezTo>
                  <a:pt x="56" y="234"/>
                  <a:pt x="85" y="247"/>
                  <a:pt x="116" y="249"/>
                </a:cubicBezTo>
                <a:cubicBezTo>
                  <a:pt x="117" y="250"/>
                  <a:pt x="118" y="251"/>
                  <a:pt x="118" y="251"/>
                </a:cubicBezTo>
                <a:cubicBezTo>
                  <a:pt x="121" y="253"/>
                  <a:pt x="123" y="254"/>
                  <a:pt x="127" y="254"/>
                </a:cubicBezTo>
                <a:cubicBezTo>
                  <a:pt x="131" y="254"/>
                  <a:pt x="133" y="252"/>
                  <a:pt x="135" y="251"/>
                </a:cubicBezTo>
                <a:cubicBezTo>
                  <a:pt x="137" y="250"/>
                  <a:pt x="149" y="241"/>
                  <a:pt x="149" y="241"/>
                </a:cubicBezTo>
                <a:lnTo>
                  <a:pt x="141" y="195"/>
                </a:lnTo>
                <a:close/>
                <a:moveTo>
                  <a:pt x="127" y="251"/>
                </a:moveTo>
                <a:cubicBezTo>
                  <a:pt x="126" y="251"/>
                  <a:pt x="124" y="251"/>
                  <a:pt x="124" y="250"/>
                </a:cubicBezTo>
                <a:cubicBezTo>
                  <a:pt x="124" y="250"/>
                  <a:pt x="124" y="250"/>
                  <a:pt x="125" y="250"/>
                </a:cubicBezTo>
                <a:cubicBezTo>
                  <a:pt x="125" y="250"/>
                  <a:pt x="125" y="250"/>
                  <a:pt x="125" y="250"/>
                </a:cubicBezTo>
                <a:cubicBezTo>
                  <a:pt x="126" y="250"/>
                  <a:pt x="127" y="249"/>
                  <a:pt x="127" y="248"/>
                </a:cubicBezTo>
                <a:cubicBezTo>
                  <a:pt x="127" y="246"/>
                  <a:pt x="126" y="245"/>
                  <a:pt x="125" y="245"/>
                </a:cubicBezTo>
                <a:cubicBezTo>
                  <a:pt x="124" y="245"/>
                  <a:pt x="123" y="245"/>
                  <a:pt x="123" y="245"/>
                </a:cubicBezTo>
                <a:cubicBezTo>
                  <a:pt x="123" y="243"/>
                  <a:pt x="125" y="242"/>
                  <a:pt x="127" y="242"/>
                </a:cubicBezTo>
                <a:cubicBezTo>
                  <a:pt x="129" y="242"/>
                  <a:pt x="131" y="244"/>
                  <a:pt x="131" y="247"/>
                </a:cubicBezTo>
                <a:cubicBezTo>
                  <a:pt x="131" y="249"/>
                  <a:pt x="129" y="251"/>
                  <a:pt x="127" y="251"/>
                </a:cubicBezTo>
                <a:close/>
                <a:moveTo>
                  <a:pt x="59" y="113"/>
                </a:moveTo>
                <a:cubicBezTo>
                  <a:pt x="13" y="105"/>
                  <a:pt x="13" y="105"/>
                  <a:pt x="13" y="105"/>
                </a:cubicBezTo>
                <a:cubicBezTo>
                  <a:pt x="13" y="105"/>
                  <a:pt x="11" y="108"/>
                  <a:pt x="9" y="110"/>
                </a:cubicBezTo>
                <a:cubicBezTo>
                  <a:pt x="13" y="84"/>
                  <a:pt x="23" y="62"/>
                  <a:pt x="41" y="44"/>
                </a:cubicBezTo>
                <a:cubicBezTo>
                  <a:pt x="55" y="30"/>
                  <a:pt x="74" y="19"/>
                  <a:pt x="94" y="14"/>
                </a:cubicBezTo>
                <a:cubicBezTo>
                  <a:pt x="93" y="9"/>
                  <a:pt x="93" y="9"/>
                  <a:pt x="93" y="9"/>
                </a:cubicBezTo>
                <a:cubicBezTo>
                  <a:pt x="72" y="15"/>
                  <a:pt x="53" y="26"/>
                  <a:pt x="38" y="41"/>
                </a:cubicBezTo>
                <a:cubicBezTo>
                  <a:pt x="18" y="61"/>
                  <a:pt x="6" y="87"/>
                  <a:pt x="4" y="117"/>
                </a:cubicBezTo>
                <a:cubicBezTo>
                  <a:pt x="4" y="118"/>
                  <a:pt x="3" y="118"/>
                  <a:pt x="3" y="119"/>
                </a:cubicBezTo>
                <a:cubicBezTo>
                  <a:pt x="1" y="121"/>
                  <a:pt x="0" y="123"/>
                  <a:pt x="0" y="127"/>
                </a:cubicBezTo>
                <a:cubicBezTo>
                  <a:pt x="0" y="131"/>
                  <a:pt x="1" y="133"/>
                  <a:pt x="3" y="135"/>
                </a:cubicBezTo>
                <a:cubicBezTo>
                  <a:pt x="4" y="138"/>
                  <a:pt x="13" y="149"/>
                  <a:pt x="13" y="149"/>
                </a:cubicBezTo>
                <a:cubicBezTo>
                  <a:pt x="59" y="141"/>
                  <a:pt x="59" y="141"/>
                  <a:pt x="59" y="141"/>
                </a:cubicBezTo>
                <a:cubicBezTo>
                  <a:pt x="57" y="132"/>
                  <a:pt x="57" y="122"/>
                  <a:pt x="59" y="113"/>
                </a:cubicBezTo>
                <a:close/>
                <a:moveTo>
                  <a:pt x="7" y="132"/>
                </a:moveTo>
                <a:cubicBezTo>
                  <a:pt x="5" y="132"/>
                  <a:pt x="3" y="130"/>
                  <a:pt x="3" y="127"/>
                </a:cubicBezTo>
                <a:cubicBezTo>
                  <a:pt x="3" y="126"/>
                  <a:pt x="3" y="125"/>
                  <a:pt x="4" y="124"/>
                </a:cubicBezTo>
                <a:cubicBezTo>
                  <a:pt x="4" y="125"/>
                  <a:pt x="4" y="126"/>
                  <a:pt x="4" y="126"/>
                </a:cubicBezTo>
                <a:cubicBezTo>
                  <a:pt x="4" y="128"/>
                  <a:pt x="5" y="129"/>
                  <a:pt x="6" y="129"/>
                </a:cubicBezTo>
                <a:cubicBezTo>
                  <a:pt x="6" y="129"/>
                  <a:pt x="6" y="129"/>
                  <a:pt x="6" y="129"/>
                </a:cubicBezTo>
                <a:cubicBezTo>
                  <a:pt x="7" y="129"/>
                  <a:pt x="8" y="128"/>
                  <a:pt x="8" y="126"/>
                </a:cubicBezTo>
                <a:cubicBezTo>
                  <a:pt x="8" y="125"/>
                  <a:pt x="8" y="124"/>
                  <a:pt x="8" y="123"/>
                </a:cubicBezTo>
                <a:cubicBezTo>
                  <a:pt x="10" y="123"/>
                  <a:pt x="12" y="125"/>
                  <a:pt x="12" y="127"/>
                </a:cubicBezTo>
                <a:cubicBezTo>
                  <a:pt x="12" y="130"/>
                  <a:pt x="10" y="132"/>
                  <a:pt x="7" y="132"/>
                </a:cubicBezTo>
                <a:close/>
                <a:moveTo>
                  <a:pt x="216" y="39"/>
                </a:moveTo>
                <a:cubicBezTo>
                  <a:pt x="197" y="20"/>
                  <a:pt x="169" y="7"/>
                  <a:pt x="138" y="5"/>
                </a:cubicBezTo>
                <a:cubicBezTo>
                  <a:pt x="137" y="4"/>
                  <a:pt x="136" y="3"/>
                  <a:pt x="135" y="3"/>
                </a:cubicBezTo>
                <a:cubicBezTo>
                  <a:pt x="133" y="2"/>
                  <a:pt x="131" y="0"/>
                  <a:pt x="127" y="0"/>
                </a:cubicBezTo>
                <a:cubicBezTo>
                  <a:pt x="123" y="0"/>
                  <a:pt x="121" y="2"/>
                  <a:pt x="118" y="3"/>
                </a:cubicBezTo>
                <a:cubicBezTo>
                  <a:pt x="116" y="5"/>
                  <a:pt x="105" y="14"/>
                  <a:pt x="105" y="14"/>
                </a:cubicBezTo>
                <a:cubicBezTo>
                  <a:pt x="112" y="59"/>
                  <a:pt x="112" y="59"/>
                  <a:pt x="112" y="59"/>
                </a:cubicBezTo>
                <a:cubicBezTo>
                  <a:pt x="122" y="57"/>
                  <a:pt x="132" y="57"/>
                  <a:pt x="141" y="59"/>
                </a:cubicBezTo>
                <a:cubicBezTo>
                  <a:pt x="149" y="14"/>
                  <a:pt x="149" y="14"/>
                  <a:pt x="149" y="14"/>
                </a:cubicBezTo>
                <a:cubicBezTo>
                  <a:pt x="149" y="14"/>
                  <a:pt x="147" y="12"/>
                  <a:pt x="144" y="10"/>
                </a:cubicBezTo>
                <a:cubicBezTo>
                  <a:pt x="171" y="14"/>
                  <a:pt x="196" y="25"/>
                  <a:pt x="213" y="42"/>
                </a:cubicBezTo>
                <a:cubicBezTo>
                  <a:pt x="226" y="56"/>
                  <a:pt x="235" y="74"/>
                  <a:pt x="240" y="94"/>
                </a:cubicBezTo>
                <a:cubicBezTo>
                  <a:pt x="245" y="93"/>
                  <a:pt x="245" y="93"/>
                  <a:pt x="245" y="93"/>
                </a:cubicBezTo>
                <a:cubicBezTo>
                  <a:pt x="240" y="72"/>
                  <a:pt x="230" y="53"/>
                  <a:pt x="216" y="39"/>
                </a:cubicBezTo>
                <a:close/>
                <a:moveTo>
                  <a:pt x="127" y="12"/>
                </a:moveTo>
                <a:cubicBezTo>
                  <a:pt x="124" y="12"/>
                  <a:pt x="122" y="10"/>
                  <a:pt x="122" y="7"/>
                </a:cubicBezTo>
                <a:cubicBezTo>
                  <a:pt x="122" y="5"/>
                  <a:pt x="124" y="3"/>
                  <a:pt x="127" y="3"/>
                </a:cubicBezTo>
                <a:cubicBezTo>
                  <a:pt x="128" y="3"/>
                  <a:pt x="129" y="4"/>
                  <a:pt x="130" y="5"/>
                </a:cubicBezTo>
                <a:cubicBezTo>
                  <a:pt x="129" y="5"/>
                  <a:pt x="129" y="5"/>
                  <a:pt x="128" y="5"/>
                </a:cubicBezTo>
                <a:cubicBezTo>
                  <a:pt x="128" y="5"/>
                  <a:pt x="128" y="5"/>
                  <a:pt x="128" y="5"/>
                </a:cubicBezTo>
                <a:cubicBezTo>
                  <a:pt x="127" y="5"/>
                  <a:pt x="126" y="6"/>
                  <a:pt x="125" y="7"/>
                </a:cubicBezTo>
                <a:cubicBezTo>
                  <a:pt x="125" y="8"/>
                  <a:pt x="126" y="9"/>
                  <a:pt x="128" y="9"/>
                </a:cubicBezTo>
                <a:cubicBezTo>
                  <a:pt x="129" y="9"/>
                  <a:pt x="130" y="9"/>
                  <a:pt x="131" y="9"/>
                </a:cubicBezTo>
                <a:cubicBezTo>
                  <a:pt x="130" y="11"/>
                  <a:pt x="129" y="12"/>
                  <a:pt x="127" y="1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1"/>
          <p:cNvSpPr>
            <a:spLocks noEditPoints="1"/>
          </p:cNvSpPr>
          <p:nvPr/>
        </p:nvSpPr>
        <p:spPr bwMode="auto">
          <a:xfrm>
            <a:off x="4337945" y="2065180"/>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7"/>
          <p:cNvSpPr>
            <a:spLocks noEditPoints="1"/>
          </p:cNvSpPr>
          <p:nvPr/>
        </p:nvSpPr>
        <p:spPr bwMode="auto">
          <a:xfrm>
            <a:off x="7056032" y="2037641"/>
            <a:ext cx="469057" cy="541362"/>
          </a:xfrm>
          <a:custGeom>
            <a:avLst/>
            <a:gdLst>
              <a:gd name="T0" fmla="*/ 86 w 214"/>
              <a:gd name="T1" fmla="*/ 47 h 247"/>
              <a:gd name="T2" fmla="*/ 86 w 214"/>
              <a:gd name="T3" fmla="*/ 42 h 247"/>
              <a:gd name="T4" fmla="*/ 100 w 214"/>
              <a:gd name="T5" fmla="*/ 28 h 247"/>
              <a:gd name="T6" fmla="*/ 114 w 214"/>
              <a:gd name="T7" fmla="*/ 28 h 247"/>
              <a:gd name="T8" fmla="*/ 128 w 214"/>
              <a:gd name="T9" fmla="*/ 42 h 247"/>
              <a:gd name="T10" fmla="*/ 128 w 214"/>
              <a:gd name="T11" fmla="*/ 47 h 247"/>
              <a:gd name="T12" fmla="*/ 114 w 214"/>
              <a:gd name="T13" fmla="*/ 61 h 247"/>
              <a:gd name="T14" fmla="*/ 100 w 214"/>
              <a:gd name="T15" fmla="*/ 61 h 247"/>
              <a:gd name="T16" fmla="*/ 86 w 214"/>
              <a:gd name="T17" fmla="*/ 47 h 247"/>
              <a:gd name="T18" fmla="*/ 139 w 214"/>
              <a:gd name="T19" fmla="*/ 42 h 247"/>
              <a:gd name="T20" fmla="*/ 139 w 214"/>
              <a:gd name="T21" fmla="*/ 47 h 247"/>
              <a:gd name="T22" fmla="*/ 137 w 214"/>
              <a:gd name="T23" fmla="*/ 58 h 247"/>
              <a:gd name="T24" fmla="*/ 177 w 214"/>
              <a:gd name="T25" fmla="*/ 62 h 247"/>
              <a:gd name="T26" fmla="*/ 190 w 214"/>
              <a:gd name="T27" fmla="*/ 47 h 247"/>
              <a:gd name="T28" fmla="*/ 179 w 214"/>
              <a:gd name="T29" fmla="*/ 30 h 247"/>
              <a:gd name="T30" fmla="*/ 182 w 214"/>
              <a:gd name="T31" fmla="*/ 10 h 247"/>
              <a:gd name="T32" fmla="*/ 164 w 214"/>
              <a:gd name="T33" fmla="*/ 2 h 247"/>
              <a:gd name="T34" fmla="*/ 130 w 214"/>
              <a:gd name="T35" fmla="*/ 22 h 247"/>
              <a:gd name="T36" fmla="*/ 139 w 214"/>
              <a:gd name="T37" fmla="*/ 42 h 247"/>
              <a:gd name="T38" fmla="*/ 37 w 214"/>
              <a:gd name="T39" fmla="*/ 62 h 247"/>
              <a:gd name="T40" fmla="*/ 77 w 214"/>
              <a:gd name="T41" fmla="*/ 58 h 247"/>
              <a:gd name="T42" fmla="*/ 75 w 214"/>
              <a:gd name="T43" fmla="*/ 47 h 247"/>
              <a:gd name="T44" fmla="*/ 75 w 214"/>
              <a:gd name="T45" fmla="*/ 42 h 247"/>
              <a:gd name="T46" fmla="*/ 84 w 214"/>
              <a:gd name="T47" fmla="*/ 22 h 247"/>
              <a:gd name="T48" fmla="*/ 50 w 214"/>
              <a:gd name="T49" fmla="*/ 2 h 247"/>
              <a:gd name="T50" fmla="*/ 31 w 214"/>
              <a:gd name="T51" fmla="*/ 10 h 247"/>
              <a:gd name="T52" fmla="*/ 35 w 214"/>
              <a:gd name="T53" fmla="*/ 30 h 247"/>
              <a:gd name="T54" fmla="*/ 23 w 214"/>
              <a:gd name="T55" fmla="*/ 47 h 247"/>
              <a:gd name="T56" fmla="*/ 37 w 214"/>
              <a:gd name="T57" fmla="*/ 62 h 247"/>
              <a:gd name="T58" fmla="*/ 9 w 214"/>
              <a:gd name="T59" fmla="*/ 142 h 247"/>
              <a:gd name="T60" fmla="*/ 205 w 214"/>
              <a:gd name="T61" fmla="*/ 142 h 247"/>
              <a:gd name="T62" fmla="*/ 205 w 214"/>
              <a:gd name="T63" fmla="*/ 247 h 247"/>
              <a:gd name="T64" fmla="*/ 9 w 214"/>
              <a:gd name="T65" fmla="*/ 247 h 247"/>
              <a:gd name="T66" fmla="*/ 9 w 214"/>
              <a:gd name="T67" fmla="*/ 142 h 247"/>
              <a:gd name="T68" fmla="*/ 186 w 214"/>
              <a:gd name="T69" fmla="*/ 73 h 247"/>
              <a:gd name="T70" fmla="*/ 28 w 214"/>
              <a:gd name="T71" fmla="*/ 73 h 247"/>
              <a:gd name="T72" fmla="*/ 0 w 214"/>
              <a:gd name="T73" fmla="*/ 100 h 247"/>
              <a:gd name="T74" fmla="*/ 0 w 214"/>
              <a:gd name="T75" fmla="*/ 131 h 247"/>
              <a:gd name="T76" fmla="*/ 89 w 214"/>
              <a:gd name="T77" fmla="*/ 131 h 247"/>
              <a:gd name="T78" fmla="*/ 89 w 214"/>
              <a:gd name="T79" fmla="*/ 85 h 247"/>
              <a:gd name="T80" fmla="*/ 124 w 214"/>
              <a:gd name="T81" fmla="*/ 85 h 247"/>
              <a:gd name="T82" fmla="*/ 124 w 214"/>
              <a:gd name="T83" fmla="*/ 131 h 247"/>
              <a:gd name="T84" fmla="*/ 214 w 214"/>
              <a:gd name="T85" fmla="*/ 131 h 247"/>
              <a:gd name="T86" fmla="*/ 214 w 214"/>
              <a:gd name="T87" fmla="*/ 100 h 247"/>
              <a:gd name="T88" fmla="*/ 186 w 214"/>
              <a:gd name="T89" fmla="*/ 7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4" h="247">
                <a:moveTo>
                  <a:pt x="86" y="47"/>
                </a:moveTo>
                <a:cubicBezTo>
                  <a:pt x="86" y="42"/>
                  <a:pt x="86" y="42"/>
                  <a:pt x="86" y="42"/>
                </a:cubicBezTo>
                <a:cubicBezTo>
                  <a:pt x="86" y="33"/>
                  <a:pt x="91" y="28"/>
                  <a:pt x="100" y="28"/>
                </a:cubicBezTo>
                <a:cubicBezTo>
                  <a:pt x="114" y="28"/>
                  <a:pt x="114" y="28"/>
                  <a:pt x="114" y="28"/>
                </a:cubicBezTo>
                <a:cubicBezTo>
                  <a:pt x="123" y="28"/>
                  <a:pt x="128" y="33"/>
                  <a:pt x="128" y="42"/>
                </a:cubicBezTo>
                <a:cubicBezTo>
                  <a:pt x="128" y="47"/>
                  <a:pt x="128" y="47"/>
                  <a:pt x="128" y="47"/>
                </a:cubicBezTo>
                <a:cubicBezTo>
                  <a:pt x="128" y="56"/>
                  <a:pt x="123" y="61"/>
                  <a:pt x="114" y="61"/>
                </a:cubicBezTo>
                <a:cubicBezTo>
                  <a:pt x="100" y="61"/>
                  <a:pt x="100" y="61"/>
                  <a:pt x="100" y="61"/>
                </a:cubicBezTo>
                <a:cubicBezTo>
                  <a:pt x="91" y="61"/>
                  <a:pt x="86" y="56"/>
                  <a:pt x="86" y="47"/>
                </a:cubicBezTo>
                <a:close/>
                <a:moveTo>
                  <a:pt x="139" y="42"/>
                </a:moveTo>
                <a:cubicBezTo>
                  <a:pt x="139" y="47"/>
                  <a:pt x="139" y="47"/>
                  <a:pt x="139" y="47"/>
                </a:cubicBezTo>
                <a:cubicBezTo>
                  <a:pt x="139" y="51"/>
                  <a:pt x="138" y="55"/>
                  <a:pt x="137" y="58"/>
                </a:cubicBezTo>
                <a:cubicBezTo>
                  <a:pt x="150" y="62"/>
                  <a:pt x="164" y="65"/>
                  <a:pt x="177" y="62"/>
                </a:cubicBezTo>
                <a:cubicBezTo>
                  <a:pt x="184" y="60"/>
                  <a:pt x="190" y="55"/>
                  <a:pt x="190" y="47"/>
                </a:cubicBezTo>
                <a:cubicBezTo>
                  <a:pt x="191" y="39"/>
                  <a:pt x="185" y="32"/>
                  <a:pt x="179" y="30"/>
                </a:cubicBezTo>
                <a:cubicBezTo>
                  <a:pt x="184" y="26"/>
                  <a:pt x="187" y="17"/>
                  <a:pt x="182" y="10"/>
                </a:cubicBezTo>
                <a:cubicBezTo>
                  <a:pt x="178" y="3"/>
                  <a:pt x="171" y="0"/>
                  <a:pt x="164" y="2"/>
                </a:cubicBezTo>
                <a:cubicBezTo>
                  <a:pt x="152" y="5"/>
                  <a:pt x="140" y="13"/>
                  <a:pt x="130" y="22"/>
                </a:cubicBezTo>
                <a:cubicBezTo>
                  <a:pt x="136" y="26"/>
                  <a:pt x="139" y="33"/>
                  <a:pt x="139" y="42"/>
                </a:cubicBezTo>
                <a:close/>
                <a:moveTo>
                  <a:pt x="37" y="62"/>
                </a:moveTo>
                <a:cubicBezTo>
                  <a:pt x="50" y="65"/>
                  <a:pt x="64" y="62"/>
                  <a:pt x="77" y="58"/>
                </a:cubicBezTo>
                <a:cubicBezTo>
                  <a:pt x="75" y="55"/>
                  <a:pt x="75" y="51"/>
                  <a:pt x="75" y="47"/>
                </a:cubicBezTo>
                <a:cubicBezTo>
                  <a:pt x="75" y="42"/>
                  <a:pt x="75" y="42"/>
                  <a:pt x="75" y="42"/>
                </a:cubicBezTo>
                <a:cubicBezTo>
                  <a:pt x="75" y="33"/>
                  <a:pt x="78" y="26"/>
                  <a:pt x="84" y="22"/>
                </a:cubicBezTo>
                <a:cubicBezTo>
                  <a:pt x="74" y="13"/>
                  <a:pt x="62" y="5"/>
                  <a:pt x="50" y="2"/>
                </a:cubicBezTo>
                <a:cubicBezTo>
                  <a:pt x="42" y="0"/>
                  <a:pt x="35" y="3"/>
                  <a:pt x="31" y="10"/>
                </a:cubicBezTo>
                <a:cubicBezTo>
                  <a:pt x="27" y="17"/>
                  <a:pt x="30" y="26"/>
                  <a:pt x="35" y="30"/>
                </a:cubicBezTo>
                <a:cubicBezTo>
                  <a:pt x="29" y="32"/>
                  <a:pt x="22" y="39"/>
                  <a:pt x="23" y="47"/>
                </a:cubicBezTo>
                <a:cubicBezTo>
                  <a:pt x="24" y="55"/>
                  <a:pt x="30" y="60"/>
                  <a:pt x="37" y="62"/>
                </a:cubicBezTo>
                <a:close/>
                <a:moveTo>
                  <a:pt x="9" y="142"/>
                </a:moveTo>
                <a:cubicBezTo>
                  <a:pt x="205" y="142"/>
                  <a:pt x="205" y="142"/>
                  <a:pt x="205" y="142"/>
                </a:cubicBezTo>
                <a:cubicBezTo>
                  <a:pt x="205" y="247"/>
                  <a:pt x="205" y="247"/>
                  <a:pt x="205" y="247"/>
                </a:cubicBezTo>
                <a:cubicBezTo>
                  <a:pt x="9" y="247"/>
                  <a:pt x="9" y="247"/>
                  <a:pt x="9" y="247"/>
                </a:cubicBezTo>
                <a:lnTo>
                  <a:pt x="9" y="142"/>
                </a:lnTo>
                <a:close/>
                <a:moveTo>
                  <a:pt x="186" y="73"/>
                </a:moveTo>
                <a:cubicBezTo>
                  <a:pt x="28" y="73"/>
                  <a:pt x="28" y="73"/>
                  <a:pt x="28" y="73"/>
                </a:cubicBezTo>
                <a:cubicBezTo>
                  <a:pt x="12" y="73"/>
                  <a:pt x="0" y="85"/>
                  <a:pt x="0" y="100"/>
                </a:cubicBezTo>
                <a:cubicBezTo>
                  <a:pt x="0" y="131"/>
                  <a:pt x="0" y="131"/>
                  <a:pt x="0" y="131"/>
                </a:cubicBezTo>
                <a:cubicBezTo>
                  <a:pt x="89" y="131"/>
                  <a:pt x="89" y="131"/>
                  <a:pt x="89" y="131"/>
                </a:cubicBezTo>
                <a:cubicBezTo>
                  <a:pt x="89" y="85"/>
                  <a:pt x="89" y="85"/>
                  <a:pt x="89" y="85"/>
                </a:cubicBezTo>
                <a:cubicBezTo>
                  <a:pt x="124" y="85"/>
                  <a:pt x="124" y="85"/>
                  <a:pt x="124" y="85"/>
                </a:cubicBezTo>
                <a:cubicBezTo>
                  <a:pt x="124" y="131"/>
                  <a:pt x="124" y="131"/>
                  <a:pt x="124" y="131"/>
                </a:cubicBezTo>
                <a:cubicBezTo>
                  <a:pt x="214" y="131"/>
                  <a:pt x="214" y="131"/>
                  <a:pt x="214" y="131"/>
                </a:cubicBezTo>
                <a:cubicBezTo>
                  <a:pt x="214" y="100"/>
                  <a:pt x="214" y="100"/>
                  <a:pt x="214" y="100"/>
                </a:cubicBezTo>
                <a:cubicBezTo>
                  <a:pt x="214" y="85"/>
                  <a:pt x="202" y="73"/>
                  <a:pt x="186" y="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1"/>
          <p:cNvSpPr>
            <a:spLocks noEditPoints="1"/>
          </p:cNvSpPr>
          <p:nvPr/>
        </p:nvSpPr>
        <p:spPr bwMode="auto">
          <a:xfrm>
            <a:off x="1752517" y="2075017"/>
            <a:ext cx="611813" cy="598835"/>
          </a:xfrm>
          <a:custGeom>
            <a:avLst/>
            <a:gdLst>
              <a:gd name="T0" fmla="*/ 261 w 279"/>
              <a:gd name="T1" fmla="*/ 149 h 273"/>
              <a:gd name="T2" fmla="*/ 259 w 279"/>
              <a:gd name="T3" fmla="*/ 135 h 273"/>
              <a:gd name="T4" fmla="*/ 253 w 279"/>
              <a:gd name="T5" fmla="*/ 115 h 273"/>
              <a:gd name="T6" fmla="*/ 252 w 279"/>
              <a:gd name="T7" fmla="*/ 105 h 273"/>
              <a:gd name="T8" fmla="*/ 250 w 279"/>
              <a:gd name="T9" fmla="*/ 97 h 273"/>
              <a:gd name="T10" fmla="*/ 264 w 279"/>
              <a:gd name="T11" fmla="*/ 98 h 273"/>
              <a:gd name="T12" fmla="*/ 261 w 279"/>
              <a:gd name="T13" fmla="*/ 149 h 273"/>
              <a:gd name="T14" fmla="*/ 232 w 279"/>
              <a:gd name="T15" fmla="*/ 212 h 273"/>
              <a:gd name="T16" fmla="*/ 232 w 279"/>
              <a:gd name="T17" fmla="*/ 212 h 273"/>
              <a:gd name="T18" fmla="*/ 232 w 279"/>
              <a:gd name="T19" fmla="*/ 212 h 273"/>
              <a:gd name="T20" fmla="*/ 222 w 279"/>
              <a:gd name="T21" fmla="*/ 225 h 273"/>
              <a:gd name="T22" fmla="*/ 189 w 279"/>
              <a:gd name="T23" fmla="*/ 273 h 273"/>
              <a:gd name="T24" fmla="*/ 158 w 279"/>
              <a:gd name="T25" fmla="*/ 273 h 273"/>
              <a:gd name="T26" fmla="*/ 159 w 279"/>
              <a:gd name="T27" fmla="*/ 261 h 273"/>
              <a:gd name="T28" fmla="*/ 154 w 279"/>
              <a:gd name="T29" fmla="*/ 262 h 273"/>
              <a:gd name="T30" fmla="*/ 109 w 279"/>
              <a:gd name="T31" fmla="*/ 263 h 273"/>
              <a:gd name="T32" fmla="*/ 102 w 279"/>
              <a:gd name="T33" fmla="*/ 273 h 273"/>
              <a:gd name="T34" fmla="*/ 71 w 279"/>
              <a:gd name="T35" fmla="*/ 273 h 273"/>
              <a:gd name="T36" fmla="*/ 70 w 279"/>
              <a:gd name="T37" fmla="*/ 262 h 273"/>
              <a:gd name="T38" fmla="*/ 50 w 279"/>
              <a:gd name="T39" fmla="*/ 235 h 273"/>
              <a:gd name="T40" fmla="*/ 32 w 279"/>
              <a:gd name="T41" fmla="*/ 214 h 273"/>
              <a:gd name="T42" fmla="*/ 32 w 279"/>
              <a:gd name="T43" fmla="*/ 214 h 273"/>
              <a:gd name="T44" fmla="*/ 0 w 279"/>
              <a:gd name="T45" fmla="*/ 181 h 273"/>
              <a:gd name="T46" fmla="*/ 0 w 279"/>
              <a:gd name="T47" fmla="*/ 149 h 273"/>
              <a:gd name="T48" fmla="*/ 28 w 279"/>
              <a:gd name="T49" fmla="*/ 120 h 273"/>
              <a:gd name="T50" fmla="*/ 29 w 279"/>
              <a:gd name="T51" fmla="*/ 119 h 273"/>
              <a:gd name="T52" fmla="*/ 50 w 279"/>
              <a:gd name="T53" fmla="*/ 90 h 273"/>
              <a:gd name="T54" fmla="*/ 29 w 279"/>
              <a:gd name="T55" fmla="*/ 59 h 273"/>
              <a:gd name="T56" fmla="*/ 47 w 279"/>
              <a:gd name="T57" fmla="*/ 43 h 273"/>
              <a:gd name="T58" fmla="*/ 100 w 279"/>
              <a:gd name="T59" fmla="*/ 73 h 273"/>
              <a:gd name="T60" fmla="*/ 107 w 279"/>
              <a:gd name="T61" fmla="*/ 31 h 273"/>
              <a:gd name="T62" fmla="*/ 162 w 279"/>
              <a:gd name="T63" fmla="*/ 0 h 273"/>
              <a:gd name="T64" fmla="*/ 193 w 279"/>
              <a:gd name="T65" fmla="*/ 8 h 273"/>
              <a:gd name="T66" fmla="*/ 220 w 279"/>
              <a:gd name="T67" fmla="*/ 86 h 273"/>
              <a:gd name="T68" fmla="*/ 248 w 279"/>
              <a:gd name="T69" fmla="*/ 137 h 273"/>
              <a:gd name="T70" fmla="*/ 232 w 279"/>
              <a:gd name="T71" fmla="*/ 212 h 273"/>
              <a:gd name="T72" fmla="*/ 113 w 279"/>
              <a:gd name="T73" fmla="*/ 73 h 273"/>
              <a:gd name="T74" fmla="*/ 117 w 279"/>
              <a:gd name="T75" fmla="*/ 72 h 273"/>
              <a:gd name="T76" fmla="*/ 150 w 279"/>
              <a:gd name="T77" fmla="*/ 71 h 273"/>
              <a:gd name="T78" fmla="*/ 165 w 279"/>
              <a:gd name="T79" fmla="*/ 46 h 273"/>
              <a:gd name="T80" fmla="*/ 154 w 279"/>
              <a:gd name="T81" fmla="*/ 49 h 273"/>
              <a:gd name="T82" fmla="*/ 151 w 279"/>
              <a:gd name="T83" fmla="*/ 34 h 273"/>
              <a:gd name="T84" fmla="*/ 175 w 279"/>
              <a:gd name="T85" fmla="*/ 29 h 273"/>
              <a:gd name="T86" fmla="*/ 188 w 279"/>
              <a:gd name="T87" fmla="*/ 37 h 273"/>
              <a:gd name="T88" fmla="*/ 188 w 279"/>
              <a:gd name="T89" fmla="*/ 37 h 273"/>
              <a:gd name="T90" fmla="*/ 167 w 279"/>
              <a:gd name="T91" fmla="*/ 74 h 273"/>
              <a:gd name="T92" fmla="*/ 202 w 279"/>
              <a:gd name="T93" fmla="*/ 92 h 273"/>
              <a:gd name="T94" fmla="*/ 204 w 279"/>
              <a:gd name="T95" fmla="*/ 88 h 273"/>
              <a:gd name="T96" fmla="*/ 187 w 279"/>
              <a:gd name="T97" fmla="*/ 20 h 273"/>
              <a:gd name="T98" fmla="*/ 162 w 279"/>
              <a:gd name="T99" fmla="*/ 13 h 273"/>
              <a:gd name="T100" fmla="*/ 119 w 279"/>
              <a:gd name="T101" fmla="*/ 37 h 273"/>
              <a:gd name="T102" fmla="*/ 113 w 279"/>
              <a:gd name="T103" fmla="*/ 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9" h="273">
                <a:moveTo>
                  <a:pt x="261" y="149"/>
                </a:moveTo>
                <a:cubicBezTo>
                  <a:pt x="261" y="144"/>
                  <a:pt x="260" y="139"/>
                  <a:pt x="259" y="135"/>
                </a:cubicBezTo>
                <a:cubicBezTo>
                  <a:pt x="258" y="128"/>
                  <a:pt x="256" y="121"/>
                  <a:pt x="253" y="115"/>
                </a:cubicBezTo>
                <a:cubicBezTo>
                  <a:pt x="259" y="113"/>
                  <a:pt x="258" y="105"/>
                  <a:pt x="252" y="105"/>
                </a:cubicBezTo>
                <a:cubicBezTo>
                  <a:pt x="247" y="106"/>
                  <a:pt x="245" y="99"/>
                  <a:pt x="250" y="97"/>
                </a:cubicBezTo>
                <a:cubicBezTo>
                  <a:pt x="255" y="94"/>
                  <a:pt x="261" y="96"/>
                  <a:pt x="264" y="98"/>
                </a:cubicBezTo>
                <a:cubicBezTo>
                  <a:pt x="279" y="109"/>
                  <a:pt x="270" y="132"/>
                  <a:pt x="261" y="149"/>
                </a:cubicBezTo>
                <a:close/>
                <a:moveTo>
                  <a:pt x="232" y="212"/>
                </a:moveTo>
                <a:cubicBezTo>
                  <a:pt x="232" y="212"/>
                  <a:pt x="232" y="212"/>
                  <a:pt x="232" y="212"/>
                </a:cubicBezTo>
                <a:cubicBezTo>
                  <a:pt x="232" y="212"/>
                  <a:pt x="232" y="212"/>
                  <a:pt x="232" y="212"/>
                </a:cubicBezTo>
                <a:cubicBezTo>
                  <a:pt x="229" y="216"/>
                  <a:pt x="226" y="221"/>
                  <a:pt x="222" y="225"/>
                </a:cubicBezTo>
                <a:cubicBezTo>
                  <a:pt x="201" y="253"/>
                  <a:pt x="201" y="266"/>
                  <a:pt x="189" y="273"/>
                </a:cubicBezTo>
                <a:cubicBezTo>
                  <a:pt x="180" y="273"/>
                  <a:pt x="158" y="273"/>
                  <a:pt x="158" y="273"/>
                </a:cubicBezTo>
                <a:cubicBezTo>
                  <a:pt x="158" y="273"/>
                  <a:pt x="160" y="268"/>
                  <a:pt x="159" y="261"/>
                </a:cubicBezTo>
                <a:cubicBezTo>
                  <a:pt x="157" y="261"/>
                  <a:pt x="156" y="262"/>
                  <a:pt x="154" y="262"/>
                </a:cubicBezTo>
                <a:cubicBezTo>
                  <a:pt x="139" y="265"/>
                  <a:pt x="124" y="265"/>
                  <a:pt x="109" y="263"/>
                </a:cubicBezTo>
                <a:cubicBezTo>
                  <a:pt x="107" y="267"/>
                  <a:pt x="105" y="270"/>
                  <a:pt x="102" y="273"/>
                </a:cubicBezTo>
                <a:cubicBezTo>
                  <a:pt x="71" y="273"/>
                  <a:pt x="71" y="273"/>
                  <a:pt x="71" y="273"/>
                </a:cubicBezTo>
                <a:cubicBezTo>
                  <a:pt x="71" y="269"/>
                  <a:pt x="71" y="266"/>
                  <a:pt x="70" y="262"/>
                </a:cubicBezTo>
                <a:cubicBezTo>
                  <a:pt x="68" y="255"/>
                  <a:pt x="58" y="243"/>
                  <a:pt x="50" y="235"/>
                </a:cubicBezTo>
                <a:cubicBezTo>
                  <a:pt x="43" y="229"/>
                  <a:pt x="37" y="222"/>
                  <a:pt x="32" y="214"/>
                </a:cubicBezTo>
                <a:cubicBezTo>
                  <a:pt x="32" y="214"/>
                  <a:pt x="32" y="214"/>
                  <a:pt x="32" y="214"/>
                </a:cubicBezTo>
                <a:cubicBezTo>
                  <a:pt x="25" y="201"/>
                  <a:pt x="0" y="200"/>
                  <a:pt x="0" y="181"/>
                </a:cubicBezTo>
                <a:cubicBezTo>
                  <a:pt x="0" y="167"/>
                  <a:pt x="0" y="162"/>
                  <a:pt x="0" y="149"/>
                </a:cubicBezTo>
                <a:cubicBezTo>
                  <a:pt x="0" y="130"/>
                  <a:pt x="18" y="134"/>
                  <a:pt x="28" y="120"/>
                </a:cubicBezTo>
                <a:cubicBezTo>
                  <a:pt x="28" y="119"/>
                  <a:pt x="28" y="119"/>
                  <a:pt x="29" y="119"/>
                </a:cubicBezTo>
                <a:cubicBezTo>
                  <a:pt x="34" y="109"/>
                  <a:pt x="41" y="99"/>
                  <a:pt x="50" y="90"/>
                </a:cubicBezTo>
                <a:cubicBezTo>
                  <a:pt x="45" y="79"/>
                  <a:pt x="36" y="68"/>
                  <a:pt x="29" y="59"/>
                </a:cubicBezTo>
                <a:cubicBezTo>
                  <a:pt x="22" y="50"/>
                  <a:pt x="36" y="43"/>
                  <a:pt x="47" y="43"/>
                </a:cubicBezTo>
                <a:cubicBezTo>
                  <a:pt x="68" y="42"/>
                  <a:pt x="87" y="53"/>
                  <a:pt x="100" y="73"/>
                </a:cubicBezTo>
                <a:cubicBezTo>
                  <a:pt x="97" y="59"/>
                  <a:pt x="100" y="44"/>
                  <a:pt x="107" y="31"/>
                </a:cubicBezTo>
                <a:cubicBezTo>
                  <a:pt x="119" y="12"/>
                  <a:pt x="139" y="0"/>
                  <a:pt x="162" y="0"/>
                </a:cubicBezTo>
                <a:cubicBezTo>
                  <a:pt x="173" y="0"/>
                  <a:pt x="184" y="3"/>
                  <a:pt x="193" y="8"/>
                </a:cubicBezTo>
                <a:cubicBezTo>
                  <a:pt x="220" y="24"/>
                  <a:pt x="231" y="57"/>
                  <a:pt x="220" y="86"/>
                </a:cubicBezTo>
                <a:cubicBezTo>
                  <a:pt x="234" y="99"/>
                  <a:pt x="244" y="117"/>
                  <a:pt x="248" y="137"/>
                </a:cubicBezTo>
                <a:cubicBezTo>
                  <a:pt x="254" y="163"/>
                  <a:pt x="247" y="190"/>
                  <a:pt x="232" y="212"/>
                </a:cubicBezTo>
                <a:close/>
                <a:moveTo>
                  <a:pt x="113" y="73"/>
                </a:moveTo>
                <a:cubicBezTo>
                  <a:pt x="114" y="73"/>
                  <a:pt x="115" y="72"/>
                  <a:pt x="117" y="72"/>
                </a:cubicBezTo>
                <a:cubicBezTo>
                  <a:pt x="128" y="70"/>
                  <a:pt x="139" y="69"/>
                  <a:pt x="150" y="71"/>
                </a:cubicBezTo>
                <a:cubicBezTo>
                  <a:pt x="165" y="46"/>
                  <a:pt x="165" y="46"/>
                  <a:pt x="165" y="46"/>
                </a:cubicBezTo>
                <a:cubicBezTo>
                  <a:pt x="154" y="49"/>
                  <a:pt x="154" y="49"/>
                  <a:pt x="154" y="49"/>
                </a:cubicBezTo>
                <a:cubicBezTo>
                  <a:pt x="151" y="34"/>
                  <a:pt x="151" y="34"/>
                  <a:pt x="151" y="34"/>
                </a:cubicBezTo>
                <a:cubicBezTo>
                  <a:pt x="175" y="29"/>
                  <a:pt x="175" y="29"/>
                  <a:pt x="175" y="29"/>
                </a:cubicBezTo>
                <a:cubicBezTo>
                  <a:pt x="188" y="37"/>
                  <a:pt x="188" y="37"/>
                  <a:pt x="188" y="37"/>
                </a:cubicBezTo>
                <a:cubicBezTo>
                  <a:pt x="188" y="37"/>
                  <a:pt x="188" y="37"/>
                  <a:pt x="188" y="37"/>
                </a:cubicBezTo>
                <a:cubicBezTo>
                  <a:pt x="167" y="74"/>
                  <a:pt x="167" y="74"/>
                  <a:pt x="167" y="74"/>
                </a:cubicBezTo>
                <a:cubicBezTo>
                  <a:pt x="180" y="77"/>
                  <a:pt x="192" y="83"/>
                  <a:pt x="202" y="92"/>
                </a:cubicBezTo>
                <a:cubicBezTo>
                  <a:pt x="203" y="90"/>
                  <a:pt x="203" y="89"/>
                  <a:pt x="204" y="88"/>
                </a:cubicBezTo>
                <a:cubicBezTo>
                  <a:pt x="218" y="64"/>
                  <a:pt x="210" y="34"/>
                  <a:pt x="187" y="20"/>
                </a:cubicBezTo>
                <a:cubicBezTo>
                  <a:pt x="179" y="15"/>
                  <a:pt x="170" y="13"/>
                  <a:pt x="162" y="13"/>
                </a:cubicBezTo>
                <a:cubicBezTo>
                  <a:pt x="144" y="13"/>
                  <a:pt x="128" y="22"/>
                  <a:pt x="119" y="37"/>
                </a:cubicBezTo>
                <a:cubicBezTo>
                  <a:pt x="112" y="49"/>
                  <a:pt x="110" y="61"/>
                  <a:pt x="113" y="73"/>
                </a:cubicBez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矩形 25"/>
          <p:cNvSpPr/>
          <p:nvPr/>
        </p:nvSpPr>
        <p:spPr>
          <a:xfrm>
            <a:off x="1483089" y="3093563"/>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8" name="矩形 77"/>
          <p:cNvSpPr/>
          <p:nvPr/>
        </p:nvSpPr>
        <p:spPr>
          <a:xfrm>
            <a:off x="3941595" y="3081851"/>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524289" y="3081327"/>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0" name="矩形 79"/>
          <p:cNvSpPr/>
          <p:nvPr/>
        </p:nvSpPr>
        <p:spPr>
          <a:xfrm>
            <a:off x="9127332" y="3093039"/>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6" name="Rectangle 4"/>
          <p:cNvSpPr>
            <a:spLocks/>
          </p:cNvSpPr>
          <p:nvPr/>
        </p:nvSpPr>
        <p:spPr bwMode="auto">
          <a:xfrm>
            <a:off x="1483089" y="4188237"/>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4"/>
          <p:cNvSpPr>
            <a:spLocks/>
          </p:cNvSpPr>
          <p:nvPr/>
        </p:nvSpPr>
        <p:spPr bwMode="auto">
          <a:xfrm>
            <a:off x="4055154" y="4188236"/>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4"/>
          <p:cNvSpPr>
            <a:spLocks/>
          </p:cNvSpPr>
          <p:nvPr/>
        </p:nvSpPr>
        <p:spPr bwMode="auto">
          <a:xfrm>
            <a:off x="6841579" y="4191272"/>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4"/>
          <p:cNvSpPr>
            <a:spLocks/>
          </p:cNvSpPr>
          <p:nvPr/>
        </p:nvSpPr>
        <p:spPr bwMode="auto">
          <a:xfrm>
            <a:off x="9617095" y="4170729"/>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047279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图片包含 音乐&#10;&#10;已生成极高可信度的说明">
            <a:extLst>
              <a:ext uri="{FF2B5EF4-FFF2-40B4-BE49-F238E27FC236}">
                <a16:creationId xmlns:a16="http://schemas.microsoft.com/office/drawing/2014/main" id="{EFF76AC8-4804-4F27-852A-28FFE713128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58500" y="-1"/>
            <a:ext cx="1333500" cy="6874995"/>
          </a:xfrm>
        </p:spPr>
      </p:pic>
      <p:grpSp>
        <p:nvGrpSpPr>
          <p:cNvPr id="7" name="Group 4">
            <a:extLst>
              <a:ext uri="{FF2B5EF4-FFF2-40B4-BE49-F238E27FC236}">
                <a16:creationId xmlns:a16="http://schemas.microsoft.com/office/drawing/2014/main" id="{DDDE0596-96F1-4FCF-9198-14A2D535F7C5}"/>
              </a:ext>
            </a:extLst>
          </p:cNvPr>
          <p:cNvGrpSpPr>
            <a:grpSpLocks noChangeAspect="1"/>
          </p:cNvGrpSpPr>
          <p:nvPr/>
        </p:nvGrpSpPr>
        <p:grpSpPr bwMode="auto">
          <a:xfrm>
            <a:off x="0" y="-3809040"/>
            <a:ext cx="5522566" cy="5990887"/>
            <a:chOff x="666" y="-546"/>
            <a:chExt cx="6415" cy="6959"/>
          </a:xfrm>
        </p:grpSpPr>
        <p:sp>
          <p:nvSpPr>
            <p:cNvPr id="8" name="AutoShape 3">
              <a:extLst>
                <a:ext uri="{FF2B5EF4-FFF2-40B4-BE49-F238E27FC236}">
                  <a16:creationId xmlns:a16="http://schemas.microsoft.com/office/drawing/2014/main" id="{218C83BE-A6C9-45F8-AA2E-B3760C32D6D4}"/>
                </a:ext>
              </a:extLst>
            </p:cNvPr>
            <p:cNvSpPr>
              <a:spLocks noChangeAspect="1" noChangeArrowheads="1" noTextEdit="1"/>
            </p:cNvSpPr>
            <p:nvPr/>
          </p:nvSpPr>
          <p:spPr bwMode="auto">
            <a:xfrm>
              <a:off x="666" y="-546"/>
              <a:ext cx="5892" cy="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a:extLst>
                <a:ext uri="{FF2B5EF4-FFF2-40B4-BE49-F238E27FC236}">
                  <a16:creationId xmlns:a16="http://schemas.microsoft.com/office/drawing/2014/main" id="{CF7F0CEF-57DF-476B-819B-D967B368E02D}"/>
                </a:ext>
              </a:extLst>
            </p:cNvPr>
            <p:cNvSpPr>
              <a:spLocks noEditPoints="1"/>
            </p:cNvSpPr>
            <p:nvPr/>
          </p:nvSpPr>
          <p:spPr bwMode="auto">
            <a:xfrm>
              <a:off x="1440" y="3956"/>
              <a:ext cx="719" cy="1844"/>
            </a:xfrm>
            <a:custGeom>
              <a:avLst/>
              <a:gdLst>
                <a:gd name="T0" fmla="*/ 407 w 421"/>
                <a:gd name="T1" fmla="*/ 708 h 1079"/>
                <a:gd name="T2" fmla="*/ 245 w 421"/>
                <a:gd name="T3" fmla="*/ 508 h 1079"/>
                <a:gd name="T4" fmla="*/ 234 w 421"/>
                <a:gd name="T5" fmla="*/ 506 h 1079"/>
                <a:gd name="T6" fmla="*/ 208 w 421"/>
                <a:gd name="T7" fmla="*/ 429 h 1079"/>
                <a:gd name="T8" fmla="*/ 266 w 421"/>
                <a:gd name="T9" fmla="*/ 300 h 1079"/>
                <a:gd name="T10" fmla="*/ 266 w 421"/>
                <a:gd name="T11" fmla="*/ 129 h 1079"/>
                <a:gd name="T12" fmla="*/ 238 w 421"/>
                <a:gd name="T13" fmla="*/ 60 h 1079"/>
                <a:gd name="T14" fmla="*/ 186 w 421"/>
                <a:gd name="T15" fmla="*/ 0 h 1079"/>
                <a:gd name="T16" fmla="*/ 171 w 421"/>
                <a:gd name="T17" fmla="*/ 5 h 1079"/>
                <a:gd name="T18" fmla="*/ 110 w 421"/>
                <a:gd name="T19" fmla="*/ 126 h 1079"/>
                <a:gd name="T20" fmla="*/ 137 w 421"/>
                <a:gd name="T21" fmla="*/ 314 h 1079"/>
                <a:gd name="T22" fmla="*/ 118 w 421"/>
                <a:gd name="T23" fmla="*/ 373 h 1079"/>
                <a:gd name="T24" fmla="*/ 19 w 421"/>
                <a:gd name="T25" fmla="*/ 568 h 1079"/>
                <a:gd name="T26" fmla="*/ 286 w 421"/>
                <a:gd name="T27" fmla="*/ 822 h 1079"/>
                <a:gd name="T28" fmla="*/ 317 w 421"/>
                <a:gd name="T29" fmla="*/ 860 h 1079"/>
                <a:gd name="T30" fmla="*/ 341 w 421"/>
                <a:gd name="T31" fmla="*/ 954 h 1079"/>
                <a:gd name="T32" fmla="*/ 240 w 421"/>
                <a:gd name="T33" fmla="*/ 1037 h 1079"/>
                <a:gd name="T34" fmla="*/ 240 w 421"/>
                <a:gd name="T35" fmla="*/ 1030 h 1079"/>
                <a:gd name="T36" fmla="*/ 235 w 421"/>
                <a:gd name="T37" fmla="*/ 909 h 1079"/>
                <a:gd name="T38" fmla="*/ 188 w 421"/>
                <a:gd name="T39" fmla="*/ 1056 h 1079"/>
                <a:gd name="T40" fmla="*/ 375 w 421"/>
                <a:gd name="T41" fmla="*/ 937 h 1079"/>
                <a:gd name="T42" fmla="*/ 334 w 421"/>
                <a:gd name="T43" fmla="*/ 806 h 1079"/>
                <a:gd name="T44" fmla="*/ 401 w 421"/>
                <a:gd name="T45" fmla="*/ 726 h 1079"/>
                <a:gd name="T46" fmla="*/ 403 w 421"/>
                <a:gd name="T47" fmla="*/ 721 h 1079"/>
                <a:gd name="T48" fmla="*/ 405 w 421"/>
                <a:gd name="T49" fmla="*/ 714 h 1079"/>
                <a:gd name="T50" fmla="*/ 179 w 421"/>
                <a:gd name="T51" fmla="*/ 121 h 1079"/>
                <a:gd name="T52" fmla="*/ 225 w 421"/>
                <a:gd name="T53" fmla="*/ 118 h 1079"/>
                <a:gd name="T54" fmla="*/ 217 w 421"/>
                <a:gd name="T55" fmla="*/ 228 h 1079"/>
                <a:gd name="T56" fmla="*/ 168 w 421"/>
                <a:gd name="T57" fmla="*/ 312 h 1079"/>
                <a:gd name="T58" fmla="*/ 168 w 421"/>
                <a:gd name="T59" fmla="*/ 141 h 1079"/>
                <a:gd name="T60" fmla="*/ 79 w 421"/>
                <a:gd name="T61" fmla="*/ 657 h 1079"/>
                <a:gd name="T62" fmla="*/ 175 w 421"/>
                <a:gd name="T63" fmla="*/ 454 h 1079"/>
                <a:gd name="T64" fmla="*/ 203 w 421"/>
                <a:gd name="T65" fmla="*/ 521 h 1079"/>
                <a:gd name="T66" fmla="*/ 138 w 421"/>
                <a:gd name="T67" fmla="*/ 669 h 1079"/>
                <a:gd name="T68" fmla="*/ 239 w 421"/>
                <a:gd name="T69" fmla="*/ 758 h 1079"/>
                <a:gd name="T70" fmla="*/ 243 w 421"/>
                <a:gd name="T71" fmla="*/ 737 h 1079"/>
                <a:gd name="T72" fmla="*/ 199 w 421"/>
                <a:gd name="T73" fmla="*/ 631 h 1079"/>
                <a:gd name="T74" fmla="*/ 290 w 421"/>
                <a:gd name="T75" fmla="*/ 784 h 1079"/>
                <a:gd name="T76" fmla="*/ 263 w 421"/>
                <a:gd name="T77" fmla="*/ 594 h 1079"/>
                <a:gd name="T78" fmla="*/ 321 w 421"/>
                <a:gd name="T79" fmla="*/ 76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1" h="1079">
                  <a:moveTo>
                    <a:pt x="405" y="714"/>
                  </a:moveTo>
                  <a:cubicBezTo>
                    <a:pt x="406" y="712"/>
                    <a:pt x="406" y="710"/>
                    <a:pt x="407" y="708"/>
                  </a:cubicBezTo>
                  <a:cubicBezTo>
                    <a:pt x="416" y="667"/>
                    <a:pt x="415" y="640"/>
                    <a:pt x="399" y="601"/>
                  </a:cubicBezTo>
                  <a:cubicBezTo>
                    <a:pt x="374" y="539"/>
                    <a:pt x="313" y="493"/>
                    <a:pt x="245" y="508"/>
                  </a:cubicBezTo>
                  <a:cubicBezTo>
                    <a:pt x="244" y="508"/>
                    <a:pt x="239" y="510"/>
                    <a:pt x="237" y="509"/>
                  </a:cubicBezTo>
                  <a:cubicBezTo>
                    <a:pt x="237" y="509"/>
                    <a:pt x="236" y="509"/>
                    <a:pt x="234" y="506"/>
                  </a:cubicBezTo>
                  <a:cubicBezTo>
                    <a:pt x="226" y="482"/>
                    <a:pt x="219" y="460"/>
                    <a:pt x="211" y="437"/>
                  </a:cubicBezTo>
                  <a:cubicBezTo>
                    <a:pt x="210" y="434"/>
                    <a:pt x="209" y="432"/>
                    <a:pt x="208" y="429"/>
                  </a:cubicBezTo>
                  <a:cubicBezTo>
                    <a:pt x="206" y="423"/>
                    <a:pt x="206" y="418"/>
                    <a:pt x="210" y="413"/>
                  </a:cubicBezTo>
                  <a:cubicBezTo>
                    <a:pt x="235" y="381"/>
                    <a:pt x="258" y="329"/>
                    <a:pt x="266" y="300"/>
                  </a:cubicBezTo>
                  <a:cubicBezTo>
                    <a:pt x="272" y="276"/>
                    <a:pt x="275" y="250"/>
                    <a:pt x="276" y="224"/>
                  </a:cubicBezTo>
                  <a:cubicBezTo>
                    <a:pt x="277" y="192"/>
                    <a:pt x="274" y="160"/>
                    <a:pt x="266" y="129"/>
                  </a:cubicBezTo>
                  <a:cubicBezTo>
                    <a:pt x="264" y="121"/>
                    <a:pt x="264" y="121"/>
                    <a:pt x="264" y="121"/>
                  </a:cubicBezTo>
                  <a:cubicBezTo>
                    <a:pt x="258" y="100"/>
                    <a:pt x="249" y="80"/>
                    <a:pt x="238" y="60"/>
                  </a:cubicBezTo>
                  <a:cubicBezTo>
                    <a:pt x="230" y="47"/>
                    <a:pt x="222" y="34"/>
                    <a:pt x="212" y="23"/>
                  </a:cubicBezTo>
                  <a:cubicBezTo>
                    <a:pt x="204" y="14"/>
                    <a:pt x="195" y="8"/>
                    <a:pt x="186" y="0"/>
                  </a:cubicBezTo>
                  <a:cubicBezTo>
                    <a:pt x="181" y="1"/>
                    <a:pt x="177" y="2"/>
                    <a:pt x="172" y="2"/>
                  </a:cubicBezTo>
                  <a:cubicBezTo>
                    <a:pt x="172" y="3"/>
                    <a:pt x="171" y="4"/>
                    <a:pt x="171" y="5"/>
                  </a:cubicBezTo>
                  <a:cubicBezTo>
                    <a:pt x="142" y="24"/>
                    <a:pt x="127" y="52"/>
                    <a:pt x="118" y="84"/>
                  </a:cubicBezTo>
                  <a:cubicBezTo>
                    <a:pt x="114" y="98"/>
                    <a:pt x="111" y="112"/>
                    <a:pt x="110" y="126"/>
                  </a:cubicBezTo>
                  <a:cubicBezTo>
                    <a:pt x="104" y="174"/>
                    <a:pt x="106" y="229"/>
                    <a:pt x="123" y="275"/>
                  </a:cubicBezTo>
                  <a:cubicBezTo>
                    <a:pt x="128" y="288"/>
                    <a:pt x="133" y="301"/>
                    <a:pt x="137" y="314"/>
                  </a:cubicBezTo>
                  <a:cubicBezTo>
                    <a:pt x="139" y="318"/>
                    <a:pt x="147" y="335"/>
                    <a:pt x="144" y="339"/>
                  </a:cubicBezTo>
                  <a:cubicBezTo>
                    <a:pt x="135" y="351"/>
                    <a:pt x="127" y="362"/>
                    <a:pt x="118" y="373"/>
                  </a:cubicBezTo>
                  <a:cubicBezTo>
                    <a:pt x="94" y="405"/>
                    <a:pt x="71" y="438"/>
                    <a:pt x="52" y="474"/>
                  </a:cubicBezTo>
                  <a:cubicBezTo>
                    <a:pt x="37" y="503"/>
                    <a:pt x="26" y="537"/>
                    <a:pt x="19" y="568"/>
                  </a:cubicBezTo>
                  <a:cubicBezTo>
                    <a:pt x="0" y="668"/>
                    <a:pt x="63" y="772"/>
                    <a:pt x="154" y="812"/>
                  </a:cubicBezTo>
                  <a:cubicBezTo>
                    <a:pt x="196" y="831"/>
                    <a:pt x="241" y="835"/>
                    <a:pt x="286" y="822"/>
                  </a:cubicBezTo>
                  <a:cubicBezTo>
                    <a:pt x="290" y="821"/>
                    <a:pt x="295" y="820"/>
                    <a:pt x="301" y="819"/>
                  </a:cubicBezTo>
                  <a:cubicBezTo>
                    <a:pt x="306" y="832"/>
                    <a:pt x="312" y="846"/>
                    <a:pt x="317" y="860"/>
                  </a:cubicBezTo>
                  <a:cubicBezTo>
                    <a:pt x="322" y="875"/>
                    <a:pt x="328" y="890"/>
                    <a:pt x="332" y="906"/>
                  </a:cubicBezTo>
                  <a:cubicBezTo>
                    <a:pt x="336" y="921"/>
                    <a:pt x="339" y="937"/>
                    <a:pt x="341" y="954"/>
                  </a:cubicBezTo>
                  <a:cubicBezTo>
                    <a:pt x="345" y="1000"/>
                    <a:pt x="315" y="1027"/>
                    <a:pt x="278" y="1037"/>
                  </a:cubicBezTo>
                  <a:cubicBezTo>
                    <a:pt x="266" y="1040"/>
                    <a:pt x="253" y="1042"/>
                    <a:pt x="240" y="1037"/>
                  </a:cubicBezTo>
                  <a:cubicBezTo>
                    <a:pt x="239" y="1036"/>
                    <a:pt x="237" y="1035"/>
                    <a:pt x="234" y="1033"/>
                  </a:cubicBezTo>
                  <a:cubicBezTo>
                    <a:pt x="237" y="1032"/>
                    <a:pt x="239" y="1031"/>
                    <a:pt x="240" y="1030"/>
                  </a:cubicBezTo>
                  <a:cubicBezTo>
                    <a:pt x="266" y="1018"/>
                    <a:pt x="281" y="996"/>
                    <a:pt x="278" y="967"/>
                  </a:cubicBezTo>
                  <a:cubicBezTo>
                    <a:pt x="275" y="940"/>
                    <a:pt x="261" y="920"/>
                    <a:pt x="235" y="909"/>
                  </a:cubicBezTo>
                  <a:cubicBezTo>
                    <a:pt x="210" y="897"/>
                    <a:pt x="182" y="905"/>
                    <a:pt x="165" y="927"/>
                  </a:cubicBezTo>
                  <a:cubicBezTo>
                    <a:pt x="132" y="967"/>
                    <a:pt x="140" y="1027"/>
                    <a:pt x="188" y="1056"/>
                  </a:cubicBezTo>
                  <a:cubicBezTo>
                    <a:pt x="219" y="1075"/>
                    <a:pt x="259" y="1079"/>
                    <a:pt x="294" y="1068"/>
                  </a:cubicBezTo>
                  <a:cubicBezTo>
                    <a:pt x="350" y="1051"/>
                    <a:pt x="386" y="995"/>
                    <a:pt x="375" y="937"/>
                  </a:cubicBezTo>
                  <a:cubicBezTo>
                    <a:pt x="368" y="900"/>
                    <a:pt x="353" y="865"/>
                    <a:pt x="341" y="829"/>
                  </a:cubicBezTo>
                  <a:cubicBezTo>
                    <a:pt x="339" y="822"/>
                    <a:pt x="337" y="814"/>
                    <a:pt x="334" y="806"/>
                  </a:cubicBezTo>
                  <a:cubicBezTo>
                    <a:pt x="334" y="806"/>
                    <a:pt x="334" y="805"/>
                    <a:pt x="334" y="805"/>
                  </a:cubicBezTo>
                  <a:cubicBezTo>
                    <a:pt x="350" y="795"/>
                    <a:pt x="383" y="770"/>
                    <a:pt x="401" y="726"/>
                  </a:cubicBezTo>
                  <a:cubicBezTo>
                    <a:pt x="401" y="726"/>
                    <a:pt x="401" y="726"/>
                    <a:pt x="401" y="726"/>
                  </a:cubicBezTo>
                  <a:cubicBezTo>
                    <a:pt x="402" y="725"/>
                    <a:pt x="402" y="723"/>
                    <a:pt x="403" y="721"/>
                  </a:cubicBezTo>
                  <a:cubicBezTo>
                    <a:pt x="403" y="721"/>
                    <a:pt x="403" y="721"/>
                    <a:pt x="403" y="721"/>
                  </a:cubicBezTo>
                  <a:cubicBezTo>
                    <a:pt x="421" y="672"/>
                    <a:pt x="410" y="700"/>
                    <a:pt x="405" y="714"/>
                  </a:cubicBezTo>
                  <a:moveTo>
                    <a:pt x="168" y="141"/>
                  </a:moveTo>
                  <a:cubicBezTo>
                    <a:pt x="171" y="134"/>
                    <a:pt x="175" y="127"/>
                    <a:pt x="179" y="121"/>
                  </a:cubicBezTo>
                  <a:cubicBezTo>
                    <a:pt x="184" y="113"/>
                    <a:pt x="191" y="108"/>
                    <a:pt x="201" y="106"/>
                  </a:cubicBezTo>
                  <a:cubicBezTo>
                    <a:pt x="212" y="103"/>
                    <a:pt x="221" y="107"/>
                    <a:pt x="225" y="118"/>
                  </a:cubicBezTo>
                  <a:cubicBezTo>
                    <a:pt x="228" y="128"/>
                    <a:pt x="231" y="138"/>
                    <a:pt x="232" y="149"/>
                  </a:cubicBezTo>
                  <a:cubicBezTo>
                    <a:pt x="234" y="176"/>
                    <a:pt x="227" y="203"/>
                    <a:pt x="217" y="228"/>
                  </a:cubicBezTo>
                  <a:cubicBezTo>
                    <a:pt x="207" y="254"/>
                    <a:pt x="194" y="280"/>
                    <a:pt x="177" y="302"/>
                  </a:cubicBezTo>
                  <a:cubicBezTo>
                    <a:pt x="175" y="305"/>
                    <a:pt x="173" y="307"/>
                    <a:pt x="168" y="312"/>
                  </a:cubicBezTo>
                  <a:cubicBezTo>
                    <a:pt x="163" y="298"/>
                    <a:pt x="159" y="287"/>
                    <a:pt x="157" y="276"/>
                  </a:cubicBezTo>
                  <a:cubicBezTo>
                    <a:pt x="148" y="230"/>
                    <a:pt x="153" y="185"/>
                    <a:pt x="168" y="141"/>
                  </a:cubicBezTo>
                  <a:moveTo>
                    <a:pt x="174" y="788"/>
                  </a:moveTo>
                  <a:cubicBezTo>
                    <a:pt x="118" y="768"/>
                    <a:pt x="80" y="716"/>
                    <a:pt x="79" y="657"/>
                  </a:cubicBezTo>
                  <a:cubicBezTo>
                    <a:pt x="78" y="621"/>
                    <a:pt x="87" y="588"/>
                    <a:pt x="103" y="556"/>
                  </a:cubicBezTo>
                  <a:cubicBezTo>
                    <a:pt x="123" y="519"/>
                    <a:pt x="147" y="485"/>
                    <a:pt x="175" y="454"/>
                  </a:cubicBezTo>
                  <a:cubicBezTo>
                    <a:pt x="176" y="453"/>
                    <a:pt x="178" y="452"/>
                    <a:pt x="180" y="450"/>
                  </a:cubicBezTo>
                  <a:cubicBezTo>
                    <a:pt x="188" y="474"/>
                    <a:pt x="195" y="497"/>
                    <a:pt x="203" y="521"/>
                  </a:cubicBezTo>
                  <a:cubicBezTo>
                    <a:pt x="200" y="524"/>
                    <a:pt x="197" y="526"/>
                    <a:pt x="193" y="529"/>
                  </a:cubicBezTo>
                  <a:cubicBezTo>
                    <a:pt x="148" y="565"/>
                    <a:pt x="129" y="612"/>
                    <a:pt x="138" y="669"/>
                  </a:cubicBezTo>
                  <a:cubicBezTo>
                    <a:pt x="145" y="713"/>
                    <a:pt x="185" y="751"/>
                    <a:pt x="229" y="758"/>
                  </a:cubicBezTo>
                  <a:cubicBezTo>
                    <a:pt x="232" y="759"/>
                    <a:pt x="236" y="759"/>
                    <a:pt x="239" y="758"/>
                  </a:cubicBezTo>
                  <a:cubicBezTo>
                    <a:pt x="244" y="758"/>
                    <a:pt x="248" y="755"/>
                    <a:pt x="249" y="749"/>
                  </a:cubicBezTo>
                  <a:cubicBezTo>
                    <a:pt x="250" y="744"/>
                    <a:pt x="248" y="740"/>
                    <a:pt x="243" y="737"/>
                  </a:cubicBezTo>
                  <a:cubicBezTo>
                    <a:pt x="240" y="736"/>
                    <a:pt x="238" y="735"/>
                    <a:pt x="235" y="735"/>
                  </a:cubicBezTo>
                  <a:cubicBezTo>
                    <a:pt x="200" y="724"/>
                    <a:pt x="170" y="675"/>
                    <a:pt x="199" y="631"/>
                  </a:cubicBezTo>
                  <a:cubicBezTo>
                    <a:pt x="207" y="620"/>
                    <a:pt x="216" y="609"/>
                    <a:pt x="230" y="602"/>
                  </a:cubicBezTo>
                  <a:cubicBezTo>
                    <a:pt x="251" y="663"/>
                    <a:pt x="270" y="724"/>
                    <a:pt x="290" y="784"/>
                  </a:cubicBezTo>
                  <a:cubicBezTo>
                    <a:pt x="251" y="802"/>
                    <a:pt x="213" y="802"/>
                    <a:pt x="174" y="788"/>
                  </a:cubicBezTo>
                  <a:moveTo>
                    <a:pt x="263" y="594"/>
                  </a:moveTo>
                  <a:cubicBezTo>
                    <a:pt x="301" y="588"/>
                    <a:pt x="338" y="617"/>
                    <a:pt x="352" y="654"/>
                  </a:cubicBezTo>
                  <a:cubicBezTo>
                    <a:pt x="367" y="691"/>
                    <a:pt x="357" y="750"/>
                    <a:pt x="321" y="769"/>
                  </a:cubicBezTo>
                  <a:cubicBezTo>
                    <a:pt x="301" y="711"/>
                    <a:pt x="282" y="652"/>
                    <a:pt x="263" y="59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a:extLst>
                <a:ext uri="{FF2B5EF4-FFF2-40B4-BE49-F238E27FC236}">
                  <a16:creationId xmlns:a16="http://schemas.microsoft.com/office/drawing/2014/main" id="{A55FB51E-5543-4BE6-836D-0D19DDDEDF3F}"/>
                </a:ext>
              </a:extLst>
            </p:cNvPr>
            <p:cNvSpPr>
              <a:spLocks/>
            </p:cNvSpPr>
            <p:nvPr/>
          </p:nvSpPr>
          <p:spPr bwMode="auto">
            <a:xfrm>
              <a:off x="3489" y="5785"/>
              <a:ext cx="222" cy="358"/>
            </a:xfrm>
            <a:custGeom>
              <a:avLst/>
              <a:gdLst>
                <a:gd name="T0" fmla="*/ 118 w 130"/>
                <a:gd name="T1" fmla="*/ 57 h 210"/>
                <a:gd name="T2" fmla="*/ 97 w 130"/>
                <a:gd name="T3" fmla="*/ 0 h 210"/>
                <a:gd name="T4" fmla="*/ 56 w 130"/>
                <a:gd name="T5" fmla="*/ 167 h 210"/>
                <a:gd name="T6" fmla="*/ 31 w 130"/>
                <a:gd name="T7" fmla="*/ 156 h 210"/>
                <a:gd name="T8" fmla="*/ 0 w 130"/>
                <a:gd name="T9" fmla="*/ 183 h 210"/>
                <a:gd name="T10" fmla="*/ 31 w 130"/>
                <a:gd name="T11" fmla="*/ 210 h 210"/>
                <a:gd name="T12" fmla="*/ 62 w 130"/>
                <a:gd name="T13" fmla="*/ 187 h 210"/>
                <a:gd name="T14" fmla="*/ 94 w 130"/>
                <a:gd name="T15" fmla="*/ 50 h 210"/>
                <a:gd name="T16" fmla="*/ 105 w 130"/>
                <a:gd name="T17" fmla="*/ 66 h 210"/>
                <a:gd name="T18" fmla="*/ 118 w 130"/>
                <a:gd name="T19" fmla="*/ 117 h 210"/>
                <a:gd name="T20" fmla="*/ 118 w 130"/>
                <a:gd name="T21" fmla="*/ 5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210">
                  <a:moveTo>
                    <a:pt x="118" y="57"/>
                  </a:moveTo>
                  <a:cubicBezTo>
                    <a:pt x="100" y="41"/>
                    <a:pt x="97" y="0"/>
                    <a:pt x="97" y="0"/>
                  </a:cubicBezTo>
                  <a:cubicBezTo>
                    <a:pt x="56" y="167"/>
                    <a:pt x="56" y="167"/>
                    <a:pt x="56" y="167"/>
                  </a:cubicBezTo>
                  <a:cubicBezTo>
                    <a:pt x="50" y="161"/>
                    <a:pt x="41" y="156"/>
                    <a:pt x="31" y="156"/>
                  </a:cubicBezTo>
                  <a:cubicBezTo>
                    <a:pt x="14" y="156"/>
                    <a:pt x="0" y="168"/>
                    <a:pt x="0" y="183"/>
                  </a:cubicBezTo>
                  <a:cubicBezTo>
                    <a:pt x="0" y="198"/>
                    <a:pt x="14" y="210"/>
                    <a:pt x="31" y="210"/>
                  </a:cubicBezTo>
                  <a:cubicBezTo>
                    <a:pt x="47" y="210"/>
                    <a:pt x="59" y="200"/>
                    <a:pt x="62" y="187"/>
                  </a:cubicBezTo>
                  <a:cubicBezTo>
                    <a:pt x="94" y="50"/>
                    <a:pt x="94" y="50"/>
                    <a:pt x="94" y="50"/>
                  </a:cubicBezTo>
                  <a:cubicBezTo>
                    <a:pt x="94" y="54"/>
                    <a:pt x="97" y="58"/>
                    <a:pt x="105" y="66"/>
                  </a:cubicBezTo>
                  <a:cubicBezTo>
                    <a:pt x="120" y="80"/>
                    <a:pt x="118" y="117"/>
                    <a:pt x="118" y="117"/>
                  </a:cubicBezTo>
                  <a:cubicBezTo>
                    <a:pt x="118" y="117"/>
                    <a:pt x="130" y="68"/>
                    <a:pt x="118" y="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a:extLst>
                <a:ext uri="{FF2B5EF4-FFF2-40B4-BE49-F238E27FC236}">
                  <a16:creationId xmlns:a16="http://schemas.microsoft.com/office/drawing/2014/main" id="{7227599A-AA65-42DF-B839-70081EE769E9}"/>
                </a:ext>
              </a:extLst>
            </p:cNvPr>
            <p:cNvSpPr>
              <a:spLocks/>
            </p:cNvSpPr>
            <p:nvPr/>
          </p:nvSpPr>
          <p:spPr bwMode="auto">
            <a:xfrm>
              <a:off x="4519" y="4777"/>
              <a:ext cx="227" cy="365"/>
            </a:xfrm>
            <a:custGeom>
              <a:avLst/>
              <a:gdLst>
                <a:gd name="T0" fmla="*/ 120 w 133"/>
                <a:gd name="T1" fmla="*/ 58 h 214"/>
                <a:gd name="T2" fmla="*/ 99 w 133"/>
                <a:gd name="T3" fmla="*/ 0 h 214"/>
                <a:gd name="T4" fmla="*/ 57 w 133"/>
                <a:gd name="T5" fmla="*/ 170 h 214"/>
                <a:gd name="T6" fmla="*/ 32 w 133"/>
                <a:gd name="T7" fmla="*/ 159 h 214"/>
                <a:gd name="T8" fmla="*/ 0 w 133"/>
                <a:gd name="T9" fmla="*/ 186 h 214"/>
                <a:gd name="T10" fmla="*/ 32 w 133"/>
                <a:gd name="T11" fmla="*/ 214 h 214"/>
                <a:gd name="T12" fmla="*/ 63 w 133"/>
                <a:gd name="T13" fmla="*/ 191 h 214"/>
                <a:gd name="T14" fmla="*/ 96 w 133"/>
                <a:gd name="T15" fmla="*/ 51 h 214"/>
                <a:gd name="T16" fmla="*/ 107 w 133"/>
                <a:gd name="T17" fmla="*/ 67 h 214"/>
                <a:gd name="T18" fmla="*/ 120 w 133"/>
                <a:gd name="T19" fmla="*/ 120 h 214"/>
                <a:gd name="T20" fmla="*/ 120 w 133"/>
                <a:gd name="T2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14">
                  <a:moveTo>
                    <a:pt x="120" y="58"/>
                  </a:moveTo>
                  <a:cubicBezTo>
                    <a:pt x="102" y="41"/>
                    <a:pt x="99" y="0"/>
                    <a:pt x="99" y="0"/>
                  </a:cubicBezTo>
                  <a:cubicBezTo>
                    <a:pt x="57" y="170"/>
                    <a:pt x="57" y="170"/>
                    <a:pt x="57" y="170"/>
                  </a:cubicBezTo>
                  <a:cubicBezTo>
                    <a:pt x="51" y="164"/>
                    <a:pt x="42" y="159"/>
                    <a:pt x="32" y="159"/>
                  </a:cubicBezTo>
                  <a:cubicBezTo>
                    <a:pt x="15" y="159"/>
                    <a:pt x="0" y="171"/>
                    <a:pt x="0" y="186"/>
                  </a:cubicBezTo>
                  <a:cubicBezTo>
                    <a:pt x="0" y="201"/>
                    <a:pt x="15" y="214"/>
                    <a:pt x="32" y="214"/>
                  </a:cubicBezTo>
                  <a:cubicBezTo>
                    <a:pt x="48" y="214"/>
                    <a:pt x="61" y="204"/>
                    <a:pt x="63" y="191"/>
                  </a:cubicBezTo>
                  <a:cubicBezTo>
                    <a:pt x="96" y="51"/>
                    <a:pt x="96" y="51"/>
                    <a:pt x="96" y="51"/>
                  </a:cubicBezTo>
                  <a:cubicBezTo>
                    <a:pt x="95" y="56"/>
                    <a:pt x="99" y="59"/>
                    <a:pt x="107" y="67"/>
                  </a:cubicBezTo>
                  <a:cubicBezTo>
                    <a:pt x="123" y="82"/>
                    <a:pt x="120" y="120"/>
                    <a:pt x="120" y="120"/>
                  </a:cubicBezTo>
                  <a:cubicBezTo>
                    <a:pt x="120" y="120"/>
                    <a:pt x="133" y="70"/>
                    <a:pt x="120" y="5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a:extLst>
                <a:ext uri="{FF2B5EF4-FFF2-40B4-BE49-F238E27FC236}">
                  <a16:creationId xmlns:a16="http://schemas.microsoft.com/office/drawing/2014/main" id="{80F30A3D-8346-424F-AB2F-3BE5B8E0D90F}"/>
                </a:ext>
              </a:extLst>
            </p:cNvPr>
            <p:cNvSpPr>
              <a:spLocks/>
            </p:cNvSpPr>
            <p:nvPr/>
          </p:nvSpPr>
          <p:spPr bwMode="auto">
            <a:xfrm>
              <a:off x="5337" y="1703"/>
              <a:ext cx="261" cy="220"/>
            </a:xfrm>
            <a:custGeom>
              <a:avLst/>
              <a:gdLst>
                <a:gd name="T0" fmla="*/ 144 w 153"/>
                <a:gd name="T1" fmla="*/ 49 h 129"/>
                <a:gd name="T2" fmla="*/ 153 w 153"/>
                <a:gd name="T3" fmla="*/ 0 h 129"/>
                <a:gd name="T4" fmla="*/ 53 w 153"/>
                <a:gd name="T5" fmla="*/ 102 h 129"/>
                <a:gd name="T6" fmla="*/ 40 w 153"/>
                <a:gd name="T7" fmla="*/ 84 h 129"/>
                <a:gd name="T8" fmla="*/ 7 w 153"/>
                <a:gd name="T9" fmla="*/ 90 h 129"/>
                <a:gd name="T10" fmla="*/ 18 w 153"/>
                <a:gd name="T11" fmla="*/ 122 h 129"/>
                <a:gd name="T12" fmla="*/ 49 w 153"/>
                <a:gd name="T13" fmla="*/ 119 h 129"/>
                <a:gd name="T14" fmla="*/ 130 w 153"/>
                <a:gd name="T15" fmla="*/ 34 h 129"/>
                <a:gd name="T16" fmla="*/ 131 w 153"/>
                <a:gd name="T17" fmla="*/ 50 h 129"/>
                <a:gd name="T18" fmla="*/ 118 w 153"/>
                <a:gd name="T19" fmla="*/ 92 h 129"/>
                <a:gd name="T20" fmla="*/ 144 w 153"/>
                <a:gd name="T21" fmla="*/ 4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29">
                  <a:moveTo>
                    <a:pt x="144" y="49"/>
                  </a:moveTo>
                  <a:cubicBezTo>
                    <a:pt x="138" y="30"/>
                    <a:pt x="153" y="0"/>
                    <a:pt x="153" y="0"/>
                  </a:cubicBezTo>
                  <a:cubicBezTo>
                    <a:pt x="53" y="102"/>
                    <a:pt x="53" y="102"/>
                    <a:pt x="53" y="102"/>
                  </a:cubicBezTo>
                  <a:cubicBezTo>
                    <a:pt x="52" y="95"/>
                    <a:pt x="47" y="88"/>
                    <a:pt x="40" y="84"/>
                  </a:cubicBezTo>
                  <a:cubicBezTo>
                    <a:pt x="28" y="77"/>
                    <a:pt x="13" y="80"/>
                    <a:pt x="7" y="90"/>
                  </a:cubicBezTo>
                  <a:cubicBezTo>
                    <a:pt x="0" y="101"/>
                    <a:pt x="5" y="115"/>
                    <a:pt x="18" y="122"/>
                  </a:cubicBezTo>
                  <a:cubicBezTo>
                    <a:pt x="29" y="129"/>
                    <a:pt x="42" y="127"/>
                    <a:pt x="49" y="119"/>
                  </a:cubicBezTo>
                  <a:cubicBezTo>
                    <a:pt x="130" y="34"/>
                    <a:pt x="130" y="34"/>
                    <a:pt x="130" y="34"/>
                  </a:cubicBezTo>
                  <a:cubicBezTo>
                    <a:pt x="128" y="37"/>
                    <a:pt x="129" y="41"/>
                    <a:pt x="131" y="50"/>
                  </a:cubicBezTo>
                  <a:cubicBezTo>
                    <a:pt x="136" y="67"/>
                    <a:pt x="118" y="92"/>
                    <a:pt x="118" y="92"/>
                  </a:cubicBezTo>
                  <a:cubicBezTo>
                    <a:pt x="118" y="92"/>
                    <a:pt x="148" y="62"/>
                    <a:pt x="144" y="4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a:extLst>
                <a:ext uri="{FF2B5EF4-FFF2-40B4-BE49-F238E27FC236}">
                  <a16:creationId xmlns:a16="http://schemas.microsoft.com/office/drawing/2014/main" id="{BADB230C-9320-4EC4-AAEF-AF27AC4C5EB0}"/>
                </a:ext>
              </a:extLst>
            </p:cNvPr>
            <p:cNvSpPr>
              <a:spLocks/>
            </p:cNvSpPr>
            <p:nvPr/>
          </p:nvSpPr>
          <p:spPr bwMode="auto">
            <a:xfrm>
              <a:off x="5812" y="4666"/>
              <a:ext cx="324" cy="276"/>
            </a:xfrm>
            <a:custGeom>
              <a:avLst/>
              <a:gdLst>
                <a:gd name="T0" fmla="*/ 178 w 190"/>
                <a:gd name="T1" fmla="*/ 62 h 162"/>
                <a:gd name="T2" fmla="*/ 190 w 190"/>
                <a:gd name="T3" fmla="*/ 0 h 162"/>
                <a:gd name="T4" fmla="*/ 65 w 190"/>
                <a:gd name="T5" fmla="*/ 128 h 162"/>
                <a:gd name="T6" fmla="*/ 49 w 190"/>
                <a:gd name="T7" fmla="*/ 106 h 162"/>
                <a:gd name="T8" fmla="*/ 7 w 190"/>
                <a:gd name="T9" fmla="*/ 113 h 162"/>
                <a:gd name="T10" fmla="*/ 21 w 190"/>
                <a:gd name="T11" fmla="*/ 153 h 162"/>
                <a:gd name="T12" fmla="*/ 60 w 190"/>
                <a:gd name="T13" fmla="*/ 149 h 162"/>
                <a:gd name="T14" fmla="*/ 161 w 190"/>
                <a:gd name="T15" fmla="*/ 43 h 162"/>
                <a:gd name="T16" fmla="*/ 162 w 190"/>
                <a:gd name="T17" fmla="*/ 63 h 162"/>
                <a:gd name="T18" fmla="*/ 147 w 190"/>
                <a:gd name="T19" fmla="*/ 116 h 162"/>
                <a:gd name="T20" fmla="*/ 178 w 190"/>
                <a:gd name="T21" fmla="*/ 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162">
                  <a:moveTo>
                    <a:pt x="178" y="62"/>
                  </a:moveTo>
                  <a:cubicBezTo>
                    <a:pt x="172" y="39"/>
                    <a:pt x="190" y="0"/>
                    <a:pt x="190" y="0"/>
                  </a:cubicBezTo>
                  <a:cubicBezTo>
                    <a:pt x="65" y="128"/>
                    <a:pt x="65" y="128"/>
                    <a:pt x="65" y="128"/>
                  </a:cubicBezTo>
                  <a:cubicBezTo>
                    <a:pt x="64" y="120"/>
                    <a:pt x="58" y="111"/>
                    <a:pt x="49" y="106"/>
                  </a:cubicBezTo>
                  <a:cubicBezTo>
                    <a:pt x="34" y="97"/>
                    <a:pt x="15" y="100"/>
                    <a:pt x="7" y="113"/>
                  </a:cubicBezTo>
                  <a:cubicBezTo>
                    <a:pt x="0" y="127"/>
                    <a:pt x="6" y="145"/>
                    <a:pt x="21" y="153"/>
                  </a:cubicBezTo>
                  <a:cubicBezTo>
                    <a:pt x="35" y="162"/>
                    <a:pt x="51" y="159"/>
                    <a:pt x="60" y="149"/>
                  </a:cubicBezTo>
                  <a:cubicBezTo>
                    <a:pt x="161" y="43"/>
                    <a:pt x="161" y="43"/>
                    <a:pt x="161" y="43"/>
                  </a:cubicBezTo>
                  <a:cubicBezTo>
                    <a:pt x="158" y="47"/>
                    <a:pt x="159" y="52"/>
                    <a:pt x="162" y="63"/>
                  </a:cubicBezTo>
                  <a:cubicBezTo>
                    <a:pt x="169" y="84"/>
                    <a:pt x="147" y="116"/>
                    <a:pt x="147" y="116"/>
                  </a:cubicBezTo>
                  <a:cubicBezTo>
                    <a:pt x="147" y="116"/>
                    <a:pt x="183" y="79"/>
                    <a:pt x="178" y="6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a:extLst>
                <a:ext uri="{FF2B5EF4-FFF2-40B4-BE49-F238E27FC236}">
                  <a16:creationId xmlns:a16="http://schemas.microsoft.com/office/drawing/2014/main" id="{9D9BD421-C5CA-4FCE-8334-99598DD35E02}"/>
                </a:ext>
              </a:extLst>
            </p:cNvPr>
            <p:cNvSpPr>
              <a:spLocks/>
            </p:cNvSpPr>
            <p:nvPr/>
          </p:nvSpPr>
          <p:spPr bwMode="auto">
            <a:xfrm>
              <a:off x="5351" y="479"/>
              <a:ext cx="172" cy="282"/>
            </a:xfrm>
            <a:custGeom>
              <a:avLst/>
              <a:gdLst>
                <a:gd name="T0" fmla="*/ 91 w 101"/>
                <a:gd name="T1" fmla="*/ 45 h 165"/>
                <a:gd name="T2" fmla="*/ 75 w 101"/>
                <a:gd name="T3" fmla="*/ 0 h 165"/>
                <a:gd name="T4" fmla="*/ 43 w 101"/>
                <a:gd name="T5" fmla="*/ 131 h 165"/>
                <a:gd name="T6" fmla="*/ 24 w 101"/>
                <a:gd name="T7" fmla="*/ 123 h 165"/>
                <a:gd name="T8" fmla="*/ 0 w 101"/>
                <a:gd name="T9" fmla="*/ 144 h 165"/>
                <a:gd name="T10" fmla="*/ 24 w 101"/>
                <a:gd name="T11" fmla="*/ 165 h 165"/>
                <a:gd name="T12" fmla="*/ 48 w 101"/>
                <a:gd name="T13" fmla="*/ 147 h 165"/>
                <a:gd name="T14" fmla="*/ 72 w 101"/>
                <a:gd name="T15" fmla="*/ 39 h 165"/>
                <a:gd name="T16" fmla="*/ 81 w 101"/>
                <a:gd name="T17" fmla="*/ 52 h 165"/>
                <a:gd name="T18" fmla="*/ 91 w 101"/>
                <a:gd name="T19" fmla="*/ 92 h 165"/>
                <a:gd name="T20" fmla="*/ 91 w 101"/>
                <a:gd name="T21" fmla="*/ 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65">
                  <a:moveTo>
                    <a:pt x="91" y="45"/>
                  </a:moveTo>
                  <a:cubicBezTo>
                    <a:pt x="77" y="32"/>
                    <a:pt x="75" y="0"/>
                    <a:pt x="75" y="0"/>
                  </a:cubicBezTo>
                  <a:cubicBezTo>
                    <a:pt x="43" y="131"/>
                    <a:pt x="43" y="131"/>
                    <a:pt x="43" y="131"/>
                  </a:cubicBezTo>
                  <a:cubicBezTo>
                    <a:pt x="39" y="126"/>
                    <a:pt x="32" y="123"/>
                    <a:pt x="24" y="123"/>
                  </a:cubicBezTo>
                  <a:cubicBezTo>
                    <a:pt x="10" y="123"/>
                    <a:pt x="0" y="132"/>
                    <a:pt x="0" y="144"/>
                  </a:cubicBezTo>
                  <a:cubicBezTo>
                    <a:pt x="0" y="156"/>
                    <a:pt x="11" y="165"/>
                    <a:pt x="24" y="165"/>
                  </a:cubicBezTo>
                  <a:cubicBezTo>
                    <a:pt x="36" y="165"/>
                    <a:pt x="46" y="157"/>
                    <a:pt x="48" y="147"/>
                  </a:cubicBezTo>
                  <a:cubicBezTo>
                    <a:pt x="72" y="39"/>
                    <a:pt x="72" y="39"/>
                    <a:pt x="72" y="39"/>
                  </a:cubicBezTo>
                  <a:cubicBezTo>
                    <a:pt x="72" y="43"/>
                    <a:pt x="75" y="46"/>
                    <a:pt x="81" y="52"/>
                  </a:cubicBezTo>
                  <a:cubicBezTo>
                    <a:pt x="93" y="63"/>
                    <a:pt x="91" y="92"/>
                    <a:pt x="91" y="92"/>
                  </a:cubicBezTo>
                  <a:cubicBezTo>
                    <a:pt x="91" y="92"/>
                    <a:pt x="101" y="54"/>
                    <a:pt x="91"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a:extLst>
                <a:ext uri="{FF2B5EF4-FFF2-40B4-BE49-F238E27FC236}">
                  <a16:creationId xmlns:a16="http://schemas.microsoft.com/office/drawing/2014/main" id="{139DA870-B968-4D07-8579-6D4DFF78A597}"/>
                </a:ext>
              </a:extLst>
            </p:cNvPr>
            <p:cNvSpPr>
              <a:spLocks/>
            </p:cNvSpPr>
            <p:nvPr/>
          </p:nvSpPr>
          <p:spPr bwMode="auto">
            <a:xfrm>
              <a:off x="3135" y="5082"/>
              <a:ext cx="364" cy="371"/>
            </a:xfrm>
            <a:custGeom>
              <a:avLst/>
              <a:gdLst>
                <a:gd name="T0" fmla="*/ 76 w 213"/>
                <a:gd name="T1" fmla="*/ 8 h 217"/>
                <a:gd name="T2" fmla="*/ 0 w 213"/>
                <a:gd name="T3" fmla="*/ 1 h 217"/>
                <a:gd name="T4" fmla="*/ 170 w 213"/>
                <a:gd name="T5" fmla="*/ 137 h 217"/>
                <a:gd name="T6" fmla="*/ 144 w 213"/>
                <a:gd name="T7" fmla="*/ 159 h 217"/>
                <a:gd name="T8" fmla="*/ 158 w 213"/>
                <a:gd name="T9" fmla="*/ 209 h 217"/>
                <a:gd name="T10" fmla="*/ 205 w 213"/>
                <a:gd name="T11" fmla="*/ 188 h 217"/>
                <a:gd name="T12" fmla="*/ 195 w 213"/>
                <a:gd name="T13" fmla="*/ 141 h 217"/>
                <a:gd name="T14" fmla="*/ 55 w 213"/>
                <a:gd name="T15" fmla="*/ 31 h 217"/>
                <a:gd name="T16" fmla="*/ 79 w 213"/>
                <a:gd name="T17" fmla="*/ 27 h 217"/>
                <a:gd name="T18" fmla="*/ 145 w 213"/>
                <a:gd name="T19" fmla="*/ 40 h 217"/>
                <a:gd name="T20" fmla="*/ 76 w 213"/>
                <a:gd name="T21" fmla="*/ 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217">
                  <a:moveTo>
                    <a:pt x="76" y="8"/>
                  </a:moveTo>
                  <a:cubicBezTo>
                    <a:pt x="48" y="19"/>
                    <a:pt x="0" y="1"/>
                    <a:pt x="0" y="1"/>
                  </a:cubicBezTo>
                  <a:cubicBezTo>
                    <a:pt x="170" y="137"/>
                    <a:pt x="170" y="137"/>
                    <a:pt x="170" y="137"/>
                  </a:cubicBezTo>
                  <a:cubicBezTo>
                    <a:pt x="159" y="140"/>
                    <a:pt x="149" y="148"/>
                    <a:pt x="144" y="159"/>
                  </a:cubicBezTo>
                  <a:cubicBezTo>
                    <a:pt x="135" y="179"/>
                    <a:pt x="141" y="201"/>
                    <a:pt x="158" y="209"/>
                  </a:cubicBezTo>
                  <a:cubicBezTo>
                    <a:pt x="175" y="217"/>
                    <a:pt x="196" y="207"/>
                    <a:pt x="205" y="188"/>
                  </a:cubicBezTo>
                  <a:cubicBezTo>
                    <a:pt x="213" y="170"/>
                    <a:pt x="209" y="150"/>
                    <a:pt x="195" y="141"/>
                  </a:cubicBezTo>
                  <a:cubicBezTo>
                    <a:pt x="55" y="31"/>
                    <a:pt x="55" y="31"/>
                    <a:pt x="55" y="31"/>
                  </a:cubicBezTo>
                  <a:cubicBezTo>
                    <a:pt x="61" y="34"/>
                    <a:pt x="66" y="32"/>
                    <a:pt x="79" y="27"/>
                  </a:cubicBezTo>
                  <a:cubicBezTo>
                    <a:pt x="104" y="17"/>
                    <a:pt x="145" y="40"/>
                    <a:pt x="145" y="40"/>
                  </a:cubicBezTo>
                  <a:cubicBezTo>
                    <a:pt x="145" y="40"/>
                    <a:pt x="96" y="0"/>
                    <a:pt x="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a:extLst>
                <a:ext uri="{FF2B5EF4-FFF2-40B4-BE49-F238E27FC236}">
                  <a16:creationId xmlns:a16="http://schemas.microsoft.com/office/drawing/2014/main" id="{AA54742F-85B6-4E81-ABE0-54F3387802F7}"/>
                </a:ext>
              </a:extLst>
            </p:cNvPr>
            <p:cNvSpPr>
              <a:spLocks/>
            </p:cNvSpPr>
            <p:nvPr/>
          </p:nvSpPr>
          <p:spPr bwMode="auto">
            <a:xfrm>
              <a:off x="5212" y="3599"/>
              <a:ext cx="94" cy="265"/>
            </a:xfrm>
            <a:custGeom>
              <a:avLst/>
              <a:gdLst>
                <a:gd name="T0" fmla="*/ 33 w 55"/>
                <a:gd name="T1" fmla="*/ 26 h 155"/>
                <a:gd name="T2" fmla="*/ 0 w 55"/>
                <a:gd name="T3" fmla="*/ 0 h 155"/>
                <a:gd name="T4" fmla="*/ 37 w 55"/>
                <a:gd name="T5" fmla="*/ 114 h 155"/>
                <a:gd name="T6" fmla="*/ 19 w 55"/>
                <a:gd name="T7" fmla="*/ 117 h 155"/>
                <a:gd name="T8" fmla="*/ 10 w 55"/>
                <a:gd name="T9" fmla="*/ 144 h 155"/>
                <a:gd name="T10" fmla="*/ 39 w 55"/>
                <a:gd name="T11" fmla="*/ 149 h 155"/>
                <a:gd name="T12" fmla="*/ 48 w 55"/>
                <a:gd name="T13" fmla="*/ 124 h 155"/>
                <a:gd name="T14" fmla="*/ 16 w 55"/>
                <a:gd name="T15" fmla="*/ 31 h 155"/>
                <a:gd name="T16" fmla="*/ 28 w 55"/>
                <a:gd name="T17" fmla="*/ 36 h 155"/>
                <a:gd name="T18" fmla="*/ 55 w 55"/>
                <a:gd name="T19" fmla="*/ 62 h 155"/>
                <a:gd name="T20" fmla="*/ 33 w 55"/>
                <a:gd name="T21" fmla="*/ 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55">
                  <a:moveTo>
                    <a:pt x="33" y="26"/>
                  </a:moveTo>
                  <a:cubicBezTo>
                    <a:pt x="17" y="23"/>
                    <a:pt x="0" y="0"/>
                    <a:pt x="0" y="0"/>
                  </a:cubicBezTo>
                  <a:cubicBezTo>
                    <a:pt x="37" y="114"/>
                    <a:pt x="37" y="114"/>
                    <a:pt x="37" y="114"/>
                  </a:cubicBezTo>
                  <a:cubicBezTo>
                    <a:pt x="32" y="113"/>
                    <a:pt x="25" y="113"/>
                    <a:pt x="19" y="117"/>
                  </a:cubicBezTo>
                  <a:cubicBezTo>
                    <a:pt x="9" y="124"/>
                    <a:pt x="5" y="136"/>
                    <a:pt x="10" y="144"/>
                  </a:cubicBezTo>
                  <a:cubicBezTo>
                    <a:pt x="16" y="153"/>
                    <a:pt x="29" y="155"/>
                    <a:pt x="39" y="149"/>
                  </a:cubicBezTo>
                  <a:cubicBezTo>
                    <a:pt x="48" y="143"/>
                    <a:pt x="52" y="132"/>
                    <a:pt x="48" y="124"/>
                  </a:cubicBezTo>
                  <a:cubicBezTo>
                    <a:pt x="16" y="31"/>
                    <a:pt x="16" y="31"/>
                    <a:pt x="16" y="31"/>
                  </a:cubicBezTo>
                  <a:cubicBezTo>
                    <a:pt x="18" y="34"/>
                    <a:pt x="21" y="35"/>
                    <a:pt x="28" y="36"/>
                  </a:cubicBezTo>
                  <a:cubicBezTo>
                    <a:pt x="43" y="39"/>
                    <a:pt x="55" y="62"/>
                    <a:pt x="55" y="62"/>
                  </a:cubicBezTo>
                  <a:cubicBezTo>
                    <a:pt x="55" y="62"/>
                    <a:pt x="44" y="28"/>
                    <a:pt x="33"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a:extLst>
                <a:ext uri="{FF2B5EF4-FFF2-40B4-BE49-F238E27FC236}">
                  <a16:creationId xmlns:a16="http://schemas.microsoft.com/office/drawing/2014/main" id="{A20D857A-0A64-423C-A0D5-D139BD480D09}"/>
                </a:ext>
              </a:extLst>
            </p:cNvPr>
            <p:cNvSpPr>
              <a:spLocks/>
            </p:cNvSpPr>
            <p:nvPr/>
          </p:nvSpPr>
          <p:spPr bwMode="auto">
            <a:xfrm>
              <a:off x="3672" y="4935"/>
              <a:ext cx="326" cy="371"/>
            </a:xfrm>
            <a:custGeom>
              <a:avLst/>
              <a:gdLst>
                <a:gd name="T0" fmla="*/ 182 w 191"/>
                <a:gd name="T1" fmla="*/ 74 h 217"/>
                <a:gd name="T2" fmla="*/ 191 w 191"/>
                <a:gd name="T3" fmla="*/ 0 h 217"/>
                <a:gd name="T4" fmla="*/ 146 w 191"/>
                <a:gd name="T5" fmla="*/ 64 h 217"/>
                <a:gd name="T6" fmla="*/ 145 w 191"/>
                <a:gd name="T7" fmla="*/ 65 h 217"/>
                <a:gd name="T8" fmla="*/ 67 w 191"/>
                <a:gd name="T9" fmla="*/ 175 h 217"/>
                <a:gd name="T10" fmla="*/ 64 w 191"/>
                <a:gd name="T11" fmla="*/ 167 h 217"/>
                <a:gd name="T12" fmla="*/ 64 w 191"/>
                <a:gd name="T13" fmla="*/ 167 h 217"/>
                <a:gd name="T14" fmla="*/ 48 w 191"/>
                <a:gd name="T15" fmla="*/ 152 h 217"/>
                <a:gd name="T16" fmla="*/ 4 w 191"/>
                <a:gd name="T17" fmla="*/ 170 h 217"/>
                <a:gd name="T18" fmla="*/ 4 w 191"/>
                <a:gd name="T19" fmla="*/ 196 h 217"/>
                <a:gd name="T20" fmla="*/ 21 w 191"/>
                <a:gd name="T21" fmla="*/ 214 h 217"/>
                <a:gd name="T22" fmla="*/ 24 w 191"/>
                <a:gd name="T23" fmla="*/ 215 h 217"/>
                <a:gd name="T24" fmla="*/ 29 w 191"/>
                <a:gd name="T25" fmla="*/ 216 h 217"/>
                <a:gd name="T26" fmla="*/ 43 w 191"/>
                <a:gd name="T27" fmla="*/ 215 h 217"/>
                <a:gd name="T28" fmla="*/ 62 w 191"/>
                <a:gd name="T29" fmla="*/ 201 h 217"/>
                <a:gd name="T30" fmla="*/ 122 w 191"/>
                <a:gd name="T31" fmla="*/ 114 h 217"/>
                <a:gd name="T32" fmla="*/ 124 w 191"/>
                <a:gd name="T33" fmla="*/ 112 h 217"/>
                <a:gd name="T34" fmla="*/ 126 w 191"/>
                <a:gd name="T35" fmla="*/ 121 h 217"/>
                <a:gd name="T36" fmla="*/ 113 w 191"/>
                <a:gd name="T37" fmla="*/ 186 h 217"/>
                <a:gd name="T38" fmla="*/ 143 w 191"/>
                <a:gd name="T39" fmla="*/ 116 h 217"/>
                <a:gd name="T40" fmla="*/ 142 w 191"/>
                <a:gd name="T41" fmla="*/ 86 h 217"/>
                <a:gd name="T42" fmla="*/ 163 w 191"/>
                <a:gd name="T43" fmla="*/ 56 h 217"/>
                <a:gd name="T44" fmla="*/ 166 w 191"/>
                <a:gd name="T45" fmla="*/ 79 h 217"/>
                <a:gd name="T46" fmla="*/ 152 w 191"/>
                <a:gd name="T47" fmla="*/ 144 h 217"/>
                <a:gd name="T48" fmla="*/ 182 w 191"/>
                <a:gd name="T49" fmla="*/ 7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217">
                  <a:moveTo>
                    <a:pt x="182" y="74"/>
                  </a:moveTo>
                  <a:cubicBezTo>
                    <a:pt x="174" y="48"/>
                    <a:pt x="191" y="0"/>
                    <a:pt x="191" y="0"/>
                  </a:cubicBezTo>
                  <a:cubicBezTo>
                    <a:pt x="146" y="64"/>
                    <a:pt x="146" y="64"/>
                    <a:pt x="146" y="64"/>
                  </a:cubicBezTo>
                  <a:cubicBezTo>
                    <a:pt x="145" y="65"/>
                    <a:pt x="145" y="65"/>
                    <a:pt x="145" y="65"/>
                  </a:cubicBezTo>
                  <a:cubicBezTo>
                    <a:pt x="67" y="175"/>
                    <a:pt x="67" y="175"/>
                    <a:pt x="67" y="175"/>
                  </a:cubicBezTo>
                  <a:cubicBezTo>
                    <a:pt x="66" y="173"/>
                    <a:pt x="65" y="170"/>
                    <a:pt x="64" y="167"/>
                  </a:cubicBezTo>
                  <a:cubicBezTo>
                    <a:pt x="64" y="167"/>
                    <a:pt x="64" y="167"/>
                    <a:pt x="64" y="167"/>
                  </a:cubicBezTo>
                  <a:cubicBezTo>
                    <a:pt x="60" y="160"/>
                    <a:pt x="55" y="155"/>
                    <a:pt x="48" y="152"/>
                  </a:cubicBezTo>
                  <a:cubicBezTo>
                    <a:pt x="31" y="145"/>
                    <a:pt x="11" y="153"/>
                    <a:pt x="4" y="170"/>
                  </a:cubicBezTo>
                  <a:cubicBezTo>
                    <a:pt x="0" y="179"/>
                    <a:pt x="0" y="188"/>
                    <a:pt x="4" y="196"/>
                  </a:cubicBezTo>
                  <a:cubicBezTo>
                    <a:pt x="7" y="204"/>
                    <a:pt x="13" y="210"/>
                    <a:pt x="21" y="214"/>
                  </a:cubicBezTo>
                  <a:cubicBezTo>
                    <a:pt x="22" y="214"/>
                    <a:pt x="23" y="215"/>
                    <a:pt x="24" y="215"/>
                  </a:cubicBezTo>
                  <a:cubicBezTo>
                    <a:pt x="26" y="215"/>
                    <a:pt x="28" y="216"/>
                    <a:pt x="29" y="216"/>
                  </a:cubicBezTo>
                  <a:cubicBezTo>
                    <a:pt x="34" y="217"/>
                    <a:pt x="39" y="216"/>
                    <a:pt x="43" y="215"/>
                  </a:cubicBezTo>
                  <a:cubicBezTo>
                    <a:pt x="51" y="213"/>
                    <a:pt x="58" y="208"/>
                    <a:pt x="62" y="201"/>
                  </a:cubicBezTo>
                  <a:cubicBezTo>
                    <a:pt x="122" y="114"/>
                    <a:pt x="122" y="114"/>
                    <a:pt x="122" y="114"/>
                  </a:cubicBezTo>
                  <a:cubicBezTo>
                    <a:pt x="124" y="112"/>
                    <a:pt x="124" y="112"/>
                    <a:pt x="124" y="112"/>
                  </a:cubicBezTo>
                  <a:cubicBezTo>
                    <a:pt x="124" y="115"/>
                    <a:pt x="125" y="118"/>
                    <a:pt x="126" y="121"/>
                  </a:cubicBezTo>
                  <a:cubicBezTo>
                    <a:pt x="134" y="145"/>
                    <a:pt x="113" y="186"/>
                    <a:pt x="113" y="186"/>
                  </a:cubicBezTo>
                  <a:cubicBezTo>
                    <a:pt x="113" y="186"/>
                    <a:pt x="150" y="135"/>
                    <a:pt x="143" y="116"/>
                  </a:cubicBezTo>
                  <a:cubicBezTo>
                    <a:pt x="140" y="108"/>
                    <a:pt x="140" y="97"/>
                    <a:pt x="142" y="86"/>
                  </a:cubicBezTo>
                  <a:cubicBezTo>
                    <a:pt x="163" y="56"/>
                    <a:pt x="163" y="56"/>
                    <a:pt x="163" y="56"/>
                  </a:cubicBezTo>
                  <a:cubicBezTo>
                    <a:pt x="160" y="61"/>
                    <a:pt x="162" y="67"/>
                    <a:pt x="166" y="79"/>
                  </a:cubicBezTo>
                  <a:cubicBezTo>
                    <a:pt x="173" y="102"/>
                    <a:pt x="152" y="144"/>
                    <a:pt x="152" y="144"/>
                  </a:cubicBezTo>
                  <a:cubicBezTo>
                    <a:pt x="152" y="144"/>
                    <a:pt x="189" y="93"/>
                    <a:pt x="182" y="7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a:extLst>
                <a:ext uri="{FF2B5EF4-FFF2-40B4-BE49-F238E27FC236}">
                  <a16:creationId xmlns:a16="http://schemas.microsoft.com/office/drawing/2014/main" id="{131ADD01-B134-4E88-A481-C56DEC7A6EC8}"/>
                </a:ext>
              </a:extLst>
            </p:cNvPr>
            <p:cNvSpPr>
              <a:spLocks/>
            </p:cNvSpPr>
            <p:nvPr/>
          </p:nvSpPr>
          <p:spPr bwMode="auto">
            <a:xfrm>
              <a:off x="3714" y="5614"/>
              <a:ext cx="224" cy="297"/>
            </a:xfrm>
            <a:custGeom>
              <a:avLst/>
              <a:gdLst>
                <a:gd name="T0" fmla="*/ 78 w 131"/>
                <a:gd name="T1" fmla="*/ 154 h 174"/>
                <a:gd name="T2" fmla="*/ 131 w 131"/>
                <a:gd name="T3" fmla="*/ 174 h 174"/>
                <a:gd name="T4" fmla="*/ 92 w 131"/>
                <a:gd name="T5" fmla="*/ 129 h 174"/>
                <a:gd name="T6" fmla="*/ 91 w 131"/>
                <a:gd name="T7" fmla="*/ 128 h 174"/>
                <a:gd name="T8" fmla="*/ 25 w 131"/>
                <a:gd name="T9" fmla="*/ 51 h 174"/>
                <a:gd name="T10" fmla="*/ 31 w 131"/>
                <a:gd name="T11" fmla="*/ 51 h 174"/>
                <a:gd name="T12" fmla="*/ 32 w 131"/>
                <a:gd name="T13" fmla="*/ 50 h 174"/>
                <a:gd name="T14" fmla="*/ 46 w 131"/>
                <a:gd name="T15" fmla="*/ 42 h 174"/>
                <a:gd name="T16" fmla="*/ 41 w 131"/>
                <a:gd name="T17" fmla="*/ 7 h 174"/>
                <a:gd name="T18" fmla="*/ 21 w 131"/>
                <a:gd name="T19" fmla="*/ 2 h 174"/>
                <a:gd name="T20" fmla="*/ 5 w 131"/>
                <a:gd name="T21" fmla="*/ 11 h 174"/>
                <a:gd name="T22" fmla="*/ 4 w 131"/>
                <a:gd name="T23" fmla="*/ 13 h 174"/>
                <a:gd name="T24" fmla="*/ 2 w 131"/>
                <a:gd name="T25" fmla="*/ 17 h 174"/>
                <a:gd name="T26" fmla="*/ 0 w 131"/>
                <a:gd name="T27" fmla="*/ 27 h 174"/>
                <a:gd name="T28" fmla="*/ 7 w 131"/>
                <a:gd name="T29" fmla="*/ 43 h 174"/>
                <a:gd name="T30" fmla="*/ 60 w 131"/>
                <a:gd name="T31" fmla="*/ 103 h 174"/>
                <a:gd name="T32" fmla="*/ 61 w 131"/>
                <a:gd name="T33" fmla="*/ 104 h 174"/>
                <a:gd name="T34" fmla="*/ 54 w 131"/>
                <a:gd name="T35" fmla="*/ 105 h 174"/>
                <a:gd name="T36" fmla="*/ 9 w 131"/>
                <a:gd name="T37" fmla="*/ 83 h 174"/>
                <a:gd name="T38" fmla="*/ 54 w 131"/>
                <a:gd name="T39" fmla="*/ 118 h 174"/>
                <a:gd name="T40" fmla="*/ 77 w 131"/>
                <a:gd name="T41" fmla="*/ 122 h 174"/>
                <a:gd name="T42" fmla="*/ 95 w 131"/>
                <a:gd name="T43" fmla="*/ 143 h 174"/>
                <a:gd name="T44" fmla="*/ 78 w 131"/>
                <a:gd name="T45" fmla="*/ 141 h 174"/>
                <a:gd name="T46" fmla="*/ 32 w 131"/>
                <a:gd name="T47" fmla="*/ 119 h 174"/>
                <a:gd name="T48" fmla="*/ 78 w 131"/>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74">
                  <a:moveTo>
                    <a:pt x="78" y="154"/>
                  </a:moveTo>
                  <a:cubicBezTo>
                    <a:pt x="99" y="153"/>
                    <a:pt x="131" y="174"/>
                    <a:pt x="131" y="174"/>
                  </a:cubicBezTo>
                  <a:cubicBezTo>
                    <a:pt x="92" y="129"/>
                    <a:pt x="92" y="129"/>
                    <a:pt x="92" y="129"/>
                  </a:cubicBezTo>
                  <a:cubicBezTo>
                    <a:pt x="91" y="128"/>
                    <a:pt x="91" y="128"/>
                    <a:pt x="91" y="128"/>
                  </a:cubicBezTo>
                  <a:cubicBezTo>
                    <a:pt x="25" y="51"/>
                    <a:pt x="25" y="51"/>
                    <a:pt x="25" y="51"/>
                  </a:cubicBezTo>
                  <a:cubicBezTo>
                    <a:pt x="27" y="51"/>
                    <a:pt x="29" y="51"/>
                    <a:pt x="31" y="51"/>
                  </a:cubicBezTo>
                  <a:cubicBezTo>
                    <a:pt x="32" y="50"/>
                    <a:pt x="32" y="50"/>
                    <a:pt x="32" y="50"/>
                  </a:cubicBezTo>
                  <a:cubicBezTo>
                    <a:pt x="37" y="49"/>
                    <a:pt x="42" y="46"/>
                    <a:pt x="46" y="42"/>
                  </a:cubicBezTo>
                  <a:cubicBezTo>
                    <a:pt x="54" y="31"/>
                    <a:pt x="52" y="15"/>
                    <a:pt x="41" y="7"/>
                  </a:cubicBezTo>
                  <a:cubicBezTo>
                    <a:pt x="35" y="2"/>
                    <a:pt x="28" y="0"/>
                    <a:pt x="21" y="2"/>
                  </a:cubicBezTo>
                  <a:cubicBezTo>
                    <a:pt x="15" y="2"/>
                    <a:pt x="9" y="6"/>
                    <a:pt x="5" y="11"/>
                  </a:cubicBezTo>
                  <a:cubicBezTo>
                    <a:pt x="5" y="12"/>
                    <a:pt x="4" y="12"/>
                    <a:pt x="4" y="13"/>
                  </a:cubicBezTo>
                  <a:cubicBezTo>
                    <a:pt x="3" y="14"/>
                    <a:pt x="3" y="15"/>
                    <a:pt x="2" y="17"/>
                  </a:cubicBezTo>
                  <a:cubicBezTo>
                    <a:pt x="1" y="20"/>
                    <a:pt x="0" y="23"/>
                    <a:pt x="0" y="27"/>
                  </a:cubicBezTo>
                  <a:cubicBezTo>
                    <a:pt x="1" y="33"/>
                    <a:pt x="3" y="39"/>
                    <a:pt x="7" y="43"/>
                  </a:cubicBezTo>
                  <a:cubicBezTo>
                    <a:pt x="60" y="103"/>
                    <a:pt x="60" y="103"/>
                    <a:pt x="60" y="103"/>
                  </a:cubicBezTo>
                  <a:cubicBezTo>
                    <a:pt x="61" y="104"/>
                    <a:pt x="61" y="104"/>
                    <a:pt x="61" y="104"/>
                  </a:cubicBezTo>
                  <a:cubicBezTo>
                    <a:pt x="59" y="104"/>
                    <a:pt x="57" y="105"/>
                    <a:pt x="54" y="105"/>
                  </a:cubicBezTo>
                  <a:cubicBezTo>
                    <a:pt x="35" y="106"/>
                    <a:pt x="9" y="83"/>
                    <a:pt x="9" y="83"/>
                  </a:cubicBezTo>
                  <a:cubicBezTo>
                    <a:pt x="9" y="83"/>
                    <a:pt x="39" y="119"/>
                    <a:pt x="54" y="118"/>
                  </a:cubicBezTo>
                  <a:cubicBezTo>
                    <a:pt x="61" y="117"/>
                    <a:pt x="69" y="119"/>
                    <a:pt x="77" y="122"/>
                  </a:cubicBezTo>
                  <a:cubicBezTo>
                    <a:pt x="95" y="143"/>
                    <a:pt x="95" y="143"/>
                    <a:pt x="95" y="143"/>
                  </a:cubicBezTo>
                  <a:cubicBezTo>
                    <a:pt x="92" y="140"/>
                    <a:pt x="87" y="140"/>
                    <a:pt x="78" y="141"/>
                  </a:cubicBezTo>
                  <a:cubicBezTo>
                    <a:pt x="59" y="142"/>
                    <a:pt x="32" y="119"/>
                    <a:pt x="32" y="119"/>
                  </a:cubicBezTo>
                  <a:cubicBezTo>
                    <a:pt x="32" y="119"/>
                    <a:pt x="63" y="155"/>
                    <a:pt x="78" y="15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a:extLst>
                <a:ext uri="{FF2B5EF4-FFF2-40B4-BE49-F238E27FC236}">
                  <a16:creationId xmlns:a16="http://schemas.microsoft.com/office/drawing/2014/main" id="{1053DE0F-DC6F-4DF4-8070-6B91DB071D2C}"/>
                </a:ext>
              </a:extLst>
            </p:cNvPr>
            <p:cNvSpPr>
              <a:spLocks/>
            </p:cNvSpPr>
            <p:nvPr/>
          </p:nvSpPr>
          <p:spPr bwMode="auto">
            <a:xfrm>
              <a:off x="4355" y="703"/>
              <a:ext cx="239" cy="461"/>
            </a:xfrm>
            <a:custGeom>
              <a:avLst/>
              <a:gdLst>
                <a:gd name="T0" fmla="*/ 126 w 140"/>
                <a:gd name="T1" fmla="*/ 73 h 270"/>
                <a:gd name="T2" fmla="*/ 103 w 140"/>
                <a:gd name="T3" fmla="*/ 0 h 270"/>
                <a:gd name="T4" fmla="*/ 88 w 140"/>
                <a:gd name="T5" fmla="*/ 79 h 270"/>
                <a:gd name="T6" fmla="*/ 87 w 140"/>
                <a:gd name="T7" fmla="*/ 80 h 270"/>
                <a:gd name="T8" fmla="*/ 61 w 140"/>
                <a:gd name="T9" fmla="*/ 215 h 270"/>
                <a:gd name="T10" fmla="*/ 55 w 140"/>
                <a:gd name="T11" fmla="*/ 209 h 270"/>
                <a:gd name="T12" fmla="*/ 55 w 140"/>
                <a:gd name="T13" fmla="*/ 209 h 270"/>
                <a:gd name="T14" fmla="*/ 34 w 140"/>
                <a:gd name="T15" fmla="*/ 202 h 270"/>
                <a:gd name="T16" fmla="*/ 1 w 140"/>
                <a:gd name="T17" fmla="*/ 236 h 270"/>
                <a:gd name="T18" fmla="*/ 12 w 140"/>
                <a:gd name="T19" fmla="*/ 261 h 270"/>
                <a:gd name="T20" fmla="*/ 35 w 140"/>
                <a:gd name="T21" fmla="*/ 270 h 270"/>
                <a:gd name="T22" fmla="*/ 38 w 140"/>
                <a:gd name="T23" fmla="*/ 270 h 270"/>
                <a:gd name="T24" fmla="*/ 44 w 140"/>
                <a:gd name="T25" fmla="*/ 269 h 270"/>
                <a:gd name="T26" fmla="*/ 56 w 140"/>
                <a:gd name="T27" fmla="*/ 262 h 270"/>
                <a:gd name="T28" fmla="*/ 68 w 140"/>
                <a:gd name="T29" fmla="*/ 241 h 270"/>
                <a:gd name="T30" fmla="*/ 87 w 140"/>
                <a:gd name="T31" fmla="*/ 136 h 270"/>
                <a:gd name="T32" fmla="*/ 87 w 140"/>
                <a:gd name="T33" fmla="*/ 133 h 270"/>
                <a:gd name="T34" fmla="*/ 94 w 140"/>
                <a:gd name="T35" fmla="*/ 140 h 270"/>
                <a:gd name="T36" fmla="*/ 109 w 140"/>
                <a:gd name="T37" fmla="*/ 206 h 270"/>
                <a:gd name="T38" fmla="*/ 108 w 140"/>
                <a:gd name="T39" fmla="*/ 129 h 270"/>
                <a:gd name="T40" fmla="*/ 93 w 140"/>
                <a:gd name="T41" fmla="*/ 101 h 270"/>
                <a:gd name="T42" fmla="*/ 100 w 140"/>
                <a:gd name="T43" fmla="*/ 64 h 270"/>
                <a:gd name="T44" fmla="*/ 113 w 140"/>
                <a:gd name="T45" fmla="*/ 84 h 270"/>
                <a:gd name="T46" fmla="*/ 127 w 140"/>
                <a:gd name="T47" fmla="*/ 151 h 270"/>
                <a:gd name="T48" fmla="*/ 126 w 140"/>
                <a:gd name="T49" fmla="*/ 7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270">
                  <a:moveTo>
                    <a:pt x="126" y="73"/>
                  </a:moveTo>
                  <a:cubicBezTo>
                    <a:pt x="107" y="52"/>
                    <a:pt x="103" y="0"/>
                    <a:pt x="103" y="0"/>
                  </a:cubicBezTo>
                  <a:cubicBezTo>
                    <a:pt x="88" y="79"/>
                    <a:pt x="88" y="79"/>
                    <a:pt x="88" y="79"/>
                  </a:cubicBezTo>
                  <a:cubicBezTo>
                    <a:pt x="87" y="80"/>
                    <a:pt x="87" y="80"/>
                    <a:pt x="87" y="80"/>
                  </a:cubicBezTo>
                  <a:cubicBezTo>
                    <a:pt x="61" y="215"/>
                    <a:pt x="61" y="215"/>
                    <a:pt x="61" y="215"/>
                  </a:cubicBezTo>
                  <a:cubicBezTo>
                    <a:pt x="59" y="213"/>
                    <a:pt x="57" y="211"/>
                    <a:pt x="55" y="209"/>
                  </a:cubicBezTo>
                  <a:cubicBezTo>
                    <a:pt x="55" y="209"/>
                    <a:pt x="55" y="209"/>
                    <a:pt x="55" y="209"/>
                  </a:cubicBezTo>
                  <a:cubicBezTo>
                    <a:pt x="49" y="204"/>
                    <a:pt x="42" y="202"/>
                    <a:pt x="34" y="202"/>
                  </a:cubicBezTo>
                  <a:cubicBezTo>
                    <a:pt x="15" y="202"/>
                    <a:pt x="0" y="217"/>
                    <a:pt x="1" y="236"/>
                  </a:cubicBezTo>
                  <a:cubicBezTo>
                    <a:pt x="1" y="246"/>
                    <a:pt x="5" y="255"/>
                    <a:pt x="12" y="261"/>
                  </a:cubicBezTo>
                  <a:cubicBezTo>
                    <a:pt x="18" y="267"/>
                    <a:pt x="26" y="270"/>
                    <a:pt x="35" y="270"/>
                  </a:cubicBezTo>
                  <a:cubicBezTo>
                    <a:pt x="36" y="270"/>
                    <a:pt x="37" y="270"/>
                    <a:pt x="38" y="270"/>
                  </a:cubicBezTo>
                  <a:cubicBezTo>
                    <a:pt x="40" y="270"/>
                    <a:pt x="42" y="269"/>
                    <a:pt x="44" y="269"/>
                  </a:cubicBezTo>
                  <a:cubicBezTo>
                    <a:pt x="48" y="267"/>
                    <a:pt x="52" y="265"/>
                    <a:pt x="56" y="262"/>
                  </a:cubicBezTo>
                  <a:cubicBezTo>
                    <a:pt x="62" y="257"/>
                    <a:pt x="66" y="249"/>
                    <a:pt x="68" y="241"/>
                  </a:cubicBezTo>
                  <a:cubicBezTo>
                    <a:pt x="87" y="136"/>
                    <a:pt x="87" y="136"/>
                    <a:pt x="87" y="136"/>
                  </a:cubicBezTo>
                  <a:cubicBezTo>
                    <a:pt x="87" y="133"/>
                    <a:pt x="87" y="133"/>
                    <a:pt x="87" y="133"/>
                  </a:cubicBezTo>
                  <a:cubicBezTo>
                    <a:pt x="89" y="135"/>
                    <a:pt x="91" y="137"/>
                    <a:pt x="94" y="140"/>
                  </a:cubicBezTo>
                  <a:cubicBezTo>
                    <a:pt x="111" y="159"/>
                    <a:pt x="109" y="206"/>
                    <a:pt x="109" y="206"/>
                  </a:cubicBezTo>
                  <a:cubicBezTo>
                    <a:pt x="109" y="206"/>
                    <a:pt x="121" y="143"/>
                    <a:pt x="108" y="129"/>
                  </a:cubicBezTo>
                  <a:cubicBezTo>
                    <a:pt x="101" y="122"/>
                    <a:pt x="97" y="112"/>
                    <a:pt x="93" y="101"/>
                  </a:cubicBezTo>
                  <a:cubicBezTo>
                    <a:pt x="100" y="64"/>
                    <a:pt x="100" y="64"/>
                    <a:pt x="100" y="64"/>
                  </a:cubicBezTo>
                  <a:cubicBezTo>
                    <a:pt x="100" y="70"/>
                    <a:pt x="104" y="75"/>
                    <a:pt x="113" y="84"/>
                  </a:cubicBezTo>
                  <a:cubicBezTo>
                    <a:pt x="130" y="103"/>
                    <a:pt x="127" y="151"/>
                    <a:pt x="127" y="151"/>
                  </a:cubicBezTo>
                  <a:cubicBezTo>
                    <a:pt x="127" y="151"/>
                    <a:pt x="140" y="88"/>
                    <a:pt x="126" y="7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a:extLst>
                <a:ext uri="{FF2B5EF4-FFF2-40B4-BE49-F238E27FC236}">
                  <a16:creationId xmlns:a16="http://schemas.microsoft.com/office/drawing/2014/main" id="{FCD535C6-1328-47DF-85A2-F5EF040D3670}"/>
                </a:ext>
              </a:extLst>
            </p:cNvPr>
            <p:cNvSpPr>
              <a:spLocks/>
            </p:cNvSpPr>
            <p:nvPr/>
          </p:nvSpPr>
          <p:spPr bwMode="auto">
            <a:xfrm>
              <a:off x="5456" y="5221"/>
              <a:ext cx="214" cy="444"/>
            </a:xfrm>
            <a:custGeom>
              <a:avLst/>
              <a:gdLst>
                <a:gd name="T0" fmla="*/ 60 w 125"/>
                <a:gd name="T1" fmla="*/ 44 h 260"/>
                <a:gd name="T2" fmla="*/ 0 w 125"/>
                <a:gd name="T3" fmla="*/ 0 h 260"/>
                <a:gd name="T4" fmla="*/ 34 w 125"/>
                <a:gd name="T5" fmla="*/ 71 h 260"/>
                <a:gd name="T6" fmla="*/ 34 w 125"/>
                <a:gd name="T7" fmla="*/ 72 h 260"/>
                <a:gd name="T8" fmla="*/ 92 w 125"/>
                <a:gd name="T9" fmla="*/ 194 h 260"/>
                <a:gd name="T10" fmla="*/ 84 w 125"/>
                <a:gd name="T11" fmla="*/ 193 h 260"/>
                <a:gd name="T12" fmla="*/ 84 w 125"/>
                <a:gd name="T13" fmla="*/ 193 h 260"/>
                <a:gd name="T14" fmla="*/ 63 w 125"/>
                <a:gd name="T15" fmla="*/ 199 h 260"/>
                <a:gd name="T16" fmla="*/ 57 w 125"/>
                <a:gd name="T17" fmla="*/ 246 h 260"/>
                <a:gd name="T18" fmla="*/ 80 w 125"/>
                <a:gd name="T19" fmla="*/ 259 h 260"/>
                <a:gd name="T20" fmla="*/ 104 w 125"/>
                <a:gd name="T21" fmla="*/ 253 h 260"/>
                <a:gd name="T22" fmla="*/ 106 w 125"/>
                <a:gd name="T23" fmla="*/ 251 h 260"/>
                <a:gd name="T24" fmla="*/ 110 w 125"/>
                <a:gd name="T25" fmla="*/ 247 h 260"/>
                <a:gd name="T26" fmla="*/ 116 w 125"/>
                <a:gd name="T27" fmla="*/ 234 h 260"/>
                <a:gd name="T28" fmla="*/ 112 w 125"/>
                <a:gd name="T29" fmla="*/ 210 h 260"/>
                <a:gd name="T30" fmla="*/ 66 w 125"/>
                <a:gd name="T31" fmla="*/ 116 h 260"/>
                <a:gd name="T32" fmla="*/ 65 w 125"/>
                <a:gd name="T33" fmla="*/ 114 h 260"/>
                <a:gd name="T34" fmla="*/ 74 w 125"/>
                <a:gd name="T35" fmla="*/ 116 h 260"/>
                <a:gd name="T36" fmla="*/ 125 w 125"/>
                <a:gd name="T37" fmla="*/ 159 h 260"/>
                <a:gd name="T38" fmla="*/ 78 w 125"/>
                <a:gd name="T39" fmla="*/ 99 h 260"/>
                <a:gd name="T40" fmla="*/ 51 w 125"/>
                <a:gd name="T41" fmla="*/ 85 h 260"/>
                <a:gd name="T42" fmla="*/ 35 w 125"/>
                <a:gd name="T43" fmla="*/ 52 h 260"/>
                <a:gd name="T44" fmla="*/ 56 w 125"/>
                <a:gd name="T45" fmla="*/ 61 h 260"/>
                <a:gd name="T46" fmla="*/ 107 w 125"/>
                <a:gd name="T47" fmla="*/ 104 h 260"/>
                <a:gd name="T48" fmla="*/ 60 w 125"/>
                <a:gd name="T49"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260">
                  <a:moveTo>
                    <a:pt x="60" y="44"/>
                  </a:moveTo>
                  <a:cubicBezTo>
                    <a:pt x="34" y="39"/>
                    <a:pt x="0" y="0"/>
                    <a:pt x="0" y="0"/>
                  </a:cubicBezTo>
                  <a:cubicBezTo>
                    <a:pt x="34" y="71"/>
                    <a:pt x="34" y="71"/>
                    <a:pt x="34" y="71"/>
                  </a:cubicBezTo>
                  <a:cubicBezTo>
                    <a:pt x="34" y="72"/>
                    <a:pt x="34" y="72"/>
                    <a:pt x="34" y="72"/>
                  </a:cubicBezTo>
                  <a:cubicBezTo>
                    <a:pt x="92" y="194"/>
                    <a:pt x="92" y="194"/>
                    <a:pt x="92" y="194"/>
                  </a:cubicBezTo>
                  <a:cubicBezTo>
                    <a:pt x="90" y="193"/>
                    <a:pt x="87" y="193"/>
                    <a:pt x="84" y="193"/>
                  </a:cubicBezTo>
                  <a:cubicBezTo>
                    <a:pt x="84" y="193"/>
                    <a:pt x="84" y="193"/>
                    <a:pt x="84" y="193"/>
                  </a:cubicBezTo>
                  <a:cubicBezTo>
                    <a:pt x="76" y="192"/>
                    <a:pt x="69" y="195"/>
                    <a:pt x="63" y="199"/>
                  </a:cubicBezTo>
                  <a:cubicBezTo>
                    <a:pt x="48" y="210"/>
                    <a:pt x="46" y="231"/>
                    <a:pt x="57" y="246"/>
                  </a:cubicBezTo>
                  <a:cubicBezTo>
                    <a:pt x="63" y="254"/>
                    <a:pt x="71" y="258"/>
                    <a:pt x="80" y="259"/>
                  </a:cubicBezTo>
                  <a:cubicBezTo>
                    <a:pt x="88" y="260"/>
                    <a:pt x="97" y="258"/>
                    <a:pt x="104" y="253"/>
                  </a:cubicBezTo>
                  <a:cubicBezTo>
                    <a:pt x="105" y="252"/>
                    <a:pt x="106" y="251"/>
                    <a:pt x="106" y="251"/>
                  </a:cubicBezTo>
                  <a:cubicBezTo>
                    <a:pt x="108" y="249"/>
                    <a:pt x="109" y="248"/>
                    <a:pt x="110" y="247"/>
                  </a:cubicBezTo>
                  <a:cubicBezTo>
                    <a:pt x="113" y="243"/>
                    <a:pt x="115" y="238"/>
                    <a:pt x="116" y="234"/>
                  </a:cubicBezTo>
                  <a:cubicBezTo>
                    <a:pt x="117" y="226"/>
                    <a:pt x="116" y="218"/>
                    <a:pt x="112" y="210"/>
                  </a:cubicBezTo>
                  <a:cubicBezTo>
                    <a:pt x="66" y="116"/>
                    <a:pt x="66" y="116"/>
                    <a:pt x="66" y="116"/>
                  </a:cubicBezTo>
                  <a:cubicBezTo>
                    <a:pt x="65" y="114"/>
                    <a:pt x="65" y="114"/>
                    <a:pt x="65" y="114"/>
                  </a:cubicBezTo>
                  <a:cubicBezTo>
                    <a:pt x="68" y="114"/>
                    <a:pt x="71" y="115"/>
                    <a:pt x="74" y="116"/>
                  </a:cubicBezTo>
                  <a:cubicBezTo>
                    <a:pt x="99" y="120"/>
                    <a:pt x="125" y="159"/>
                    <a:pt x="125" y="159"/>
                  </a:cubicBezTo>
                  <a:cubicBezTo>
                    <a:pt x="125" y="159"/>
                    <a:pt x="98" y="102"/>
                    <a:pt x="78" y="99"/>
                  </a:cubicBezTo>
                  <a:cubicBezTo>
                    <a:pt x="70" y="97"/>
                    <a:pt x="60" y="92"/>
                    <a:pt x="51" y="85"/>
                  </a:cubicBezTo>
                  <a:cubicBezTo>
                    <a:pt x="35" y="52"/>
                    <a:pt x="35" y="52"/>
                    <a:pt x="35" y="52"/>
                  </a:cubicBezTo>
                  <a:cubicBezTo>
                    <a:pt x="38" y="57"/>
                    <a:pt x="44" y="58"/>
                    <a:pt x="56" y="61"/>
                  </a:cubicBezTo>
                  <a:cubicBezTo>
                    <a:pt x="81" y="65"/>
                    <a:pt x="107" y="104"/>
                    <a:pt x="107" y="104"/>
                  </a:cubicBezTo>
                  <a:cubicBezTo>
                    <a:pt x="107" y="104"/>
                    <a:pt x="80" y="47"/>
                    <a:pt x="60" y="4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a:extLst>
                <a:ext uri="{FF2B5EF4-FFF2-40B4-BE49-F238E27FC236}">
                  <a16:creationId xmlns:a16="http://schemas.microsoft.com/office/drawing/2014/main" id="{4A50DDB7-4C7F-47A2-BE8B-1FBC6BFB9DD3}"/>
                </a:ext>
              </a:extLst>
            </p:cNvPr>
            <p:cNvSpPr>
              <a:spLocks noEditPoints="1"/>
            </p:cNvSpPr>
            <p:nvPr/>
          </p:nvSpPr>
          <p:spPr bwMode="auto">
            <a:xfrm>
              <a:off x="4083" y="5732"/>
              <a:ext cx="197" cy="497"/>
            </a:xfrm>
            <a:custGeom>
              <a:avLst/>
              <a:gdLst>
                <a:gd name="T0" fmla="*/ 87 w 115"/>
                <a:gd name="T1" fmla="*/ 190 h 291"/>
                <a:gd name="T2" fmla="*/ 89 w 115"/>
                <a:gd name="T3" fmla="*/ 195 h 291"/>
                <a:gd name="T4" fmla="*/ 90 w 115"/>
                <a:gd name="T5" fmla="*/ 196 h 291"/>
                <a:gd name="T6" fmla="*/ 88 w 115"/>
                <a:gd name="T7" fmla="*/ 195 h 291"/>
                <a:gd name="T8" fmla="*/ 78 w 115"/>
                <a:gd name="T9" fmla="*/ 196 h 291"/>
                <a:gd name="T10" fmla="*/ 66 w 115"/>
                <a:gd name="T11" fmla="*/ 199 h 291"/>
                <a:gd name="T12" fmla="*/ 45 w 115"/>
                <a:gd name="T13" fmla="*/ 215 h 291"/>
                <a:gd name="T14" fmla="*/ 41 w 115"/>
                <a:gd name="T15" fmla="*/ 220 h 291"/>
                <a:gd name="T16" fmla="*/ 37 w 115"/>
                <a:gd name="T17" fmla="*/ 225 h 291"/>
                <a:gd name="T18" fmla="*/ 37 w 115"/>
                <a:gd name="T19" fmla="*/ 284 h 291"/>
                <a:gd name="T20" fmla="*/ 72 w 115"/>
                <a:gd name="T21" fmla="*/ 285 h 291"/>
                <a:gd name="T22" fmla="*/ 97 w 115"/>
                <a:gd name="T23" fmla="*/ 264 h 291"/>
                <a:gd name="T24" fmla="*/ 109 w 115"/>
                <a:gd name="T25" fmla="*/ 210 h 291"/>
                <a:gd name="T26" fmla="*/ 109 w 115"/>
                <a:gd name="T27" fmla="*/ 210 h 291"/>
                <a:gd name="T28" fmla="*/ 99 w 115"/>
                <a:gd name="T29" fmla="*/ 189 h 291"/>
                <a:gd name="T30" fmla="*/ 97 w 115"/>
                <a:gd name="T31" fmla="*/ 185 h 291"/>
                <a:gd name="T32" fmla="*/ 59 w 115"/>
                <a:gd name="T33" fmla="*/ 104 h 291"/>
                <a:gd name="T34" fmla="*/ 57 w 115"/>
                <a:gd name="T35" fmla="*/ 99 h 291"/>
                <a:gd name="T36" fmla="*/ 11 w 115"/>
                <a:gd name="T37" fmla="*/ 0 h 291"/>
                <a:gd name="T38" fmla="*/ 0 w 115"/>
                <a:gd name="T39" fmla="*/ 5 h 291"/>
                <a:gd name="T40" fmla="*/ 47 w 115"/>
                <a:gd name="T41" fmla="*/ 105 h 291"/>
                <a:gd name="T42" fmla="*/ 49 w 115"/>
                <a:gd name="T43" fmla="*/ 109 h 291"/>
                <a:gd name="T44" fmla="*/ 87 w 115"/>
                <a:gd name="T45" fmla="*/ 190 h 291"/>
                <a:gd name="T46" fmla="*/ 88 w 115"/>
                <a:gd name="T47" fmla="*/ 257 h 291"/>
                <a:gd name="T48" fmla="*/ 67 w 115"/>
                <a:gd name="T49" fmla="*/ 275 h 291"/>
                <a:gd name="T50" fmla="*/ 43 w 115"/>
                <a:gd name="T51" fmla="*/ 275 h 291"/>
                <a:gd name="T52" fmla="*/ 50 w 115"/>
                <a:gd name="T53" fmla="*/ 227 h 291"/>
                <a:gd name="T54" fmla="*/ 71 w 115"/>
                <a:gd name="T55" fmla="*/ 209 h 291"/>
                <a:gd name="T56" fmla="*/ 94 w 115"/>
                <a:gd name="T57" fmla="*/ 209 h 291"/>
                <a:gd name="T58" fmla="*/ 88 w 115"/>
                <a:gd name="T59" fmla="*/ 25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5" h="291">
                  <a:moveTo>
                    <a:pt x="87" y="190"/>
                  </a:moveTo>
                  <a:cubicBezTo>
                    <a:pt x="89" y="195"/>
                    <a:pt x="89" y="195"/>
                    <a:pt x="89" y="195"/>
                  </a:cubicBezTo>
                  <a:cubicBezTo>
                    <a:pt x="90" y="196"/>
                    <a:pt x="90" y="196"/>
                    <a:pt x="90" y="196"/>
                  </a:cubicBezTo>
                  <a:cubicBezTo>
                    <a:pt x="89" y="195"/>
                    <a:pt x="89" y="195"/>
                    <a:pt x="88" y="195"/>
                  </a:cubicBezTo>
                  <a:cubicBezTo>
                    <a:pt x="85" y="195"/>
                    <a:pt x="81" y="195"/>
                    <a:pt x="78" y="196"/>
                  </a:cubicBezTo>
                  <a:cubicBezTo>
                    <a:pt x="74" y="196"/>
                    <a:pt x="70" y="197"/>
                    <a:pt x="66" y="199"/>
                  </a:cubicBezTo>
                  <a:cubicBezTo>
                    <a:pt x="59" y="203"/>
                    <a:pt x="52" y="208"/>
                    <a:pt x="45" y="215"/>
                  </a:cubicBezTo>
                  <a:cubicBezTo>
                    <a:pt x="44" y="216"/>
                    <a:pt x="42" y="218"/>
                    <a:pt x="41" y="220"/>
                  </a:cubicBezTo>
                  <a:cubicBezTo>
                    <a:pt x="39" y="222"/>
                    <a:pt x="38" y="224"/>
                    <a:pt x="37" y="225"/>
                  </a:cubicBezTo>
                  <a:cubicBezTo>
                    <a:pt x="22" y="248"/>
                    <a:pt x="22" y="273"/>
                    <a:pt x="37" y="284"/>
                  </a:cubicBezTo>
                  <a:cubicBezTo>
                    <a:pt x="46" y="291"/>
                    <a:pt x="58" y="291"/>
                    <a:pt x="72" y="285"/>
                  </a:cubicBezTo>
                  <a:cubicBezTo>
                    <a:pt x="81" y="281"/>
                    <a:pt x="90" y="273"/>
                    <a:pt x="97" y="264"/>
                  </a:cubicBezTo>
                  <a:cubicBezTo>
                    <a:pt x="111" y="246"/>
                    <a:pt x="115" y="225"/>
                    <a:pt x="109" y="210"/>
                  </a:cubicBezTo>
                  <a:cubicBezTo>
                    <a:pt x="109" y="210"/>
                    <a:pt x="109" y="210"/>
                    <a:pt x="109" y="210"/>
                  </a:cubicBezTo>
                  <a:cubicBezTo>
                    <a:pt x="99" y="189"/>
                    <a:pt x="99" y="189"/>
                    <a:pt x="99" y="189"/>
                  </a:cubicBezTo>
                  <a:cubicBezTo>
                    <a:pt x="97" y="185"/>
                    <a:pt x="97" y="185"/>
                    <a:pt x="97" y="185"/>
                  </a:cubicBezTo>
                  <a:cubicBezTo>
                    <a:pt x="59" y="104"/>
                    <a:pt x="59" y="104"/>
                    <a:pt x="59" y="104"/>
                  </a:cubicBezTo>
                  <a:cubicBezTo>
                    <a:pt x="57" y="99"/>
                    <a:pt x="57" y="99"/>
                    <a:pt x="57" y="99"/>
                  </a:cubicBezTo>
                  <a:cubicBezTo>
                    <a:pt x="11" y="0"/>
                    <a:pt x="11" y="0"/>
                    <a:pt x="11" y="0"/>
                  </a:cubicBezTo>
                  <a:cubicBezTo>
                    <a:pt x="0" y="5"/>
                    <a:pt x="0" y="5"/>
                    <a:pt x="0" y="5"/>
                  </a:cubicBezTo>
                  <a:cubicBezTo>
                    <a:pt x="47" y="105"/>
                    <a:pt x="47" y="105"/>
                    <a:pt x="47" y="105"/>
                  </a:cubicBezTo>
                  <a:cubicBezTo>
                    <a:pt x="49" y="109"/>
                    <a:pt x="49" y="109"/>
                    <a:pt x="49" y="109"/>
                  </a:cubicBezTo>
                  <a:lnTo>
                    <a:pt x="87" y="190"/>
                  </a:lnTo>
                  <a:close/>
                  <a:moveTo>
                    <a:pt x="88" y="257"/>
                  </a:moveTo>
                  <a:cubicBezTo>
                    <a:pt x="82" y="265"/>
                    <a:pt x="75" y="271"/>
                    <a:pt x="67" y="275"/>
                  </a:cubicBezTo>
                  <a:cubicBezTo>
                    <a:pt x="58" y="279"/>
                    <a:pt x="49" y="279"/>
                    <a:pt x="43" y="275"/>
                  </a:cubicBezTo>
                  <a:cubicBezTo>
                    <a:pt x="33" y="267"/>
                    <a:pt x="36" y="245"/>
                    <a:pt x="50" y="227"/>
                  </a:cubicBezTo>
                  <a:cubicBezTo>
                    <a:pt x="56" y="219"/>
                    <a:pt x="63" y="213"/>
                    <a:pt x="71" y="209"/>
                  </a:cubicBezTo>
                  <a:cubicBezTo>
                    <a:pt x="80" y="205"/>
                    <a:pt x="89" y="205"/>
                    <a:pt x="94" y="209"/>
                  </a:cubicBezTo>
                  <a:cubicBezTo>
                    <a:pt x="105" y="217"/>
                    <a:pt x="102" y="239"/>
                    <a:pt x="88" y="2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a:extLst>
                <a:ext uri="{FF2B5EF4-FFF2-40B4-BE49-F238E27FC236}">
                  <a16:creationId xmlns:a16="http://schemas.microsoft.com/office/drawing/2014/main" id="{7AD25BC9-C557-4927-9CAB-D8423D325662}"/>
                </a:ext>
              </a:extLst>
            </p:cNvPr>
            <p:cNvSpPr>
              <a:spLocks noEditPoints="1"/>
            </p:cNvSpPr>
            <p:nvPr/>
          </p:nvSpPr>
          <p:spPr bwMode="auto">
            <a:xfrm>
              <a:off x="4203" y="5487"/>
              <a:ext cx="169" cy="428"/>
            </a:xfrm>
            <a:custGeom>
              <a:avLst/>
              <a:gdLst>
                <a:gd name="T0" fmla="*/ 74 w 99"/>
                <a:gd name="T1" fmla="*/ 163 h 250"/>
                <a:gd name="T2" fmla="*/ 76 w 99"/>
                <a:gd name="T3" fmla="*/ 166 h 250"/>
                <a:gd name="T4" fmla="*/ 77 w 99"/>
                <a:gd name="T5" fmla="*/ 167 h 250"/>
                <a:gd name="T6" fmla="*/ 75 w 99"/>
                <a:gd name="T7" fmla="*/ 167 h 250"/>
                <a:gd name="T8" fmla="*/ 67 w 99"/>
                <a:gd name="T9" fmla="*/ 167 h 250"/>
                <a:gd name="T10" fmla="*/ 56 w 99"/>
                <a:gd name="T11" fmla="*/ 170 h 250"/>
                <a:gd name="T12" fmla="*/ 39 w 99"/>
                <a:gd name="T13" fmla="*/ 184 h 250"/>
                <a:gd name="T14" fmla="*/ 34 w 99"/>
                <a:gd name="T15" fmla="*/ 188 h 250"/>
                <a:gd name="T16" fmla="*/ 31 w 99"/>
                <a:gd name="T17" fmla="*/ 193 h 250"/>
                <a:gd name="T18" fmla="*/ 31 w 99"/>
                <a:gd name="T19" fmla="*/ 243 h 250"/>
                <a:gd name="T20" fmla="*/ 61 w 99"/>
                <a:gd name="T21" fmla="*/ 244 h 250"/>
                <a:gd name="T22" fmla="*/ 83 w 99"/>
                <a:gd name="T23" fmla="*/ 226 h 250"/>
                <a:gd name="T24" fmla="*/ 93 w 99"/>
                <a:gd name="T25" fmla="*/ 180 h 250"/>
                <a:gd name="T26" fmla="*/ 93 w 99"/>
                <a:gd name="T27" fmla="*/ 180 h 250"/>
                <a:gd name="T28" fmla="*/ 85 w 99"/>
                <a:gd name="T29" fmla="*/ 162 h 250"/>
                <a:gd name="T30" fmla="*/ 83 w 99"/>
                <a:gd name="T31" fmla="*/ 158 h 250"/>
                <a:gd name="T32" fmla="*/ 50 w 99"/>
                <a:gd name="T33" fmla="*/ 88 h 250"/>
                <a:gd name="T34" fmla="*/ 48 w 99"/>
                <a:gd name="T35" fmla="*/ 84 h 250"/>
                <a:gd name="T36" fmla="*/ 9 w 99"/>
                <a:gd name="T37" fmla="*/ 0 h 250"/>
                <a:gd name="T38" fmla="*/ 0 w 99"/>
                <a:gd name="T39" fmla="*/ 4 h 250"/>
                <a:gd name="T40" fmla="*/ 40 w 99"/>
                <a:gd name="T41" fmla="*/ 89 h 250"/>
                <a:gd name="T42" fmla="*/ 42 w 99"/>
                <a:gd name="T43" fmla="*/ 93 h 250"/>
                <a:gd name="T44" fmla="*/ 74 w 99"/>
                <a:gd name="T45" fmla="*/ 163 h 250"/>
                <a:gd name="T46" fmla="*/ 75 w 99"/>
                <a:gd name="T47" fmla="*/ 220 h 250"/>
                <a:gd name="T48" fmla="*/ 57 w 99"/>
                <a:gd name="T49" fmla="*/ 235 h 250"/>
                <a:gd name="T50" fmla="*/ 37 w 99"/>
                <a:gd name="T51" fmla="*/ 236 h 250"/>
                <a:gd name="T52" fmla="*/ 42 w 99"/>
                <a:gd name="T53" fmla="*/ 194 h 250"/>
                <a:gd name="T54" fmla="*/ 60 w 99"/>
                <a:gd name="T55" fmla="*/ 179 h 250"/>
                <a:gd name="T56" fmla="*/ 81 w 99"/>
                <a:gd name="T57" fmla="*/ 179 h 250"/>
                <a:gd name="T58" fmla="*/ 75 w 99"/>
                <a:gd name="T59" fmla="*/ 22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250">
                  <a:moveTo>
                    <a:pt x="74" y="163"/>
                  </a:moveTo>
                  <a:cubicBezTo>
                    <a:pt x="76" y="166"/>
                    <a:pt x="76" y="166"/>
                    <a:pt x="76" y="166"/>
                  </a:cubicBezTo>
                  <a:cubicBezTo>
                    <a:pt x="77" y="167"/>
                    <a:pt x="77" y="167"/>
                    <a:pt x="77" y="167"/>
                  </a:cubicBezTo>
                  <a:cubicBezTo>
                    <a:pt x="76" y="167"/>
                    <a:pt x="76" y="167"/>
                    <a:pt x="75" y="167"/>
                  </a:cubicBezTo>
                  <a:cubicBezTo>
                    <a:pt x="72" y="167"/>
                    <a:pt x="69" y="167"/>
                    <a:pt x="67" y="167"/>
                  </a:cubicBezTo>
                  <a:cubicBezTo>
                    <a:pt x="63" y="168"/>
                    <a:pt x="60" y="169"/>
                    <a:pt x="56" y="170"/>
                  </a:cubicBezTo>
                  <a:cubicBezTo>
                    <a:pt x="50" y="173"/>
                    <a:pt x="44" y="178"/>
                    <a:pt x="39" y="184"/>
                  </a:cubicBezTo>
                  <a:cubicBezTo>
                    <a:pt x="37" y="185"/>
                    <a:pt x="36" y="187"/>
                    <a:pt x="34" y="188"/>
                  </a:cubicBezTo>
                  <a:cubicBezTo>
                    <a:pt x="33" y="190"/>
                    <a:pt x="32" y="191"/>
                    <a:pt x="31" y="193"/>
                  </a:cubicBezTo>
                  <a:cubicBezTo>
                    <a:pt x="19" y="212"/>
                    <a:pt x="18" y="233"/>
                    <a:pt x="31" y="243"/>
                  </a:cubicBezTo>
                  <a:cubicBezTo>
                    <a:pt x="39" y="249"/>
                    <a:pt x="50" y="250"/>
                    <a:pt x="61" y="244"/>
                  </a:cubicBezTo>
                  <a:cubicBezTo>
                    <a:pt x="69" y="240"/>
                    <a:pt x="77" y="234"/>
                    <a:pt x="83" y="226"/>
                  </a:cubicBezTo>
                  <a:cubicBezTo>
                    <a:pt x="95" y="210"/>
                    <a:pt x="99" y="192"/>
                    <a:pt x="93" y="180"/>
                  </a:cubicBezTo>
                  <a:cubicBezTo>
                    <a:pt x="93" y="180"/>
                    <a:pt x="93" y="180"/>
                    <a:pt x="93" y="180"/>
                  </a:cubicBezTo>
                  <a:cubicBezTo>
                    <a:pt x="85" y="162"/>
                    <a:pt x="85" y="162"/>
                    <a:pt x="85" y="162"/>
                  </a:cubicBezTo>
                  <a:cubicBezTo>
                    <a:pt x="83" y="158"/>
                    <a:pt x="83" y="158"/>
                    <a:pt x="83" y="158"/>
                  </a:cubicBezTo>
                  <a:cubicBezTo>
                    <a:pt x="50" y="88"/>
                    <a:pt x="50" y="88"/>
                    <a:pt x="50" y="88"/>
                  </a:cubicBezTo>
                  <a:cubicBezTo>
                    <a:pt x="48" y="84"/>
                    <a:pt x="48" y="84"/>
                    <a:pt x="48" y="84"/>
                  </a:cubicBezTo>
                  <a:cubicBezTo>
                    <a:pt x="9" y="0"/>
                    <a:pt x="9" y="0"/>
                    <a:pt x="9" y="0"/>
                  </a:cubicBezTo>
                  <a:cubicBezTo>
                    <a:pt x="0" y="4"/>
                    <a:pt x="0" y="4"/>
                    <a:pt x="0" y="4"/>
                  </a:cubicBezTo>
                  <a:cubicBezTo>
                    <a:pt x="40" y="89"/>
                    <a:pt x="40" y="89"/>
                    <a:pt x="40" y="89"/>
                  </a:cubicBezTo>
                  <a:cubicBezTo>
                    <a:pt x="42" y="93"/>
                    <a:pt x="42" y="93"/>
                    <a:pt x="42" y="93"/>
                  </a:cubicBezTo>
                  <a:lnTo>
                    <a:pt x="74" y="163"/>
                  </a:lnTo>
                  <a:close/>
                  <a:moveTo>
                    <a:pt x="75" y="220"/>
                  </a:moveTo>
                  <a:cubicBezTo>
                    <a:pt x="70" y="227"/>
                    <a:pt x="64" y="232"/>
                    <a:pt x="57" y="235"/>
                  </a:cubicBezTo>
                  <a:cubicBezTo>
                    <a:pt x="49" y="239"/>
                    <a:pt x="42" y="239"/>
                    <a:pt x="37" y="236"/>
                  </a:cubicBezTo>
                  <a:cubicBezTo>
                    <a:pt x="28" y="229"/>
                    <a:pt x="30" y="210"/>
                    <a:pt x="42" y="194"/>
                  </a:cubicBezTo>
                  <a:cubicBezTo>
                    <a:pt x="47" y="188"/>
                    <a:pt x="54" y="182"/>
                    <a:pt x="60" y="179"/>
                  </a:cubicBezTo>
                  <a:cubicBezTo>
                    <a:pt x="69" y="175"/>
                    <a:pt x="76" y="175"/>
                    <a:pt x="81" y="179"/>
                  </a:cubicBezTo>
                  <a:cubicBezTo>
                    <a:pt x="90" y="186"/>
                    <a:pt x="87" y="205"/>
                    <a:pt x="75" y="2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
              <a:extLst>
                <a:ext uri="{FF2B5EF4-FFF2-40B4-BE49-F238E27FC236}">
                  <a16:creationId xmlns:a16="http://schemas.microsoft.com/office/drawing/2014/main" id="{B13A42ED-7390-4EBE-8FEC-029B0F5A1475}"/>
                </a:ext>
              </a:extLst>
            </p:cNvPr>
            <p:cNvSpPr>
              <a:spLocks noEditPoints="1"/>
            </p:cNvSpPr>
            <p:nvPr/>
          </p:nvSpPr>
          <p:spPr bwMode="auto">
            <a:xfrm>
              <a:off x="5055" y="5366"/>
              <a:ext cx="253" cy="463"/>
            </a:xfrm>
            <a:custGeom>
              <a:avLst/>
              <a:gdLst>
                <a:gd name="T0" fmla="*/ 101 w 148"/>
                <a:gd name="T1" fmla="*/ 201 h 271"/>
                <a:gd name="T2" fmla="*/ 100 w 148"/>
                <a:gd name="T3" fmla="*/ 205 h 271"/>
                <a:gd name="T4" fmla="*/ 100 w 148"/>
                <a:gd name="T5" fmla="*/ 207 h 271"/>
                <a:gd name="T6" fmla="*/ 99 w 148"/>
                <a:gd name="T7" fmla="*/ 205 h 271"/>
                <a:gd name="T8" fmla="*/ 90 w 148"/>
                <a:gd name="T9" fmla="*/ 200 h 271"/>
                <a:gd name="T10" fmla="*/ 78 w 148"/>
                <a:gd name="T11" fmla="*/ 196 h 271"/>
                <a:gd name="T12" fmla="*/ 53 w 148"/>
                <a:gd name="T13" fmla="*/ 196 h 271"/>
                <a:gd name="T14" fmla="*/ 46 w 148"/>
                <a:gd name="T15" fmla="*/ 198 h 271"/>
                <a:gd name="T16" fmla="*/ 40 w 148"/>
                <a:gd name="T17" fmla="*/ 200 h 271"/>
                <a:gd name="T18" fmla="*/ 5 w 148"/>
                <a:gd name="T19" fmla="*/ 248 h 271"/>
                <a:gd name="T20" fmla="*/ 34 w 148"/>
                <a:gd name="T21" fmla="*/ 269 h 271"/>
                <a:gd name="T22" fmla="*/ 67 w 148"/>
                <a:gd name="T23" fmla="*/ 267 h 271"/>
                <a:gd name="T24" fmla="*/ 107 w 148"/>
                <a:gd name="T25" fmla="*/ 230 h 271"/>
                <a:gd name="T26" fmla="*/ 107 w 148"/>
                <a:gd name="T27" fmla="*/ 230 h 271"/>
                <a:gd name="T28" fmla="*/ 111 w 148"/>
                <a:gd name="T29" fmla="*/ 207 h 271"/>
                <a:gd name="T30" fmla="*/ 112 w 148"/>
                <a:gd name="T31" fmla="*/ 202 h 271"/>
                <a:gd name="T32" fmla="*/ 128 w 148"/>
                <a:gd name="T33" fmla="*/ 114 h 271"/>
                <a:gd name="T34" fmla="*/ 129 w 148"/>
                <a:gd name="T35" fmla="*/ 109 h 271"/>
                <a:gd name="T36" fmla="*/ 148 w 148"/>
                <a:gd name="T37" fmla="*/ 2 h 271"/>
                <a:gd name="T38" fmla="*/ 137 w 148"/>
                <a:gd name="T39" fmla="*/ 0 h 271"/>
                <a:gd name="T40" fmla="*/ 118 w 148"/>
                <a:gd name="T41" fmla="*/ 108 h 271"/>
                <a:gd name="T42" fmla="*/ 117 w 148"/>
                <a:gd name="T43" fmla="*/ 113 h 271"/>
                <a:gd name="T44" fmla="*/ 101 w 148"/>
                <a:gd name="T45" fmla="*/ 201 h 271"/>
                <a:gd name="T46" fmla="*/ 63 w 148"/>
                <a:gd name="T47" fmla="*/ 256 h 271"/>
                <a:gd name="T48" fmla="*/ 36 w 148"/>
                <a:gd name="T49" fmla="*/ 258 h 271"/>
                <a:gd name="T50" fmla="*/ 16 w 148"/>
                <a:gd name="T51" fmla="*/ 245 h 271"/>
                <a:gd name="T52" fmla="*/ 49 w 148"/>
                <a:gd name="T53" fmla="*/ 209 h 271"/>
                <a:gd name="T54" fmla="*/ 76 w 148"/>
                <a:gd name="T55" fmla="*/ 207 h 271"/>
                <a:gd name="T56" fmla="*/ 96 w 148"/>
                <a:gd name="T57" fmla="*/ 220 h 271"/>
                <a:gd name="T58" fmla="*/ 63 w 148"/>
                <a:gd name="T59" fmla="*/ 25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71">
                  <a:moveTo>
                    <a:pt x="101" y="201"/>
                  </a:moveTo>
                  <a:cubicBezTo>
                    <a:pt x="100" y="205"/>
                    <a:pt x="100" y="205"/>
                    <a:pt x="100" y="205"/>
                  </a:cubicBezTo>
                  <a:cubicBezTo>
                    <a:pt x="100" y="207"/>
                    <a:pt x="100" y="207"/>
                    <a:pt x="100" y="207"/>
                  </a:cubicBezTo>
                  <a:cubicBezTo>
                    <a:pt x="100" y="206"/>
                    <a:pt x="99" y="206"/>
                    <a:pt x="99" y="205"/>
                  </a:cubicBezTo>
                  <a:cubicBezTo>
                    <a:pt x="96" y="203"/>
                    <a:pt x="94" y="201"/>
                    <a:pt x="90" y="200"/>
                  </a:cubicBezTo>
                  <a:cubicBezTo>
                    <a:pt x="87" y="198"/>
                    <a:pt x="83" y="197"/>
                    <a:pt x="78" y="196"/>
                  </a:cubicBezTo>
                  <a:cubicBezTo>
                    <a:pt x="70" y="194"/>
                    <a:pt x="62" y="195"/>
                    <a:pt x="53" y="196"/>
                  </a:cubicBezTo>
                  <a:cubicBezTo>
                    <a:pt x="50" y="197"/>
                    <a:pt x="48" y="198"/>
                    <a:pt x="46" y="198"/>
                  </a:cubicBezTo>
                  <a:cubicBezTo>
                    <a:pt x="44" y="199"/>
                    <a:pt x="42" y="200"/>
                    <a:pt x="40" y="200"/>
                  </a:cubicBezTo>
                  <a:cubicBezTo>
                    <a:pt x="15" y="210"/>
                    <a:pt x="0" y="230"/>
                    <a:pt x="5" y="248"/>
                  </a:cubicBezTo>
                  <a:cubicBezTo>
                    <a:pt x="9" y="259"/>
                    <a:pt x="19" y="267"/>
                    <a:pt x="34" y="269"/>
                  </a:cubicBezTo>
                  <a:cubicBezTo>
                    <a:pt x="44" y="271"/>
                    <a:pt x="55" y="270"/>
                    <a:pt x="67" y="267"/>
                  </a:cubicBezTo>
                  <a:cubicBezTo>
                    <a:pt x="89" y="260"/>
                    <a:pt x="104" y="245"/>
                    <a:pt x="107" y="230"/>
                  </a:cubicBezTo>
                  <a:cubicBezTo>
                    <a:pt x="107" y="230"/>
                    <a:pt x="107" y="230"/>
                    <a:pt x="107" y="230"/>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37" y="0"/>
                    <a:pt x="137" y="0"/>
                    <a:pt x="137" y="0"/>
                  </a:cubicBezTo>
                  <a:cubicBezTo>
                    <a:pt x="118" y="108"/>
                    <a:pt x="118" y="108"/>
                    <a:pt x="118" y="108"/>
                  </a:cubicBezTo>
                  <a:cubicBezTo>
                    <a:pt x="117" y="113"/>
                    <a:pt x="117" y="113"/>
                    <a:pt x="117" y="113"/>
                  </a:cubicBezTo>
                  <a:lnTo>
                    <a:pt x="101" y="201"/>
                  </a:lnTo>
                  <a:close/>
                  <a:moveTo>
                    <a:pt x="63" y="256"/>
                  </a:moveTo>
                  <a:cubicBezTo>
                    <a:pt x="54" y="259"/>
                    <a:pt x="44" y="260"/>
                    <a:pt x="36" y="258"/>
                  </a:cubicBezTo>
                  <a:cubicBezTo>
                    <a:pt x="25" y="256"/>
                    <a:pt x="18" y="251"/>
                    <a:pt x="16" y="245"/>
                  </a:cubicBezTo>
                  <a:cubicBezTo>
                    <a:pt x="12" y="232"/>
                    <a:pt x="27" y="216"/>
                    <a:pt x="49" y="209"/>
                  </a:cubicBezTo>
                  <a:cubicBezTo>
                    <a:pt x="58" y="206"/>
                    <a:pt x="68" y="205"/>
                    <a:pt x="76" y="207"/>
                  </a:cubicBezTo>
                  <a:cubicBezTo>
                    <a:pt x="87" y="209"/>
                    <a:pt x="94" y="214"/>
                    <a:pt x="96" y="220"/>
                  </a:cubicBezTo>
                  <a:cubicBezTo>
                    <a:pt x="100" y="233"/>
                    <a:pt x="85" y="249"/>
                    <a:pt x="63" y="25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
              <a:extLst>
                <a:ext uri="{FF2B5EF4-FFF2-40B4-BE49-F238E27FC236}">
                  <a16:creationId xmlns:a16="http://schemas.microsoft.com/office/drawing/2014/main" id="{86726E0A-8393-4AF7-B237-7A4F818A0977}"/>
                </a:ext>
              </a:extLst>
            </p:cNvPr>
            <p:cNvSpPr>
              <a:spLocks noEditPoints="1"/>
            </p:cNvSpPr>
            <p:nvPr/>
          </p:nvSpPr>
          <p:spPr bwMode="auto">
            <a:xfrm>
              <a:off x="5547" y="4672"/>
              <a:ext cx="126" cy="340"/>
            </a:xfrm>
            <a:custGeom>
              <a:avLst/>
              <a:gdLst>
                <a:gd name="T0" fmla="*/ 66 w 74"/>
                <a:gd name="T1" fmla="*/ 144 h 199"/>
                <a:gd name="T2" fmla="*/ 66 w 74"/>
                <a:gd name="T3" fmla="*/ 147 h 199"/>
                <a:gd name="T4" fmla="*/ 66 w 74"/>
                <a:gd name="T5" fmla="*/ 148 h 199"/>
                <a:gd name="T6" fmla="*/ 65 w 74"/>
                <a:gd name="T7" fmla="*/ 147 h 199"/>
                <a:gd name="T8" fmla="*/ 58 w 74"/>
                <a:gd name="T9" fmla="*/ 144 h 199"/>
                <a:gd name="T10" fmla="*/ 50 w 74"/>
                <a:gd name="T11" fmla="*/ 143 h 199"/>
                <a:gd name="T12" fmla="*/ 32 w 74"/>
                <a:gd name="T13" fmla="*/ 147 h 199"/>
                <a:gd name="T14" fmla="*/ 27 w 74"/>
                <a:gd name="T15" fmla="*/ 149 h 199"/>
                <a:gd name="T16" fmla="*/ 23 w 74"/>
                <a:gd name="T17" fmla="*/ 151 h 199"/>
                <a:gd name="T18" fmla="*/ 6 w 74"/>
                <a:gd name="T19" fmla="*/ 188 h 199"/>
                <a:gd name="T20" fmla="*/ 28 w 74"/>
                <a:gd name="T21" fmla="*/ 199 h 199"/>
                <a:gd name="T22" fmla="*/ 50 w 74"/>
                <a:gd name="T23" fmla="*/ 194 h 199"/>
                <a:gd name="T24" fmla="*/ 74 w 74"/>
                <a:gd name="T25" fmla="*/ 163 h 199"/>
                <a:gd name="T26" fmla="*/ 74 w 74"/>
                <a:gd name="T27" fmla="*/ 163 h 199"/>
                <a:gd name="T28" fmla="*/ 74 w 74"/>
                <a:gd name="T29" fmla="*/ 146 h 199"/>
                <a:gd name="T30" fmla="*/ 74 w 74"/>
                <a:gd name="T31" fmla="*/ 143 h 199"/>
                <a:gd name="T32" fmla="*/ 74 w 74"/>
                <a:gd name="T33" fmla="*/ 80 h 199"/>
                <a:gd name="T34" fmla="*/ 74 w 74"/>
                <a:gd name="T35" fmla="*/ 77 h 199"/>
                <a:gd name="T36" fmla="*/ 74 w 74"/>
                <a:gd name="T37" fmla="*/ 0 h 199"/>
                <a:gd name="T38" fmla="*/ 66 w 74"/>
                <a:gd name="T39" fmla="*/ 0 h 199"/>
                <a:gd name="T40" fmla="*/ 66 w 74"/>
                <a:gd name="T41" fmla="*/ 77 h 199"/>
                <a:gd name="T42" fmla="*/ 66 w 74"/>
                <a:gd name="T43" fmla="*/ 81 h 199"/>
                <a:gd name="T44" fmla="*/ 66 w 74"/>
                <a:gd name="T45" fmla="*/ 144 h 199"/>
                <a:gd name="T46" fmla="*/ 47 w 74"/>
                <a:gd name="T47" fmla="*/ 187 h 199"/>
                <a:gd name="T48" fmla="*/ 28 w 74"/>
                <a:gd name="T49" fmla="*/ 191 h 199"/>
                <a:gd name="T50" fmla="*/ 13 w 74"/>
                <a:gd name="T51" fmla="*/ 184 h 199"/>
                <a:gd name="T52" fmla="*/ 31 w 74"/>
                <a:gd name="T53" fmla="*/ 156 h 199"/>
                <a:gd name="T54" fmla="*/ 50 w 74"/>
                <a:gd name="T55" fmla="*/ 151 h 199"/>
                <a:gd name="T56" fmla="*/ 65 w 74"/>
                <a:gd name="T57" fmla="*/ 158 h 199"/>
                <a:gd name="T58" fmla="*/ 47 w 74"/>
                <a:gd name="T59"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4" h="199">
                  <a:moveTo>
                    <a:pt x="66" y="144"/>
                  </a:moveTo>
                  <a:cubicBezTo>
                    <a:pt x="66" y="147"/>
                    <a:pt x="66" y="147"/>
                    <a:pt x="66" y="147"/>
                  </a:cubicBezTo>
                  <a:cubicBezTo>
                    <a:pt x="66" y="148"/>
                    <a:pt x="66" y="148"/>
                    <a:pt x="66" y="148"/>
                  </a:cubicBezTo>
                  <a:cubicBezTo>
                    <a:pt x="65" y="147"/>
                    <a:pt x="65" y="147"/>
                    <a:pt x="65" y="147"/>
                  </a:cubicBezTo>
                  <a:cubicBezTo>
                    <a:pt x="63" y="146"/>
                    <a:pt x="61" y="145"/>
                    <a:pt x="58" y="144"/>
                  </a:cubicBezTo>
                  <a:cubicBezTo>
                    <a:pt x="56" y="144"/>
                    <a:pt x="53" y="143"/>
                    <a:pt x="50" y="143"/>
                  </a:cubicBezTo>
                  <a:cubicBezTo>
                    <a:pt x="44" y="143"/>
                    <a:pt x="38" y="144"/>
                    <a:pt x="32" y="147"/>
                  </a:cubicBezTo>
                  <a:cubicBezTo>
                    <a:pt x="30" y="147"/>
                    <a:pt x="29" y="148"/>
                    <a:pt x="27" y="149"/>
                  </a:cubicBezTo>
                  <a:cubicBezTo>
                    <a:pt x="26" y="149"/>
                    <a:pt x="25" y="150"/>
                    <a:pt x="23" y="151"/>
                  </a:cubicBezTo>
                  <a:cubicBezTo>
                    <a:pt x="7" y="161"/>
                    <a:pt x="0" y="176"/>
                    <a:pt x="6" y="188"/>
                  </a:cubicBezTo>
                  <a:cubicBezTo>
                    <a:pt x="9" y="195"/>
                    <a:pt x="17" y="199"/>
                    <a:pt x="28" y="199"/>
                  </a:cubicBezTo>
                  <a:cubicBezTo>
                    <a:pt x="35" y="199"/>
                    <a:pt x="43" y="197"/>
                    <a:pt x="50" y="194"/>
                  </a:cubicBezTo>
                  <a:cubicBezTo>
                    <a:pt x="65" y="186"/>
                    <a:pt x="73" y="174"/>
                    <a:pt x="74" y="163"/>
                  </a:cubicBezTo>
                  <a:cubicBezTo>
                    <a:pt x="74" y="163"/>
                    <a:pt x="74" y="163"/>
                    <a:pt x="74" y="163"/>
                  </a:cubicBezTo>
                  <a:cubicBezTo>
                    <a:pt x="74" y="146"/>
                    <a:pt x="74" y="146"/>
                    <a:pt x="74" y="146"/>
                  </a:cubicBezTo>
                  <a:cubicBezTo>
                    <a:pt x="74" y="143"/>
                    <a:pt x="74" y="143"/>
                    <a:pt x="74" y="143"/>
                  </a:cubicBezTo>
                  <a:cubicBezTo>
                    <a:pt x="74" y="80"/>
                    <a:pt x="74" y="80"/>
                    <a:pt x="74" y="80"/>
                  </a:cubicBezTo>
                  <a:cubicBezTo>
                    <a:pt x="74" y="77"/>
                    <a:pt x="74" y="77"/>
                    <a:pt x="74" y="77"/>
                  </a:cubicBezTo>
                  <a:cubicBezTo>
                    <a:pt x="74" y="0"/>
                    <a:pt x="74" y="0"/>
                    <a:pt x="74" y="0"/>
                  </a:cubicBezTo>
                  <a:cubicBezTo>
                    <a:pt x="66" y="0"/>
                    <a:pt x="66" y="0"/>
                    <a:pt x="66" y="0"/>
                  </a:cubicBezTo>
                  <a:cubicBezTo>
                    <a:pt x="66" y="77"/>
                    <a:pt x="66" y="77"/>
                    <a:pt x="66" y="77"/>
                  </a:cubicBezTo>
                  <a:cubicBezTo>
                    <a:pt x="66" y="81"/>
                    <a:pt x="66" y="81"/>
                    <a:pt x="66" y="81"/>
                  </a:cubicBezTo>
                  <a:lnTo>
                    <a:pt x="66" y="144"/>
                  </a:lnTo>
                  <a:close/>
                  <a:moveTo>
                    <a:pt x="47" y="187"/>
                  </a:moveTo>
                  <a:cubicBezTo>
                    <a:pt x="40" y="190"/>
                    <a:pt x="34" y="191"/>
                    <a:pt x="28" y="191"/>
                  </a:cubicBezTo>
                  <a:cubicBezTo>
                    <a:pt x="20" y="191"/>
                    <a:pt x="15" y="189"/>
                    <a:pt x="13" y="184"/>
                  </a:cubicBezTo>
                  <a:cubicBezTo>
                    <a:pt x="8" y="176"/>
                    <a:pt x="17" y="163"/>
                    <a:pt x="31" y="156"/>
                  </a:cubicBezTo>
                  <a:cubicBezTo>
                    <a:pt x="37" y="153"/>
                    <a:pt x="44" y="151"/>
                    <a:pt x="50" y="151"/>
                  </a:cubicBezTo>
                  <a:cubicBezTo>
                    <a:pt x="57" y="151"/>
                    <a:pt x="63" y="154"/>
                    <a:pt x="65" y="158"/>
                  </a:cubicBezTo>
                  <a:cubicBezTo>
                    <a:pt x="69" y="166"/>
                    <a:pt x="61" y="179"/>
                    <a:pt x="47"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a:extLst>
                <a:ext uri="{FF2B5EF4-FFF2-40B4-BE49-F238E27FC236}">
                  <a16:creationId xmlns:a16="http://schemas.microsoft.com/office/drawing/2014/main" id="{81D08BB4-2488-473A-A127-9122CAC1D51F}"/>
                </a:ext>
              </a:extLst>
            </p:cNvPr>
            <p:cNvSpPr>
              <a:spLocks noEditPoints="1"/>
            </p:cNvSpPr>
            <p:nvPr/>
          </p:nvSpPr>
          <p:spPr bwMode="auto">
            <a:xfrm>
              <a:off x="5176" y="4032"/>
              <a:ext cx="113" cy="160"/>
            </a:xfrm>
            <a:custGeom>
              <a:avLst/>
              <a:gdLst>
                <a:gd name="T0" fmla="*/ 14 w 66"/>
                <a:gd name="T1" fmla="*/ 39 h 94"/>
                <a:gd name="T2" fmla="*/ 13 w 66"/>
                <a:gd name="T3" fmla="*/ 37 h 94"/>
                <a:gd name="T4" fmla="*/ 13 w 66"/>
                <a:gd name="T5" fmla="*/ 37 h 94"/>
                <a:gd name="T6" fmla="*/ 14 w 66"/>
                <a:gd name="T7" fmla="*/ 37 h 94"/>
                <a:gd name="T8" fmla="*/ 17 w 66"/>
                <a:gd name="T9" fmla="*/ 36 h 94"/>
                <a:gd name="T10" fmla="*/ 21 w 66"/>
                <a:gd name="T11" fmla="*/ 33 h 94"/>
                <a:gd name="T12" fmla="*/ 26 w 66"/>
                <a:gd name="T13" fmla="*/ 25 h 94"/>
                <a:gd name="T14" fmla="*/ 27 w 66"/>
                <a:gd name="T15" fmla="*/ 23 h 94"/>
                <a:gd name="T16" fmla="*/ 27 w 66"/>
                <a:gd name="T17" fmla="*/ 21 h 94"/>
                <a:gd name="T18" fmla="*/ 20 w 66"/>
                <a:gd name="T19" fmla="*/ 1 h 94"/>
                <a:gd name="T20" fmla="*/ 8 w 66"/>
                <a:gd name="T21" fmla="*/ 5 h 94"/>
                <a:gd name="T22" fmla="*/ 2 w 66"/>
                <a:gd name="T23" fmla="*/ 15 h 94"/>
                <a:gd name="T24" fmla="*/ 5 w 66"/>
                <a:gd name="T25" fmla="*/ 34 h 94"/>
                <a:gd name="T26" fmla="*/ 5 w 66"/>
                <a:gd name="T27" fmla="*/ 35 h 94"/>
                <a:gd name="T28" fmla="*/ 11 w 66"/>
                <a:gd name="T29" fmla="*/ 41 h 94"/>
                <a:gd name="T30" fmla="*/ 12 w 66"/>
                <a:gd name="T31" fmla="*/ 42 h 94"/>
                <a:gd name="T32" fmla="*/ 34 w 66"/>
                <a:gd name="T33" fmla="*/ 65 h 94"/>
                <a:gd name="T34" fmla="*/ 36 w 66"/>
                <a:gd name="T35" fmla="*/ 66 h 94"/>
                <a:gd name="T36" fmla="*/ 63 w 66"/>
                <a:gd name="T37" fmla="*/ 94 h 94"/>
                <a:gd name="T38" fmla="*/ 66 w 66"/>
                <a:gd name="T39" fmla="*/ 91 h 94"/>
                <a:gd name="T40" fmla="*/ 38 w 66"/>
                <a:gd name="T41" fmla="*/ 63 h 94"/>
                <a:gd name="T42" fmla="*/ 37 w 66"/>
                <a:gd name="T43" fmla="*/ 62 h 94"/>
                <a:gd name="T44" fmla="*/ 14 w 66"/>
                <a:gd name="T45" fmla="*/ 39 h 94"/>
                <a:gd name="T46" fmla="*/ 6 w 66"/>
                <a:gd name="T47" fmla="*/ 16 h 94"/>
                <a:gd name="T48" fmla="*/ 11 w 66"/>
                <a:gd name="T49" fmla="*/ 8 h 94"/>
                <a:gd name="T50" fmla="*/ 19 w 66"/>
                <a:gd name="T51" fmla="*/ 5 h 94"/>
                <a:gd name="T52" fmla="*/ 23 w 66"/>
                <a:gd name="T53" fmla="*/ 22 h 94"/>
                <a:gd name="T54" fmla="*/ 18 w 66"/>
                <a:gd name="T55" fmla="*/ 30 h 94"/>
                <a:gd name="T56" fmla="*/ 10 w 66"/>
                <a:gd name="T57" fmla="*/ 33 h 94"/>
                <a:gd name="T58" fmla="*/ 6 w 66"/>
                <a:gd name="T59" fmla="*/ 1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94">
                  <a:moveTo>
                    <a:pt x="14" y="39"/>
                  </a:moveTo>
                  <a:cubicBezTo>
                    <a:pt x="13" y="37"/>
                    <a:pt x="13" y="37"/>
                    <a:pt x="13" y="37"/>
                  </a:cubicBezTo>
                  <a:cubicBezTo>
                    <a:pt x="13" y="37"/>
                    <a:pt x="13" y="37"/>
                    <a:pt x="13" y="37"/>
                  </a:cubicBezTo>
                  <a:cubicBezTo>
                    <a:pt x="14" y="37"/>
                    <a:pt x="14" y="37"/>
                    <a:pt x="14" y="37"/>
                  </a:cubicBezTo>
                  <a:cubicBezTo>
                    <a:pt x="15" y="37"/>
                    <a:pt x="16" y="36"/>
                    <a:pt x="17" y="36"/>
                  </a:cubicBezTo>
                  <a:cubicBezTo>
                    <a:pt x="18" y="35"/>
                    <a:pt x="19" y="34"/>
                    <a:pt x="21" y="33"/>
                  </a:cubicBezTo>
                  <a:cubicBezTo>
                    <a:pt x="23" y="31"/>
                    <a:pt x="24" y="28"/>
                    <a:pt x="26" y="25"/>
                  </a:cubicBezTo>
                  <a:cubicBezTo>
                    <a:pt x="26" y="25"/>
                    <a:pt x="26" y="24"/>
                    <a:pt x="27" y="23"/>
                  </a:cubicBezTo>
                  <a:cubicBezTo>
                    <a:pt x="27" y="22"/>
                    <a:pt x="27" y="21"/>
                    <a:pt x="27" y="21"/>
                  </a:cubicBezTo>
                  <a:cubicBezTo>
                    <a:pt x="29" y="11"/>
                    <a:pt x="27" y="3"/>
                    <a:pt x="20" y="1"/>
                  </a:cubicBezTo>
                  <a:cubicBezTo>
                    <a:pt x="16" y="0"/>
                    <a:pt x="12" y="1"/>
                    <a:pt x="8" y="5"/>
                  </a:cubicBezTo>
                  <a:cubicBezTo>
                    <a:pt x="6" y="7"/>
                    <a:pt x="3" y="11"/>
                    <a:pt x="2" y="15"/>
                  </a:cubicBezTo>
                  <a:cubicBezTo>
                    <a:pt x="0" y="23"/>
                    <a:pt x="1" y="30"/>
                    <a:pt x="5" y="34"/>
                  </a:cubicBezTo>
                  <a:cubicBezTo>
                    <a:pt x="5" y="35"/>
                    <a:pt x="5" y="35"/>
                    <a:pt x="5" y="35"/>
                  </a:cubicBezTo>
                  <a:cubicBezTo>
                    <a:pt x="11" y="41"/>
                    <a:pt x="11" y="41"/>
                    <a:pt x="11" y="41"/>
                  </a:cubicBezTo>
                  <a:cubicBezTo>
                    <a:pt x="12" y="42"/>
                    <a:pt x="12" y="42"/>
                    <a:pt x="12" y="42"/>
                  </a:cubicBezTo>
                  <a:cubicBezTo>
                    <a:pt x="34" y="65"/>
                    <a:pt x="34" y="65"/>
                    <a:pt x="34" y="65"/>
                  </a:cubicBezTo>
                  <a:cubicBezTo>
                    <a:pt x="36" y="66"/>
                    <a:pt x="36" y="66"/>
                    <a:pt x="36" y="66"/>
                  </a:cubicBezTo>
                  <a:cubicBezTo>
                    <a:pt x="63" y="94"/>
                    <a:pt x="63" y="94"/>
                    <a:pt x="63" y="94"/>
                  </a:cubicBezTo>
                  <a:cubicBezTo>
                    <a:pt x="66" y="91"/>
                    <a:pt x="66" y="91"/>
                    <a:pt x="66" y="91"/>
                  </a:cubicBezTo>
                  <a:cubicBezTo>
                    <a:pt x="38" y="63"/>
                    <a:pt x="38" y="63"/>
                    <a:pt x="38" y="63"/>
                  </a:cubicBezTo>
                  <a:cubicBezTo>
                    <a:pt x="37" y="62"/>
                    <a:pt x="37" y="62"/>
                    <a:pt x="37" y="62"/>
                  </a:cubicBezTo>
                  <a:lnTo>
                    <a:pt x="14" y="39"/>
                  </a:lnTo>
                  <a:close/>
                  <a:moveTo>
                    <a:pt x="6" y="16"/>
                  </a:moveTo>
                  <a:cubicBezTo>
                    <a:pt x="7" y="13"/>
                    <a:pt x="9" y="10"/>
                    <a:pt x="11" y="8"/>
                  </a:cubicBezTo>
                  <a:cubicBezTo>
                    <a:pt x="14" y="5"/>
                    <a:pt x="17" y="4"/>
                    <a:pt x="19" y="5"/>
                  </a:cubicBezTo>
                  <a:cubicBezTo>
                    <a:pt x="24" y="6"/>
                    <a:pt x="25" y="14"/>
                    <a:pt x="23" y="22"/>
                  </a:cubicBezTo>
                  <a:cubicBezTo>
                    <a:pt x="22" y="25"/>
                    <a:pt x="20" y="28"/>
                    <a:pt x="18" y="30"/>
                  </a:cubicBezTo>
                  <a:cubicBezTo>
                    <a:pt x="15" y="33"/>
                    <a:pt x="12" y="34"/>
                    <a:pt x="10" y="33"/>
                  </a:cubicBezTo>
                  <a:cubicBezTo>
                    <a:pt x="5" y="32"/>
                    <a:pt x="3" y="24"/>
                    <a:pt x="6"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
              <a:extLst>
                <a:ext uri="{FF2B5EF4-FFF2-40B4-BE49-F238E27FC236}">
                  <a16:creationId xmlns:a16="http://schemas.microsoft.com/office/drawing/2014/main" id="{7EA456DF-49EC-4A95-93ED-AAB0D0BF5B86}"/>
                </a:ext>
              </a:extLst>
            </p:cNvPr>
            <p:cNvSpPr>
              <a:spLocks noEditPoints="1"/>
            </p:cNvSpPr>
            <p:nvPr/>
          </p:nvSpPr>
          <p:spPr bwMode="auto">
            <a:xfrm>
              <a:off x="5506" y="1995"/>
              <a:ext cx="114" cy="160"/>
            </a:xfrm>
            <a:custGeom>
              <a:avLst/>
              <a:gdLst>
                <a:gd name="T0" fmla="*/ 15 w 67"/>
                <a:gd name="T1" fmla="*/ 39 h 94"/>
                <a:gd name="T2" fmla="*/ 14 w 67"/>
                <a:gd name="T3" fmla="*/ 38 h 94"/>
                <a:gd name="T4" fmla="*/ 14 w 67"/>
                <a:gd name="T5" fmla="*/ 38 h 94"/>
                <a:gd name="T6" fmla="*/ 14 w 67"/>
                <a:gd name="T7" fmla="*/ 38 h 94"/>
                <a:gd name="T8" fmla="*/ 18 w 67"/>
                <a:gd name="T9" fmla="*/ 36 h 94"/>
                <a:gd name="T10" fmla="*/ 21 w 67"/>
                <a:gd name="T11" fmla="*/ 34 h 94"/>
                <a:gd name="T12" fmla="*/ 26 w 67"/>
                <a:gd name="T13" fmla="*/ 26 h 94"/>
                <a:gd name="T14" fmla="*/ 27 w 67"/>
                <a:gd name="T15" fmla="*/ 23 h 94"/>
                <a:gd name="T16" fmla="*/ 28 w 67"/>
                <a:gd name="T17" fmla="*/ 21 h 94"/>
                <a:gd name="T18" fmla="*/ 21 w 67"/>
                <a:gd name="T19" fmla="*/ 1 h 94"/>
                <a:gd name="T20" fmla="*/ 9 w 67"/>
                <a:gd name="T21" fmla="*/ 5 h 94"/>
                <a:gd name="T22" fmla="*/ 3 w 67"/>
                <a:gd name="T23" fmla="*/ 15 h 94"/>
                <a:gd name="T24" fmla="*/ 5 w 67"/>
                <a:gd name="T25" fmla="*/ 35 h 94"/>
                <a:gd name="T26" fmla="*/ 5 w 67"/>
                <a:gd name="T27" fmla="*/ 35 h 94"/>
                <a:gd name="T28" fmla="*/ 11 w 67"/>
                <a:gd name="T29" fmla="*/ 41 h 94"/>
                <a:gd name="T30" fmla="*/ 12 w 67"/>
                <a:gd name="T31" fmla="*/ 42 h 94"/>
                <a:gd name="T32" fmla="*/ 35 w 67"/>
                <a:gd name="T33" fmla="*/ 65 h 94"/>
                <a:gd name="T34" fmla="*/ 36 w 67"/>
                <a:gd name="T35" fmla="*/ 66 h 94"/>
                <a:gd name="T36" fmla="*/ 64 w 67"/>
                <a:gd name="T37" fmla="*/ 94 h 94"/>
                <a:gd name="T38" fmla="*/ 67 w 67"/>
                <a:gd name="T39" fmla="*/ 91 h 94"/>
                <a:gd name="T40" fmla="*/ 39 w 67"/>
                <a:gd name="T41" fmla="*/ 63 h 94"/>
                <a:gd name="T42" fmla="*/ 38 w 67"/>
                <a:gd name="T43" fmla="*/ 62 h 94"/>
                <a:gd name="T44" fmla="*/ 15 w 67"/>
                <a:gd name="T45" fmla="*/ 39 h 94"/>
                <a:gd name="T46" fmla="*/ 7 w 67"/>
                <a:gd name="T47" fmla="*/ 17 h 94"/>
                <a:gd name="T48" fmla="*/ 12 w 67"/>
                <a:gd name="T49" fmla="*/ 8 h 94"/>
                <a:gd name="T50" fmla="*/ 20 w 67"/>
                <a:gd name="T51" fmla="*/ 5 h 94"/>
                <a:gd name="T52" fmla="*/ 23 w 67"/>
                <a:gd name="T53" fmla="*/ 22 h 94"/>
                <a:gd name="T54" fmla="*/ 18 w 67"/>
                <a:gd name="T55" fmla="*/ 31 h 94"/>
                <a:gd name="T56" fmla="*/ 10 w 67"/>
                <a:gd name="T57" fmla="*/ 34 h 94"/>
                <a:gd name="T58" fmla="*/ 7 w 67"/>
                <a:gd name="T59"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94">
                  <a:moveTo>
                    <a:pt x="15" y="39"/>
                  </a:moveTo>
                  <a:cubicBezTo>
                    <a:pt x="14" y="38"/>
                    <a:pt x="14" y="38"/>
                    <a:pt x="14" y="38"/>
                  </a:cubicBezTo>
                  <a:cubicBezTo>
                    <a:pt x="14" y="38"/>
                    <a:pt x="14" y="38"/>
                    <a:pt x="14" y="38"/>
                  </a:cubicBezTo>
                  <a:cubicBezTo>
                    <a:pt x="14" y="38"/>
                    <a:pt x="14" y="38"/>
                    <a:pt x="14" y="38"/>
                  </a:cubicBezTo>
                  <a:cubicBezTo>
                    <a:pt x="15" y="37"/>
                    <a:pt x="17" y="37"/>
                    <a:pt x="18" y="36"/>
                  </a:cubicBezTo>
                  <a:cubicBezTo>
                    <a:pt x="19" y="36"/>
                    <a:pt x="20" y="35"/>
                    <a:pt x="21" y="34"/>
                  </a:cubicBezTo>
                  <a:cubicBezTo>
                    <a:pt x="23" y="31"/>
                    <a:pt x="25" y="29"/>
                    <a:pt x="26" y="26"/>
                  </a:cubicBezTo>
                  <a:cubicBezTo>
                    <a:pt x="27" y="25"/>
                    <a:pt x="27" y="24"/>
                    <a:pt x="27" y="23"/>
                  </a:cubicBezTo>
                  <a:cubicBezTo>
                    <a:pt x="28" y="23"/>
                    <a:pt x="28" y="22"/>
                    <a:pt x="28" y="21"/>
                  </a:cubicBezTo>
                  <a:cubicBezTo>
                    <a:pt x="30" y="12"/>
                    <a:pt x="27" y="3"/>
                    <a:pt x="21" y="1"/>
                  </a:cubicBezTo>
                  <a:cubicBezTo>
                    <a:pt x="17" y="0"/>
                    <a:pt x="13" y="1"/>
                    <a:pt x="9" y="5"/>
                  </a:cubicBezTo>
                  <a:cubicBezTo>
                    <a:pt x="6" y="8"/>
                    <a:pt x="4" y="11"/>
                    <a:pt x="3" y="15"/>
                  </a:cubicBezTo>
                  <a:cubicBezTo>
                    <a:pt x="0" y="23"/>
                    <a:pt x="1" y="31"/>
                    <a:pt x="5" y="35"/>
                  </a:cubicBezTo>
                  <a:cubicBezTo>
                    <a:pt x="5" y="35"/>
                    <a:pt x="5" y="35"/>
                    <a:pt x="5" y="35"/>
                  </a:cubicBezTo>
                  <a:cubicBezTo>
                    <a:pt x="11" y="41"/>
                    <a:pt x="11" y="41"/>
                    <a:pt x="11" y="41"/>
                  </a:cubicBezTo>
                  <a:cubicBezTo>
                    <a:pt x="12" y="42"/>
                    <a:pt x="12" y="42"/>
                    <a:pt x="12" y="42"/>
                  </a:cubicBezTo>
                  <a:cubicBezTo>
                    <a:pt x="35" y="65"/>
                    <a:pt x="35" y="65"/>
                    <a:pt x="35" y="65"/>
                  </a:cubicBezTo>
                  <a:cubicBezTo>
                    <a:pt x="36" y="66"/>
                    <a:pt x="36" y="66"/>
                    <a:pt x="36" y="66"/>
                  </a:cubicBezTo>
                  <a:cubicBezTo>
                    <a:pt x="64" y="94"/>
                    <a:pt x="64" y="94"/>
                    <a:pt x="64" y="94"/>
                  </a:cubicBezTo>
                  <a:cubicBezTo>
                    <a:pt x="67" y="91"/>
                    <a:pt x="67" y="91"/>
                    <a:pt x="67" y="91"/>
                  </a:cubicBezTo>
                  <a:cubicBezTo>
                    <a:pt x="39" y="63"/>
                    <a:pt x="39" y="63"/>
                    <a:pt x="39" y="63"/>
                  </a:cubicBezTo>
                  <a:cubicBezTo>
                    <a:pt x="38" y="62"/>
                    <a:pt x="38" y="62"/>
                    <a:pt x="38" y="62"/>
                  </a:cubicBezTo>
                  <a:lnTo>
                    <a:pt x="15" y="39"/>
                  </a:lnTo>
                  <a:close/>
                  <a:moveTo>
                    <a:pt x="7" y="17"/>
                  </a:moveTo>
                  <a:cubicBezTo>
                    <a:pt x="8" y="13"/>
                    <a:pt x="10" y="10"/>
                    <a:pt x="12" y="8"/>
                  </a:cubicBezTo>
                  <a:cubicBezTo>
                    <a:pt x="14" y="5"/>
                    <a:pt x="17" y="4"/>
                    <a:pt x="20" y="5"/>
                  </a:cubicBezTo>
                  <a:cubicBezTo>
                    <a:pt x="24" y="7"/>
                    <a:pt x="26" y="14"/>
                    <a:pt x="23" y="22"/>
                  </a:cubicBezTo>
                  <a:cubicBezTo>
                    <a:pt x="22" y="25"/>
                    <a:pt x="21" y="29"/>
                    <a:pt x="18" y="31"/>
                  </a:cubicBezTo>
                  <a:cubicBezTo>
                    <a:pt x="16" y="33"/>
                    <a:pt x="13" y="34"/>
                    <a:pt x="10" y="34"/>
                  </a:cubicBezTo>
                  <a:cubicBezTo>
                    <a:pt x="6" y="32"/>
                    <a:pt x="4" y="24"/>
                    <a:pt x="7" y="1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
              <a:extLst>
                <a:ext uri="{FF2B5EF4-FFF2-40B4-BE49-F238E27FC236}">
                  <a16:creationId xmlns:a16="http://schemas.microsoft.com/office/drawing/2014/main" id="{CC2C6558-9E24-460F-A54A-B54C8C3FBDC5}"/>
                </a:ext>
              </a:extLst>
            </p:cNvPr>
            <p:cNvSpPr>
              <a:spLocks noEditPoints="1"/>
            </p:cNvSpPr>
            <p:nvPr/>
          </p:nvSpPr>
          <p:spPr bwMode="auto">
            <a:xfrm>
              <a:off x="4541" y="1954"/>
              <a:ext cx="101" cy="162"/>
            </a:xfrm>
            <a:custGeom>
              <a:avLst/>
              <a:gdLst>
                <a:gd name="T0" fmla="*/ 22 w 59"/>
                <a:gd name="T1" fmla="*/ 24 h 95"/>
                <a:gd name="T2" fmla="*/ 23 w 59"/>
                <a:gd name="T3" fmla="*/ 22 h 95"/>
                <a:gd name="T4" fmla="*/ 23 w 59"/>
                <a:gd name="T5" fmla="*/ 22 h 95"/>
                <a:gd name="T6" fmla="*/ 23 w 59"/>
                <a:gd name="T7" fmla="*/ 22 h 95"/>
                <a:gd name="T8" fmla="*/ 26 w 59"/>
                <a:gd name="T9" fmla="*/ 24 h 95"/>
                <a:gd name="T10" fmla="*/ 30 w 59"/>
                <a:gd name="T11" fmla="*/ 26 h 95"/>
                <a:gd name="T12" fmla="*/ 39 w 59"/>
                <a:gd name="T13" fmla="*/ 27 h 95"/>
                <a:gd name="T14" fmla="*/ 42 w 59"/>
                <a:gd name="T15" fmla="*/ 26 h 95"/>
                <a:gd name="T16" fmla="*/ 44 w 59"/>
                <a:gd name="T17" fmla="*/ 26 h 95"/>
                <a:gd name="T18" fmla="*/ 58 w 59"/>
                <a:gd name="T19" fmla="*/ 9 h 95"/>
                <a:gd name="T20" fmla="*/ 48 w 59"/>
                <a:gd name="T21" fmla="*/ 1 h 95"/>
                <a:gd name="T22" fmla="*/ 36 w 59"/>
                <a:gd name="T23" fmla="*/ 1 h 95"/>
                <a:gd name="T24" fmla="*/ 21 w 59"/>
                <a:gd name="T25" fmla="*/ 13 h 95"/>
                <a:gd name="T26" fmla="*/ 21 w 59"/>
                <a:gd name="T27" fmla="*/ 13 h 95"/>
                <a:gd name="T28" fmla="*/ 19 w 59"/>
                <a:gd name="T29" fmla="*/ 21 h 95"/>
                <a:gd name="T30" fmla="*/ 18 w 59"/>
                <a:gd name="T31" fmla="*/ 23 h 95"/>
                <a:gd name="T32" fmla="*/ 10 w 59"/>
                <a:gd name="T33" fmla="*/ 54 h 95"/>
                <a:gd name="T34" fmla="*/ 10 w 59"/>
                <a:gd name="T35" fmla="*/ 56 h 95"/>
                <a:gd name="T36" fmla="*/ 0 w 59"/>
                <a:gd name="T37" fmla="*/ 94 h 95"/>
                <a:gd name="T38" fmla="*/ 4 w 59"/>
                <a:gd name="T39" fmla="*/ 95 h 95"/>
                <a:gd name="T40" fmla="*/ 14 w 59"/>
                <a:gd name="T41" fmla="*/ 57 h 95"/>
                <a:gd name="T42" fmla="*/ 14 w 59"/>
                <a:gd name="T43" fmla="*/ 55 h 95"/>
                <a:gd name="T44" fmla="*/ 22 w 59"/>
                <a:gd name="T45" fmla="*/ 24 h 95"/>
                <a:gd name="T46" fmla="*/ 37 w 59"/>
                <a:gd name="T47" fmla="*/ 5 h 95"/>
                <a:gd name="T48" fmla="*/ 47 w 59"/>
                <a:gd name="T49" fmla="*/ 5 h 95"/>
                <a:gd name="T50" fmla="*/ 54 w 59"/>
                <a:gd name="T51" fmla="*/ 10 h 95"/>
                <a:gd name="T52" fmla="*/ 41 w 59"/>
                <a:gd name="T53" fmla="*/ 22 h 95"/>
                <a:gd name="T54" fmla="*/ 31 w 59"/>
                <a:gd name="T55" fmla="*/ 22 h 95"/>
                <a:gd name="T56" fmla="*/ 25 w 59"/>
                <a:gd name="T57" fmla="*/ 17 h 95"/>
                <a:gd name="T58" fmla="*/ 37 w 59"/>
                <a:gd name="T59"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 h="95">
                  <a:moveTo>
                    <a:pt x="22" y="24"/>
                  </a:moveTo>
                  <a:cubicBezTo>
                    <a:pt x="23" y="22"/>
                    <a:pt x="23" y="22"/>
                    <a:pt x="23" y="22"/>
                  </a:cubicBezTo>
                  <a:cubicBezTo>
                    <a:pt x="23" y="22"/>
                    <a:pt x="23" y="22"/>
                    <a:pt x="23" y="22"/>
                  </a:cubicBezTo>
                  <a:cubicBezTo>
                    <a:pt x="23" y="22"/>
                    <a:pt x="23" y="22"/>
                    <a:pt x="23" y="22"/>
                  </a:cubicBezTo>
                  <a:cubicBezTo>
                    <a:pt x="24" y="23"/>
                    <a:pt x="25" y="24"/>
                    <a:pt x="26" y="24"/>
                  </a:cubicBezTo>
                  <a:cubicBezTo>
                    <a:pt x="27" y="25"/>
                    <a:pt x="29" y="26"/>
                    <a:pt x="30" y="26"/>
                  </a:cubicBezTo>
                  <a:cubicBezTo>
                    <a:pt x="33" y="27"/>
                    <a:pt x="36" y="27"/>
                    <a:pt x="39" y="27"/>
                  </a:cubicBezTo>
                  <a:cubicBezTo>
                    <a:pt x="40" y="27"/>
                    <a:pt x="41" y="26"/>
                    <a:pt x="42" y="26"/>
                  </a:cubicBezTo>
                  <a:cubicBezTo>
                    <a:pt x="43" y="26"/>
                    <a:pt x="44" y="26"/>
                    <a:pt x="44" y="26"/>
                  </a:cubicBezTo>
                  <a:cubicBezTo>
                    <a:pt x="53" y="23"/>
                    <a:pt x="59" y="16"/>
                    <a:pt x="58" y="9"/>
                  </a:cubicBezTo>
                  <a:cubicBezTo>
                    <a:pt x="57" y="5"/>
                    <a:pt x="53" y="2"/>
                    <a:pt x="48" y="1"/>
                  </a:cubicBezTo>
                  <a:cubicBezTo>
                    <a:pt x="45" y="0"/>
                    <a:pt x="40" y="0"/>
                    <a:pt x="36" y="1"/>
                  </a:cubicBezTo>
                  <a:cubicBezTo>
                    <a:pt x="28" y="3"/>
                    <a:pt x="22" y="8"/>
                    <a:pt x="21" y="13"/>
                  </a:cubicBezTo>
                  <a:cubicBezTo>
                    <a:pt x="21" y="13"/>
                    <a:pt x="21" y="13"/>
                    <a:pt x="21" y="13"/>
                  </a:cubicBezTo>
                  <a:cubicBezTo>
                    <a:pt x="19" y="21"/>
                    <a:pt x="19" y="21"/>
                    <a:pt x="19" y="21"/>
                  </a:cubicBezTo>
                  <a:cubicBezTo>
                    <a:pt x="18" y="23"/>
                    <a:pt x="18" y="23"/>
                    <a:pt x="18" y="23"/>
                  </a:cubicBezTo>
                  <a:cubicBezTo>
                    <a:pt x="10" y="54"/>
                    <a:pt x="10" y="54"/>
                    <a:pt x="10" y="54"/>
                  </a:cubicBezTo>
                  <a:cubicBezTo>
                    <a:pt x="10" y="56"/>
                    <a:pt x="10" y="56"/>
                    <a:pt x="10" y="56"/>
                  </a:cubicBezTo>
                  <a:cubicBezTo>
                    <a:pt x="0" y="94"/>
                    <a:pt x="0" y="94"/>
                    <a:pt x="0" y="94"/>
                  </a:cubicBezTo>
                  <a:cubicBezTo>
                    <a:pt x="4" y="95"/>
                    <a:pt x="4" y="95"/>
                    <a:pt x="4" y="95"/>
                  </a:cubicBezTo>
                  <a:cubicBezTo>
                    <a:pt x="14" y="57"/>
                    <a:pt x="14" y="57"/>
                    <a:pt x="14" y="57"/>
                  </a:cubicBezTo>
                  <a:cubicBezTo>
                    <a:pt x="14" y="55"/>
                    <a:pt x="14" y="55"/>
                    <a:pt x="14" y="55"/>
                  </a:cubicBezTo>
                  <a:lnTo>
                    <a:pt x="22" y="24"/>
                  </a:lnTo>
                  <a:close/>
                  <a:moveTo>
                    <a:pt x="37" y="5"/>
                  </a:moveTo>
                  <a:cubicBezTo>
                    <a:pt x="41" y="4"/>
                    <a:pt x="44" y="4"/>
                    <a:pt x="47" y="5"/>
                  </a:cubicBezTo>
                  <a:cubicBezTo>
                    <a:pt x="51" y="6"/>
                    <a:pt x="53" y="8"/>
                    <a:pt x="54" y="10"/>
                  </a:cubicBezTo>
                  <a:cubicBezTo>
                    <a:pt x="55" y="15"/>
                    <a:pt x="49" y="20"/>
                    <a:pt x="41" y="22"/>
                  </a:cubicBezTo>
                  <a:cubicBezTo>
                    <a:pt x="38" y="23"/>
                    <a:pt x="34" y="23"/>
                    <a:pt x="31" y="22"/>
                  </a:cubicBezTo>
                  <a:cubicBezTo>
                    <a:pt x="28" y="21"/>
                    <a:pt x="25" y="19"/>
                    <a:pt x="25" y="17"/>
                  </a:cubicBezTo>
                  <a:cubicBezTo>
                    <a:pt x="24" y="12"/>
                    <a:pt x="29" y="7"/>
                    <a:pt x="37" y="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4">
              <a:extLst>
                <a:ext uri="{FF2B5EF4-FFF2-40B4-BE49-F238E27FC236}">
                  <a16:creationId xmlns:a16="http://schemas.microsoft.com/office/drawing/2014/main" id="{95A4702E-6853-4F89-B715-6A663BE0FCE0}"/>
                </a:ext>
              </a:extLst>
            </p:cNvPr>
            <p:cNvSpPr>
              <a:spLocks noEditPoints="1"/>
            </p:cNvSpPr>
            <p:nvPr/>
          </p:nvSpPr>
          <p:spPr bwMode="auto">
            <a:xfrm>
              <a:off x="4843" y="669"/>
              <a:ext cx="168" cy="465"/>
            </a:xfrm>
            <a:custGeom>
              <a:avLst/>
              <a:gdLst>
                <a:gd name="T0" fmla="*/ 83 w 98"/>
                <a:gd name="T1" fmla="*/ 191 h 272"/>
                <a:gd name="T2" fmla="*/ 84 w 98"/>
                <a:gd name="T3" fmla="*/ 196 h 272"/>
                <a:gd name="T4" fmla="*/ 84 w 98"/>
                <a:gd name="T5" fmla="*/ 197 h 272"/>
                <a:gd name="T6" fmla="*/ 82 w 98"/>
                <a:gd name="T7" fmla="*/ 196 h 272"/>
                <a:gd name="T8" fmla="*/ 73 w 98"/>
                <a:gd name="T9" fmla="*/ 193 h 272"/>
                <a:gd name="T10" fmla="*/ 61 w 98"/>
                <a:gd name="T11" fmla="*/ 193 h 272"/>
                <a:gd name="T12" fmla="*/ 39 w 98"/>
                <a:gd name="T13" fmla="*/ 200 h 272"/>
                <a:gd name="T14" fmla="*/ 33 w 98"/>
                <a:gd name="T15" fmla="*/ 204 h 272"/>
                <a:gd name="T16" fmla="*/ 28 w 98"/>
                <a:gd name="T17" fmla="*/ 207 h 272"/>
                <a:gd name="T18" fmla="*/ 10 w 98"/>
                <a:gd name="T19" fmla="*/ 259 h 272"/>
                <a:gd name="T20" fmla="*/ 41 w 98"/>
                <a:gd name="T21" fmla="*/ 271 h 272"/>
                <a:gd name="T22" fmla="*/ 70 w 98"/>
                <a:gd name="T23" fmla="*/ 260 h 272"/>
                <a:gd name="T24" fmla="*/ 96 w 98"/>
                <a:gd name="T25" fmla="*/ 216 h 272"/>
                <a:gd name="T26" fmla="*/ 96 w 98"/>
                <a:gd name="T27" fmla="*/ 216 h 272"/>
                <a:gd name="T28" fmla="*/ 94 w 98"/>
                <a:gd name="T29" fmla="*/ 194 h 272"/>
                <a:gd name="T30" fmla="*/ 93 w 98"/>
                <a:gd name="T31" fmla="*/ 189 h 272"/>
                <a:gd name="T32" fmla="*/ 84 w 98"/>
                <a:gd name="T33" fmla="*/ 106 h 272"/>
                <a:gd name="T34" fmla="*/ 84 w 98"/>
                <a:gd name="T35" fmla="*/ 102 h 272"/>
                <a:gd name="T36" fmla="*/ 72 w 98"/>
                <a:gd name="T37" fmla="*/ 0 h 272"/>
                <a:gd name="T38" fmla="*/ 62 w 98"/>
                <a:gd name="T39" fmla="*/ 2 h 272"/>
                <a:gd name="T40" fmla="*/ 73 w 98"/>
                <a:gd name="T41" fmla="*/ 104 h 272"/>
                <a:gd name="T42" fmla="*/ 74 w 98"/>
                <a:gd name="T43" fmla="*/ 108 h 272"/>
                <a:gd name="T44" fmla="*/ 83 w 98"/>
                <a:gd name="T45" fmla="*/ 191 h 272"/>
                <a:gd name="T46" fmla="*/ 64 w 98"/>
                <a:gd name="T47" fmla="*/ 251 h 272"/>
                <a:gd name="T48" fmla="*/ 40 w 98"/>
                <a:gd name="T49" fmla="*/ 260 h 272"/>
                <a:gd name="T50" fmla="*/ 19 w 98"/>
                <a:gd name="T51" fmla="*/ 253 h 272"/>
                <a:gd name="T52" fmla="*/ 39 w 98"/>
                <a:gd name="T53" fmla="*/ 213 h 272"/>
                <a:gd name="T54" fmla="*/ 63 w 98"/>
                <a:gd name="T55" fmla="*/ 203 h 272"/>
                <a:gd name="T56" fmla="*/ 84 w 98"/>
                <a:gd name="T57" fmla="*/ 210 h 272"/>
                <a:gd name="T58" fmla="*/ 64 w 98"/>
                <a:gd name="T59" fmla="*/ 25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272">
                  <a:moveTo>
                    <a:pt x="83" y="191"/>
                  </a:moveTo>
                  <a:cubicBezTo>
                    <a:pt x="84" y="196"/>
                    <a:pt x="84" y="196"/>
                    <a:pt x="84" y="196"/>
                  </a:cubicBezTo>
                  <a:cubicBezTo>
                    <a:pt x="84" y="197"/>
                    <a:pt x="84" y="197"/>
                    <a:pt x="84" y="197"/>
                  </a:cubicBezTo>
                  <a:cubicBezTo>
                    <a:pt x="83" y="197"/>
                    <a:pt x="83" y="196"/>
                    <a:pt x="82" y="196"/>
                  </a:cubicBezTo>
                  <a:cubicBezTo>
                    <a:pt x="79" y="195"/>
                    <a:pt x="76" y="194"/>
                    <a:pt x="73" y="193"/>
                  </a:cubicBezTo>
                  <a:cubicBezTo>
                    <a:pt x="70" y="193"/>
                    <a:pt x="66" y="193"/>
                    <a:pt x="61" y="193"/>
                  </a:cubicBezTo>
                  <a:cubicBezTo>
                    <a:pt x="54" y="194"/>
                    <a:pt x="46" y="196"/>
                    <a:pt x="39" y="200"/>
                  </a:cubicBezTo>
                  <a:cubicBezTo>
                    <a:pt x="37" y="201"/>
                    <a:pt x="35" y="203"/>
                    <a:pt x="33" y="204"/>
                  </a:cubicBezTo>
                  <a:cubicBezTo>
                    <a:pt x="31" y="205"/>
                    <a:pt x="29" y="206"/>
                    <a:pt x="28" y="207"/>
                  </a:cubicBezTo>
                  <a:cubicBezTo>
                    <a:pt x="8" y="223"/>
                    <a:pt x="0" y="245"/>
                    <a:pt x="10" y="259"/>
                  </a:cubicBezTo>
                  <a:cubicBezTo>
                    <a:pt x="16" y="268"/>
                    <a:pt x="27" y="272"/>
                    <a:pt x="41" y="271"/>
                  </a:cubicBezTo>
                  <a:cubicBezTo>
                    <a:pt x="50" y="270"/>
                    <a:pt x="60" y="266"/>
                    <a:pt x="70" y="260"/>
                  </a:cubicBezTo>
                  <a:cubicBezTo>
                    <a:pt x="88" y="248"/>
                    <a:pt x="98" y="230"/>
                    <a:pt x="96" y="216"/>
                  </a:cubicBezTo>
                  <a:cubicBezTo>
                    <a:pt x="96" y="216"/>
                    <a:pt x="96" y="216"/>
                    <a:pt x="96" y="216"/>
                  </a:cubicBezTo>
                  <a:cubicBezTo>
                    <a:pt x="94" y="194"/>
                    <a:pt x="94" y="194"/>
                    <a:pt x="94" y="194"/>
                  </a:cubicBezTo>
                  <a:cubicBezTo>
                    <a:pt x="93" y="189"/>
                    <a:pt x="93" y="189"/>
                    <a:pt x="93" y="189"/>
                  </a:cubicBezTo>
                  <a:cubicBezTo>
                    <a:pt x="84" y="106"/>
                    <a:pt x="84" y="106"/>
                    <a:pt x="84" y="106"/>
                  </a:cubicBezTo>
                  <a:cubicBezTo>
                    <a:pt x="84" y="102"/>
                    <a:pt x="84" y="102"/>
                    <a:pt x="84" y="102"/>
                  </a:cubicBezTo>
                  <a:cubicBezTo>
                    <a:pt x="72" y="0"/>
                    <a:pt x="72" y="0"/>
                    <a:pt x="72" y="0"/>
                  </a:cubicBezTo>
                  <a:cubicBezTo>
                    <a:pt x="62" y="2"/>
                    <a:pt x="62" y="2"/>
                    <a:pt x="62" y="2"/>
                  </a:cubicBezTo>
                  <a:cubicBezTo>
                    <a:pt x="73" y="104"/>
                    <a:pt x="73" y="104"/>
                    <a:pt x="73" y="104"/>
                  </a:cubicBezTo>
                  <a:cubicBezTo>
                    <a:pt x="74" y="108"/>
                    <a:pt x="74" y="108"/>
                    <a:pt x="74" y="108"/>
                  </a:cubicBezTo>
                  <a:lnTo>
                    <a:pt x="83" y="191"/>
                  </a:lnTo>
                  <a:close/>
                  <a:moveTo>
                    <a:pt x="64" y="251"/>
                  </a:moveTo>
                  <a:cubicBezTo>
                    <a:pt x="56" y="256"/>
                    <a:pt x="48" y="259"/>
                    <a:pt x="40" y="260"/>
                  </a:cubicBezTo>
                  <a:cubicBezTo>
                    <a:pt x="30" y="261"/>
                    <a:pt x="22" y="259"/>
                    <a:pt x="19" y="253"/>
                  </a:cubicBezTo>
                  <a:cubicBezTo>
                    <a:pt x="12" y="243"/>
                    <a:pt x="21" y="224"/>
                    <a:pt x="39" y="213"/>
                  </a:cubicBezTo>
                  <a:cubicBezTo>
                    <a:pt x="46" y="208"/>
                    <a:pt x="55" y="204"/>
                    <a:pt x="63" y="203"/>
                  </a:cubicBezTo>
                  <a:cubicBezTo>
                    <a:pt x="72" y="202"/>
                    <a:pt x="80" y="205"/>
                    <a:pt x="84" y="210"/>
                  </a:cubicBezTo>
                  <a:cubicBezTo>
                    <a:pt x="90" y="221"/>
                    <a:pt x="81" y="239"/>
                    <a:pt x="64" y="2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5">
              <a:extLst>
                <a:ext uri="{FF2B5EF4-FFF2-40B4-BE49-F238E27FC236}">
                  <a16:creationId xmlns:a16="http://schemas.microsoft.com/office/drawing/2014/main" id="{969D47B4-F92E-42F1-B191-C414ABEFDBA9}"/>
                </a:ext>
              </a:extLst>
            </p:cNvPr>
            <p:cNvSpPr>
              <a:spLocks/>
            </p:cNvSpPr>
            <p:nvPr/>
          </p:nvSpPr>
          <p:spPr bwMode="auto">
            <a:xfrm>
              <a:off x="5147" y="4243"/>
              <a:ext cx="173" cy="323"/>
            </a:xfrm>
            <a:custGeom>
              <a:avLst/>
              <a:gdLst>
                <a:gd name="T0" fmla="*/ 41 w 101"/>
                <a:gd name="T1" fmla="*/ 167 h 189"/>
                <a:gd name="T2" fmla="*/ 41 w 101"/>
                <a:gd name="T3" fmla="*/ 167 h 189"/>
                <a:gd name="T4" fmla="*/ 43 w 101"/>
                <a:gd name="T5" fmla="*/ 117 h 189"/>
                <a:gd name="T6" fmla="*/ 43 w 101"/>
                <a:gd name="T7" fmla="*/ 113 h 189"/>
                <a:gd name="T8" fmla="*/ 44 w 101"/>
                <a:gd name="T9" fmla="*/ 89 h 189"/>
                <a:gd name="T10" fmla="*/ 44 w 101"/>
                <a:gd name="T11" fmla="*/ 89 h 189"/>
                <a:gd name="T12" fmla="*/ 94 w 101"/>
                <a:gd name="T13" fmla="*/ 37 h 189"/>
                <a:gd name="T14" fmla="*/ 92 w 101"/>
                <a:gd name="T15" fmla="*/ 91 h 189"/>
                <a:gd name="T16" fmla="*/ 74 w 101"/>
                <a:gd name="T17" fmla="*/ 91 h 189"/>
                <a:gd name="T18" fmla="*/ 70 w 101"/>
                <a:gd name="T19" fmla="*/ 92 h 189"/>
                <a:gd name="T20" fmla="*/ 56 w 101"/>
                <a:gd name="T21" fmla="*/ 110 h 189"/>
                <a:gd name="T22" fmla="*/ 56 w 101"/>
                <a:gd name="T23" fmla="*/ 113 h 189"/>
                <a:gd name="T24" fmla="*/ 57 w 101"/>
                <a:gd name="T25" fmla="*/ 113 h 189"/>
                <a:gd name="T26" fmla="*/ 82 w 101"/>
                <a:gd name="T27" fmla="*/ 117 h 189"/>
                <a:gd name="T28" fmla="*/ 96 w 101"/>
                <a:gd name="T29" fmla="*/ 100 h 189"/>
                <a:gd name="T30" fmla="*/ 96 w 101"/>
                <a:gd name="T31" fmla="*/ 100 h 189"/>
                <a:gd name="T32" fmla="*/ 96 w 101"/>
                <a:gd name="T33" fmla="*/ 99 h 189"/>
                <a:gd name="T34" fmla="*/ 97 w 101"/>
                <a:gd name="T35" fmla="*/ 95 h 189"/>
                <a:gd name="T36" fmla="*/ 97 w 101"/>
                <a:gd name="T37" fmla="*/ 92 h 189"/>
                <a:gd name="T38" fmla="*/ 99 w 101"/>
                <a:gd name="T39" fmla="*/ 32 h 189"/>
                <a:gd name="T40" fmla="*/ 99 w 101"/>
                <a:gd name="T41" fmla="*/ 32 h 189"/>
                <a:gd name="T42" fmla="*/ 100 w 101"/>
                <a:gd name="T43" fmla="*/ 28 h 189"/>
                <a:gd name="T44" fmla="*/ 100 w 101"/>
                <a:gd name="T45" fmla="*/ 24 h 189"/>
                <a:gd name="T46" fmla="*/ 100 w 101"/>
                <a:gd name="T47" fmla="*/ 7 h 189"/>
                <a:gd name="T48" fmla="*/ 101 w 101"/>
                <a:gd name="T49" fmla="*/ 0 h 189"/>
                <a:gd name="T50" fmla="*/ 95 w 101"/>
                <a:gd name="T51" fmla="*/ 5 h 189"/>
                <a:gd name="T52" fmla="*/ 54 w 101"/>
                <a:gd name="T53" fmla="*/ 47 h 189"/>
                <a:gd name="T54" fmla="*/ 49 w 101"/>
                <a:gd name="T55" fmla="*/ 53 h 189"/>
                <a:gd name="T56" fmla="*/ 41 w 101"/>
                <a:gd name="T57" fmla="*/ 62 h 189"/>
                <a:gd name="T58" fmla="*/ 41 w 101"/>
                <a:gd name="T59" fmla="*/ 62 h 189"/>
                <a:gd name="T60" fmla="*/ 40 w 101"/>
                <a:gd name="T61" fmla="*/ 62 h 189"/>
                <a:gd name="T62" fmla="*/ 39 w 101"/>
                <a:gd name="T63" fmla="*/ 89 h 189"/>
                <a:gd name="T64" fmla="*/ 38 w 101"/>
                <a:gd name="T65" fmla="*/ 114 h 189"/>
                <a:gd name="T66" fmla="*/ 38 w 101"/>
                <a:gd name="T67" fmla="*/ 118 h 189"/>
                <a:gd name="T68" fmla="*/ 36 w 101"/>
                <a:gd name="T69" fmla="*/ 158 h 189"/>
                <a:gd name="T70" fmla="*/ 15 w 101"/>
                <a:gd name="T71" fmla="*/ 159 h 189"/>
                <a:gd name="T72" fmla="*/ 1 w 101"/>
                <a:gd name="T73" fmla="*/ 173 h 189"/>
                <a:gd name="T74" fmla="*/ 0 w 101"/>
                <a:gd name="T75" fmla="*/ 177 h 189"/>
                <a:gd name="T76" fmla="*/ 1 w 101"/>
                <a:gd name="T77" fmla="*/ 180 h 189"/>
                <a:gd name="T78" fmla="*/ 26 w 101"/>
                <a:gd name="T79" fmla="*/ 184 h 189"/>
                <a:gd name="T80" fmla="*/ 35 w 101"/>
                <a:gd name="T81" fmla="*/ 178 h 189"/>
                <a:gd name="T82" fmla="*/ 38 w 101"/>
                <a:gd name="T83" fmla="*/ 174 h 189"/>
                <a:gd name="T84" fmla="*/ 41 w 101"/>
                <a:gd name="T85"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89">
                  <a:moveTo>
                    <a:pt x="41" y="167"/>
                  </a:moveTo>
                  <a:cubicBezTo>
                    <a:pt x="41" y="167"/>
                    <a:pt x="41" y="167"/>
                    <a:pt x="41" y="167"/>
                  </a:cubicBezTo>
                  <a:cubicBezTo>
                    <a:pt x="43" y="117"/>
                    <a:pt x="43" y="117"/>
                    <a:pt x="43" y="117"/>
                  </a:cubicBezTo>
                  <a:cubicBezTo>
                    <a:pt x="43" y="113"/>
                    <a:pt x="43" y="113"/>
                    <a:pt x="43" y="113"/>
                  </a:cubicBezTo>
                  <a:cubicBezTo>
                    <a:pt x="44" y="89"/>
                    <a:pt x="44" y="89"/>
                    <a:pt x="44" y="89"/>
                  </a:cubicBezTo>
                  <a:cubicBezTo>
                    <a:pt x="44" y="89"/>
                    <a:pt x="44" y="89"/>
                    <a:pt x="44" y="89"/>
                  </a:cubicBezTo>
                  <a:cubicBezTo>
                    <a:pt x="94" y="37"/>
                    <a:pt x="94" y="37"/>
                    <a:pt x="94" y="37"/>
                  </a:cubicBezTo>
                  <a:cubicBezTo>
                    <a:pt x="92" y="91"/>
                    <a:pt x="92" y="91"/>
                    <a:pt x="92" y="91"/>
                  </a:cubicBezTo>
                  <a:cubicBezTo>
                    <a:pt x="87" y="89"/>
                    <a:pt x="81" y="88"/>
                    <a:pt x="74" y="91"/>
                  </a:cubicBezTo>
                  <a:cubicBezTo>
                    <a:pt x="73" y="91"/>
                    <a:pt x="72" y="92"/>
                    <a:pt x="70" y="92"/>
                  </a:cubicBezTo>
                  <a:cubicBezTo>
                    <a:pt x="61" y="96"/>
                    <a:pt x="56" y="104"/>
                    <a:pt x="56" y="110"/>
                  </a:cubicBezTo>
                  <a:cubicBezTo>
                    <a:pt x="56" y="111"/>
                    <a:pt x="56" y="112"/>
                    <a:pt x="56" y="113"/>
                  </a:cubicBezTo>
                  <a:cubicBezTo>
                    <a:pt x="57" y="113"/>
                    <a:pt x="57" y="113"/>
                    <a:pt x="57" y="113"/>
                  </a:cubicBezTo>
                  <a:cubicBezTo>
                    <a:pt x="60" y="120"/>
                    <a:pt x="71" y="122"/>
                    <a:pt x="82" y="117"/>
                  </a:cubicBezTo>
                  <a:cubicBezTo>
                    <a:pt x="90" y="113"/>
                    <a:pt x="96" y="106"/>
                    <a:pt x="96" y="100"/>
                  </a:cubicBezTo>
                  <a:cubicBezTo>
                    <a:pt x="96" y="100"/>
                    <a:pt x="96" y="100"/>
                    <a:pt x="96" y="100"/>
                  </a:cubicBezTo>
                  <a:cubicBezTo>
                    <a:pt x="96" y="99"/>
                    <a:pt x="96" y="99"/>
                    <a:pt x="96" y="99"/>
                  </a:cubicBezTo>
                  <a:cubicBezTo>
                    <a:pt x="97" y="95"/>
                    <a:pt x="97" y="95"/>
                    <a:pt x="97" y="95"/>
                  </a:cubicBezTo>
                  <a:cubicBezTo>
                    <a:pt x="97" y="92"/>
                    <a:pt x="97" y="92"/>
                    <a:pt x="97" y="92"/>
                  </a:cubicBezTo>
                  <a:cubicBezTo>
                    <a:pt x="99" y="32"/>
                    <a:pt x="99" y="32"/>
                    <a:pt x="99" y="32"/>
                  </a:cubicBezTo>
                  <a:cubicBezTo>
                    <a:pt x="99" y="32"/>
                    <a:pt x="99" y="32"/>
                    <a:pt x="99" y="32"/>
                  </a:cubicBezTo>
                  <a:cubicBezTo>
                    <a:pt x="100" y="28"/>
                    <a:pt x="100" y="28"/>
                    <a:pt x="100" y="28"/>
                  </a:cubicBezTo>
                  <a:cubicBezTo>
                    <a:pt x="100" y="24"/>
                    <a:pt x="100" y="24"/>
                    <a:pt x="100" y="24"/>
                  </a:cubicBezTo>
                  <a:cubicBezTo>
                    <a:pt x="100" y="7"/>
                    <a:pt x="100" y="7"/>
                    <a:pt x="100" y="7"/>
                  </a:cubicBezTo>
                  <a:cubicBezTo>
                    <a:pt x="101" y="0"/>
                    <a:pt x="101" y="0"/>
                    <a:pt x="101" y="0"/>
                  </a:cubicBezTo>
                  <a:cubicBezTo>
                    <a:pt x="95" y="5"/>
                    <a:pt x="95" y="5"/>
                    <a:pt x="95" y="5"/>
                  </a:cubicBezTo>
                  <a:cubicBezTo>
                    <a:pt x="54" y="47"/>
                    <a:pt x="54" y="47"/>
                    <a:pt x="54" y="47"/>
                  </a:cubicBezTo>
                  <a:cubicBezTo>
                    <a:pt x="49" y="53"/>
                    <a:pt x="49" y="53"/>
                    <a:pt x="49" y="53"/>
                  </a:cubicBezTo>
                  <a:cubicBezTo>
                    <a:pt x="41" y="62"/>
                    <a:pt x="41" y="62"/>
                    <a:pt x="41" y="62"/>
                  </a:cubicBezTo>
                  <a:cubicBezTo>
                    <a:pt x="41" y="62"/>
                    <a:pt x="41" y="62"/>
                    <a:pt x="41" y="62"/>
                  </a:cubicBezTo>
                  <a:cubicBezTo>
                    <a:pt x="40" y="62"/>
                    <a:pt x="40" y="62"/>
                    <a:pt x="40" y="62"/>
                  </a:cubicBezTo>
                  <a:cubicBezTo>
                    <a:pt x="39" y="89"/>
                    <a:pt x="39" y="89"/>
                    <a:pt x="39" y="89"/>
                  </a:cubicBezTo>
                  <a:cubicBezTo>
                    <a:pt x="38" y="114"/>
                    <a:pt x="38" y="114"/>
                    <a:pt x="38" y="114"/>
                  </a:cubicBezTo>
                  <a:cubicBezTo>
                    <a:pt x="38" y="118"/>
                    <a:pt x="38" y="118"/>
                    <a:pt x="38" y="118"/>
                  </a:cubicBezTo>
                  <a:cubicBezTo>
                    <a:pt x="36" y="158"/>
                    <a:pt x="36" y="158"/>
                    <a:pt x="36" y="158"/>
                  </a:cubicBezTo>
                  <a:cubicBezTo>
                    <a:pt x="31" y="155"/>
                    <a:pt x="23" y="155"/>
                    <a:pt x="15" y="159"/>
                  </a:cubicBezTo>
                  <a:cubicBezTo>
                    <a:pt x="7" y="162"/>
                    <a:pt x="2" y="168"/>
                    <a:pt x="1" y="173"/>
                  </a:cubicBezTo>
                  <a:cubicBezTo>
                    <a:pt x="0" y="174"/>
                    <a:pt x="0" y="176"/>
                    <a:pt x="0" y="177"/>
                  </a:cubicBezTo>
                  <a:cubicBezTo>
                    <a:pt x="0" y="178"/>
                    <a:pt x="0" y="179"/>
                    <a:pt x="1" y="180"/>
                  </a:cubicBezTo>
                  <a:cubicBezTo>
                    <a:pt x="4" y="187"/>
                    <a:pt x="15" y="189"/>
                    <a:pt x="26" y="184"/>
                  </a:cubicBezTo>
                  <a:cubicBezTo>
                    <a:pt x="30" y="182"/>
                    <a:pt x="33" y="180"/>
                    <a:pt x="35" y="178"/>
                  </a:cubicBezTo>
                  <a:cubicBezTo>
                    <a:pt x="36" y="177"/>
                    <a:pt x="37" y="176"/>
                    <a:pt x="38" y="174"/>
                  </a:cubicBezTo>
                  <a:cubicBezTo>
                    <a:pt x="40" y="172"/>
                    <a:pt x="41" y="169"/>
                    <a:pt x="41" y="16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6">
              <a:extLst>
                <a:ext uri="{FF2B5EF4-FFF2-40B4-BE49-F238E27FC236}">
                  <a16:creationId xmlns:a16="http://schemas.microsoft.com/office/drawing/2014/main" id="{A1F7984A-DBA8-47FA-AA1B-6ABC83B56382}"/>
                </a:ext>
              </a:extLst>
            </p:cNvPr>
            <p:cNvSpPr>
              <a:spLocks/>
            </p:cNvSpPr>
            <p:nvPr/>
          </p:nvSpPr>
          <p:spPr bwMode="auto">
            <a:xfrm>
              <a:off x="4727" y="5248"/>
              <a:ext cx="94" cy="178"/>
            </a:xfrm>
            <a:custGeom>
              <a:avLst/>
              <a:gdLst>
                <a:gd name="T0" fmla="*/ 22 w 55"/>
                <a:gd name="T1" fmla="*/ 92 h 104"/>
                <a:gd name="T2" fmla="*/ 22 w 55"/>
                <a:gd name="T3" fmla="*/ 92 h 104"/>
                <a:gd name="T4" fmla="*/ 23 w 55"/>
                <a:gd name="T5" fmla="*/ 64 h 104"/>
                <a:gd name="T6" fmla="*/ 23 w 55"/>
                <a:gd name="T7" fmla="*/ 63 h 104"/>
                <a:gd name="T8" fmla="*/ 24 w 55"/>
                <a:gd name="T9" fmla="*/ 50 h 104"/>
                <a:gd name="T10" fmla="*/ 24 w 55"/>
                <a:gd name="T11" fmla="*/ 49 h 104"/>
                <a:gd name="T12" fmla="*/ 51 w 55"/>
                <a:gd name="T13" fmla="*/ 21 h 104"/>
                <a:gd name="T14" fmla="*/ 50 w 55"/>
                <a:gd name="T15" fmla="*/ 51 h 104"/>
                <a:gd name="T16" fmla="*/ 40 w 55"/>
                <a:gd name="T17" fmla="*/ 50 h 104"/>
                <a:gd name="T18" fmla="*/ 38 w 55"/>
                <a:gd name="T19" fmla="*/ 51 h 104"/>
                <a:gd name="T20" fmla="*/ 30 w 55"/>
                <a:gd name="T21" fmla="*/ 61 h 104"/>
                <a:gd name="T22" fmla="*/ 30 w 55"/>
                <a:gd name="T23" fmla="*/ 63 h 104"/>
                <a:gd name="T24" fmla="*/ 31 w 55"/>
                <a:gd name="T25" fmla="*/ 63 h 104"/>
                <a:gd name="T26" fmla="*/ 44 w 55"/>
                <a:gd name="T27" fmla="*/ 65 h 104"/>
                <a:gd name="T28" fmla="*/ 52 w 55"/>
                <a:gd name="T29" fmla="*/ 55 h 104"/>
                <a:gd name="T30" fmla="*/ 52 w 55"/>
                <a:gd name="T31" fmla="*/ 55 h 104"/>
                <a:gd name="T32" fmla="*/ 52 w 55"/>
                <a:gd name="T33" fmla="*/ 55 h 104"/>
                <a:gd name="T34" fmla="*/ 52 w 55"/>
                <a:gd name="T35" fmla="*/ 53 h 104"/>
                <a:gd name="T36" fmla="*/ 53 w 55"/>
                <a:gd name="T37" fmla="*/ 51 h 104"/>
                <a:gd name="T38" fmla="*/ 54 w 55"/>
                <a:gd name="T39" fmla="*/ 18 h 104"/>
                <a:gd name="T40" fmla="*/ 54 w 55"/>
                <a:gd name="T41" fmla="*/ 18 h 104"/>
                <a:gd name="T42" fmla="*/ 54 w 55"/>
                <a:gd name="T43" fmla="*/ 16 h 104"/>
                <a:gd name="T44" fmla="*/ 54 w 55"/>
                <a:gd name="T45" fmla="*/ 14 h 104"/>
                <a:gd name="T46" fmla="*/ 55 w 55"/>
                <a:gd name="T47" fmla="*/ 5 h 104"/>
                <a:gd name="T48" fmla="*/ 55 w 55"/>
                <a:gd name="T49" fmla="*/ 0 h 104"/>
                <a:gd name="T50" fmla="*/ 52 w 55"/>
                <a:gd name="T51" fmla="*/ 3 h 104"/>
                <a:gd name="T52" fmla="*/ 29 w 55"/>
                <a:gd name="T53" fmla="*/ 27 h 104"/>
                <a:gd name="T54" fmla="*/ 27 w 55"/>
                <a:gd name="T55" fmla="*/ 29 h 104"/>
                <a:gd name="T56" fmla="*/ 22 w 55"/>
                <a:gd name="T57" fmla="*/ 34 h 104"/>
                <a:gd name="T58" fmla="*/ 22 w 55"/>
                <a:gd name="T59" fmla="*/ 34 h 104"/>
                <a:gd name="T60" fmla="*/ 22 w 55"/>
                <a:gd name="T61" fmla="*/ 34 h 104"/>
                <a:gd name="T62" fmla="*/ 21 w 55"/>
                <a:gd name="T63" fmla="*/ 49 h 104"/>
                <a:gd name="T64" fmla="*/ 20 w 55"/>
                <a:gd name="T65" fmla="*/ 63 h 104"/>
                <a:gd name="T66" fmla="*/ 20 w 55"/>
                <a:gd name="T67" fmla="*/ 65 h 104"/>
                <a:gd name="T68" fmla="*/ 19 w 55"/>
                <a:gd name="T69" fmla="*/ 87 h 104"/>
                <a:gd name="T70" fmla="*/ 8 w 55"/>
                <a:gd name="T71" fmla="*/ 88 h 104"/>
                <a:gd name="T72" fmla="*/ 0 w 55"/>
                <a:gd name="T73" fmla="*/ 95 h 104"/>
                <a:gd name="T74" fmla="*/ 0 w 55"/>
                <a:gd name="T75" fmla="*/ 97 h 104"/>
                <a:gd name="T76" fmla="*/ 0 w 55"/>
                <a:gd name="T77" fmla="*/ 99 h 104"/>
                <a:gd name="T78" fmla="*/ 14 w 55"/>
                <a:gd name="T79" fmla="*/ 101 h 104"/>
                <a:gd name="T80" fmla="*/ 19 w 55"/>
                <a:gd name="T81" fmla="*/ 98 h 104"/>
                <a:gd name="T82" fmla="*/ 20 w 55"/>
                <a:gd name="T83" fmla="*/ 96 h 104"/>
                <a:gd name="T84" fmla="*/ 22 w 55"/>
                <a:gd name="T85" fmla="*/ 9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04">
                  <a:moveTo>
                    <a:pt x="22" y="92"/>
                  </a:moveTo>
                  <a:cubicBezTo>
                    <a:pt x="22" y="92"/>
                    <a:pt x="22" y="92"/>
                    <a:pt x="22" y="92"/>
                  </a:cubicBezTo>
                  <a:cubicBezTo>
                    <a:pt x="23" y="64"/>
                    <a:pt x="23" y="64"/>
                    <a:pt x="23" y="64"/>
                  </a:cubicBezTo>
                  <a:cubicBezTo>
                    <a:pt x="23" y="63"/>
                    <a:pt x="23" y="63"/>
                    <a:pt x="23" y="63"/>
                  </a:cubicBezTo>
                  <a:cubicBezTo>
                    <a:pt x="24" y="50"/>
                    <a:pt x="24" y="50"/>
                    <a:pt x="24" y="50"/>
                  </a:cubicBezTo>
                  <a:cubicBezTo>
                    <a:pt x="24" y="49"/>
                    <a:pt x="24" y="49"/>
                    <a:pt x="24" y="49"/>
                  </a:cubicBezTo>
                  <a:cubicBezTo>
                    <a:pt x="51" y="21"/>
                    <a:pt x="51" y="21"/>
                    <a:pt x="51" y="21"/>
                  </a:cubicBezTo>
                  <a:cubicBezTo>
                    <a:pt x="50" y="51"/>
                    <a:pt x="50" y="51"/>
                    <a:pt x="50" y="51"/>
                  </a:cubicBezTo>
                  <a:cubicBezTo>
                    <a:pt x="47" y="49"/>
                    <a:pt x="44" y="49"/>
                    <a:pt x="40" y="50"/>
                  </a:cubicBezTo>
                  <a:cubicBezTo>
                    <a:pt x="39" y="50"/>
                    <a:pt x="39" y="51"/>
                    <a:pt x="38" y="51"/>
                  </a:cubicBezTo>
                  <a:cubicBezTo>
                    <a:pt x="33" y="53"/>
                    <a:pt x="30" y="57"/>
                    <a:pt x="30" y="61"/>
                  </a:cubicBezTo>
                  <a:cubicBezTo>
                    <a:pt x="30" y="61"/>
                    <a:pt x="30" y="62"/>
                    <a:pt x="30" y="63"/>
                  </a:cubicBezTo>
                  <a:cubicBezTo>
                    <a:pt x="31" y="63"/>
                    <a:pt x="31" y="63"/>
                    <a:pt x="31" y="63"/>
                  </a:cubicBezTo>
                  <a:cubicBezTo>
                    <a:pt x="32" y="66"/>
                    <a:pt x="38" y="67"/>
                    <a:pt x="44" y="65"/>
                  </a:cubicBezTo>
                  <a:cubicBezTo>
                    <a:pt x="49" y="62"/>
                    <a:pt x="52" y="59"/>
                    <a:pt x="52" y="55"/>
                  </a:cubicBezTo>
                  <a:cubicBezTo>
                    <a:pt x="52" y="55"/>
                    <a:pt x="52" y="55"/>
                    <a:pt x="52" y="55"/>
                  </a:cubicBezTo>
                  <a:cubicBezTo>
                    <a:pt x="52" y="55"/>
                    <a:pt x="52" y="55"/>
                    <a:pt x="52" y="55"/>
                  </a:cubicBezTo>
                  <a:cubicBezTo>
                    <a:pt x="52" y="53"/>
                    <a:pt x="52" y="53"/>
                    <a:pt x="52" y="53"/>
                  </a:cubicBezTo>
                  <a:cubicBezTo>
                    <a:pt x="53" y="51"/>
                    <a:pt x="53" y="51"/>
                    <a:pt x="53" y="51"/>
                  </a:cubicBezTo>
                  <a:cubicBezTo>
                    <a:pt x="54" y="18"/>
                    <a:pt x="54" y="18"/>
                    <a:pt x="54" y="18"/>
                  </a:cubicBezTo>
                  <a:cubicBezTo>
                    <a:pt x="54" y="18"/>
                    <a:pt x="54" y="18"/>
                    <a:pt x="54" y="18"/>
                  </a:cubicBezTo>
                  <a:cubicBezTo>
                    <a:pt x="54" y="16"/>
                    <a:pt x="54" y="16"/>
                    <a:pt x="54" y="16"/>
                  </a:cubicBezTo>
                  <a:cubicBezTo>
                    <a:pt x="54" y="14"/>
                    <a:pt x="54" y="14"/>
                    <a:pt x="54" y="14"/>
                  </a:cubicBezTo>
                  <a:cubicBezTo>
                    <a:pt x="55" y="5"/>
                    <a:pt x="55" y="5"/>
                    <a:pt x="55" y="5"/>
                  </a:cubicBezTo>
                  <a:cubicBezTo>
                    <a:pt x="55" y="0"/>
                    <a:pt x="55" y="0"/>
                    <a:pt x="55" y="0"/>
                  </a:cubicBezTo>
                  <a:cubicBezTo>
                    <a:pt x="52" y="3"/>
                    <a:pt x="52" y="3"/>
                    <a:pt x="52" y="3"/>
                  </a:cubicBezTo>
                  <a:cubicBezTo>
                    <a:pt x="29" y="27"/>
                    <a:pt x="29" y="27"/>
                    <a:pt x="29" y="27"/>
                  </a:cubicBezTo>
                  <a:cubicBezTo>
                    <a:pt x="27" y="29"/>
                    <a:pt x="27" y="29"/>
                    <a:pt x="27" y="29"/>
                  </a:cubicBezTo>
                  <a:cubicBezTo>
                    <a:pt x="22" y="34"/>
                    <a:pt x="22" y="34"/>
                    <a:pt x="22" y="34"/>
                  </a:cubicBezTo>
                  <a:cubicBezTo>
                    <a:pt x="22" y="34"/>
                    <a:pt x="22" y="34"/>
                    <a:pt x="22" y="34"/>
                  </a:cubicBezTo>
                  <a:cubicBezTo>
                    <a:pt x="22" y="34"/>
                    <a:pt x="22" y="34"/>
                    <a:pt x="22" y="34"/>
                  </a:cubicBezTo>
                  <a:cubicBezTo>
                    <a:pt x="21" y="49"/>
                    <a:pt x="21" y="49"/>
                    <a:pt x="21" y="49"/>
                  </a:cubicBezTo>
                  <a:cubicBezTo>
                    <a:pt x="20" y="63"/>
                    <a:pt x="20" y="63"/>
                    <a:pt x="20" y="63"/>
                  </a:cubicBezTo>
                  <a:cubicBezTo>
                    <a:pt x="20" y="65"/>
                    <a:pt x="20" y="65"/>
                    <a:pt x="20" y="65"/>
                  </a:cubicBezTo>
                  <a:cubicBezTo>
                    <a:pt x="19" y="87"/>
                    <a:pt x="19" y="87"/>
                    <a:pt x="19" y="87"/>
                  </a:cubicBezTo>
                  <a:cubicBezTo>
                    <a:pt x="17" y="86"/>
                    <a:pt x="12" y="86"/>
                    <a:pt x="8" y="88"/>
                  </a:cubicBezTo>
                  <a:cubicBezTo>
                    <a:pt x="4" y="89"/>
                    <a:pt x="1" y="92"/>
                    <a:pt x="0" y="95"/>
                  </a:cubicBezTo>
                  <a:cubicBezTo>
                    <a:pt x="0" y="96"/>
                    <a:pt x="0" y="97"/>
                    <a:pt x="0" y="97"/>
                  </a:cubicBezTo>
                  <a:cubicBezTo>
                    <a:pt x="0" y="98"/>
                    <a:pt x="0" y="99"/>
                    <a:pt x="0" y="99"/>
                  </a:cubicBezTo>
                  <a:cubicBezTo>
                    <a:pt x="2" y="103"/>
                    <a:pt x="8" y="104"/>
                    <a:pt x="14" y="101"/>
                  </a:cubicBezTo>
                  <a:cubicBezTo>
                    <a:pt x="16" y="100"/>
                    <a:pt x="17" y="99"/>
                    <a:pt x="19" y="98"/>
                  </a:cubicBezTo>
                  <a:cubicBezTo>
                    <a:pt x="19" y="97"/>
                    <a:pt x="20" y="97"/>
                    <a:pt x="20" y="96"/>
                  </a:cubicBezTo>
                  <a:cubicBezTo>
                    <a:pt x="21" y="95"/>
                    <a:pt x="22" y="93"/>
                    <a:pt x="22" y="9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7">
              <a:extLst>
                <a:ext uri="{FF2B5EF4-FFF2-40B4-BE49-F238E27FC236}">
                  <a16:creationId xmlns:a16="http://schemas.microsoft.com/office/drawing/2014/main" id="{2D5EA1FC-C8C8-45BC-B3CD-4B7952A151A9}"/>
                </a:ext>
              </a:extLst>
            </p:cNvPr>
            <p:cNvSpPr>
              <a:spLocks/>
            </p:cNvSpPr>
            <p:nvPr/>
          </p:nvSpPr>
          <p:spPr bwMode="auto">
            <a:xfrm>
              <a:off x="5383" y="3408"/>
              <a:ext cx="67" cy="191"/>
            </a:xfrm>
            <a:custGeom>
              <a:avLst/>
              <a:gdLst>
                <a:gd name="T0" fmla="*/ 38 w 39"/>
                <a:gd name="T1" fmla="*/ 91 h 112"/>
                <a:gd name="T2" fmla="*/ 38 w 39"/>
                <a:gd name="T3" fmla="*/ 91 h 112"/>
                <a:gd name="T4" fmla="*/ 21 w 39"/>
                <a:gd name="T5" fmla="*/ 69 h 112"/>
                <a:gd name="T6" fmla="*/ 19 w 39"/>
                <a:gd name="T7" fmla="*/ 68 h 112"/>
                <a:gd name="T8" fmla="*/ 11 w 39"/>
                <a:gd name="T9" fmla="*/ 57 h 112"/>
                <a:gd name="T10" fmla="*/ 11 w 39"/>
                <a:gd name="T11" fmla="*/ 57 h 112"/>
                <a:gd name="T12" fmla="*/ 14 w 39"/>
                <a:gd name="T13" fmla="*/ 18 h 112"/>
                <a:gd name="T14" fmla="*/ 32 w 39"/>
                <a:gd name="T15" fmla="*/ 41 h 112"/>
                <a:gd name="T16" fmla="*/ 24 w 39"/>
                <a:gd name="T17" fmla="*/ 47 h 112"/>
                <a:gd name="T18" fmla="*/ 23 w 39"/>
                <a:gd name="T19" fmla="*/ 49 h 112"/>
                <a:gd name="T20" fmla="*/ 24 w 39"/>
                <a:gd name="T21" fmla="*/ 62 h 112"/>
                <a:gd name="T22" fmla="*/ 25 w 39"/>
                <a:gd name="T23" fmla="*/ 63 h 112"/>
                <a:gd name="T24" fmla="*/ 25 w 39"/>
                <a:gd name="T25" fmla="*/ 63 h 112"/>
                <a:gd name="T26" fmla="*/ 37 w 39"/>
                <a:gd name="T27" fmla="*/ 56 h 112"/>
                <a:gd name="T28" fmla="*/ 37 w 39"/>
                <a:gd name="T29" fmla="*/ 43 h 112"/>
                <a:gd name="T30" fmla="*/ 37 w 39"/>
                <a:gd name="T31" fmla="*/ 43 h 112"/>
                <a:gd name="T32" fmla="*/ 37 w 39"/>
                <a:gd name="T33" fmla="*/ 43 h 112"/>
                <a:gd name="T34" fmla="*/ 35 w 39"/>
                <a:gd name="T35" fmla="*/ 41 h 112"/>
                <a:gd name="T36" fmla="*/ 34 w 39"/>
                <a:gd name="T37" fmla="*/ 40 h 112"/>
                <a:gd name="T38" fmla="*/ 14 w 39"/>
                <a:gd name="T39" fmla="*/ 14 h 112"/>
                <a:gd name="T40" fmla="*/ 14 w 39"/>
                <a:gd name="T41" fmla="*/ 14 h 112"/>
                <a:gd name="T42" fmla="*/ 13 w 39"/>
                <a:gd name="T43" fmla="*/ 12 h 112"/>
                <a:gd name="T44" fmla="*/ 11 w 39"/>
                <a:gd name="T45" fmla="*/ 11 h 112"/>
                <a:gd name="T46" fmla="*/ 6 w 39"/>
                <a:gd name="T47" fmla="*/ 3 h 112"/>
                <a:gd name="T48" fmla="*/ 3 w 39"/>
                <a:gd name="T49" fmla="*/ 0 h 112"/>
                <a:gd name="T50" fmla="*/ 3 w 39"/>
                <a:gd name="T51" fmla="*/ 4 h 112"/>
                <a:gd name="T52" fmla="*/ 1 w 39"/>
                <a:gd name="T53" fmla="*/ 36 h 112"/>
                <a:gd name="T54" fmla="*/ 0 w 39"/>
                <a:gd name="T55" fmla="*/ 40 h 112"/>
                <a:gd name="T56" fmla="*/ 0 w 39"/>
                <a:gd name="T57" fmla="*/ 47 h 112"/>
                <a:gd name="T58" fmla="*/ 0 w 39"/>
                <a:gd name="T59" fmla="*/ 47 h 112"/>
                <a:gd name="T60" fmla="*/ 0 w 39"/>
                <a:gd name="T61" fmla="*/ 47 h 112"/>
                <a:gd name="T62" fmla="*/ 9 w 39"/>
                <a:gd name="T63" fmla="*/ 59 h 112"/>
                <a:gd name="T64" fmla="*/ 18 w 39"/>
                <a:gd name="T65" fmla="*/ 70 h 112"/>
                <a:gd name="T66" fmla="*/ 19 w 39"/>
                <a:gd name="T67" fmla="*/ 71 h 112"/>
                <a:gd name="T68" fmla="*/ 32 w 39"/>
                <a:gd name="T69" fmla="*/ 89 h 112"/>
                <a:gd name="T70" fmla="*/ 24 w 39"/>
                <a:gd name="T71" fmla="*/ 97 h 112"/>
                <a:gd name="T72" fmla="*/ 23 w 39"/>
                <a:gd name="T73" fmla="*/ 108 h 112"/>
                <a:gd name="T74" fmla="*/ 24 w 39"/>
                <a:gd name="T75" fmla="*/ 109 h 112"/>
                <a:gd name="T76" fmla="*/ 26 w 39"/>
                <a:gd name="T77" fmla="*/ 111 h 112"/>
                <a:gd name="T78" fmla="*/ 37 w 39"/>
                <a:gd name="T79" fmla="*/ 103 h 112"/>
                <a:gd name="T80" fmla="*/ 39 w 39"/>
                <a:gd name="T81" fmla="*/ 98 h 112"/>
                <a:gd name="T82" fmla="*/ 39 w 39"/>
                <a:gd name="T83" fmla="*/ 95 h 112"/>
                <a:gd name="T84" fmla="*/ 38 w 39"/>
                <a:gd name="T85" fmla="*/ 9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12">
                  <a:moveTo>
                    <a:pt x="38" y="91"/>
                  </a:moveTo>
                  <a:cubicBezTo>
                    <a:pt x="38" y="91"/>
                    <a:pt x="38" y="91"/>
                    <a:pt x="38" y="91"/>
                  </a:cubicBezTo>
                  <a:cubicBezTo>
                    <a:pt x="21" y="69"/>
                    <a:pt x="21" y="69"/>
                    <a:pt x="21" y="69"/>
                  </a:cubicBezTo>
                  <a:cubicBezTo>
                    <a:pt x="19" y="68"/>
                    <a:pt x="19" y="68"/>
                    <a:pt x="19" y="68"/>
                  </a:cubicBezTo>
                  <a:cubicBezTo>
                    <a:pt x="11" y="57"/>
                    <a:pt x="11" y="57"/>
                    <a:pt x="11" y="57"/>
                  </a:cubicBezTo>
                  <a:cubicBezTo>
                    <a:pt x="11" y="57"/>
                    <a:pt x="11" y="57"/>
                    <a:pt x="11" y="57"/>
                  </a:cubicBezTo>
                  <a:cubicBezTo>
                    <a:pt x="14" y="18"/>
                    <a:pt x="14" y="18"/>
                    <a:pt x="14" y="18"/>
                  </a:cubicBezTo>
                  <a:cubicBezTo>
                    <a:pt x="32" y="41"/>
                    <a:pt x="32" y="41"/>
                    <a:pt x="32" y="41"/>
                  </a:cubicBezTo>
                  <a:cubicBezTo>
                    <a:pt x="29" y="42"/>
                    <a:pt x="26" y="44"/>
                    <a:pt x="24" y="47"/>
                  </a:cubicBezTo>
                  <a:cubicBezTo>
                    <a:pt x="24" y="48"/>
                    <a:pt x="24" y="49"/>
                    <a:pt x="23" y="49"/>
                  </a:cubicBezTo>
                  <a:cubicBezTo>
                    <a:pt x="21" y="54"/>
                    <a:pt x="21" y="59"/>
                    <a:pt x="24" y="62"/>
                  </a:cubicBezTo>
                  <a:cubicBezTo>
                    <a:pt x="24" y="62"/>
                    <a:pt x="24" y="63"/>
                    <a:pt x="25" y="63"/>
                  </a:cubicBezTo>
                  <a:cubicBezTo>
                    <a:pt x="25" y="63"/>
                    <a:pt x="25" y="63"/>
                    <a:pt x="25" y="63"/>
                  </a:cubicBezTo>
                  <a:cubicBezTo>
                    <a:pt x="29" y="65"/>
                    <a:pt x="34" y="61"/>
                    <a:pt x="37" y="56"/>
                  </a:cubicBezTo>
                  <a:cubicBezTo>
                    <a:pt x="39" y="51"/>
                    <a:pt x="39" y="46"/>
                    <a:pt x="37" y="43"/>
                  </a:cubicBezTo>
                  <a:cubicBezTo>
                    <a:pt x="37" y="43"/>
                    <a:pt x="37" y="43"/>
                    <a:pt x="37" y="43"/>
                  </a:cubicBezTo>
                  <a:cubicBezTo>
                    <a:pt x="37" y="43"/>
                    <a:pt x="37" y="43"/>
                    <a:pt x="37" y="43"/>
                  </a:cubicBezTo>
                  <a:cubicBezTo>
                    <a:pt x="35" y="41"/>
                    <a:pt x="35" y="41"/>
                    <a:pt x="35" y="41"/>
                  </a:cubicBezTo>
                  <a:cubicBezTo>
                    <a:pt x="34" y="40"/>
                    <a:pt x="34" y="40"/>
                    <a:pt x="34" y="40"/>
                  </a:cubicBezTo>
                  <a:cubicBezTo>
                    <a:pt x="14" y="14"/>
                    <a:pt x="14" y="14"/>
                    <a:pt x="14" y="14"/>
                  </a:cubicBezTo>
                  <a:cubicBezTo>
                    <a:pt x="14" y="14"/>
                    <a:pt x="14" y="14"/>
                    <a:pt x="14" y="14"/>
                  </a:cubicBezTo>
                  <a:cubicBezTo>
                    <a:pt x="13" y="12"/>
                    <a:pt x="13" y="12"/>
                    <a:pt x="13" y="12"/>
                  </a:cubicBezTo>
                  <a:cubicBezTo>
                    <a:pt x="11" y="11"/>
                    <a:pt x="11" y="11"/>
                    <a:pt x="11" y="11"/>
                  </a:cubicBezTo>
                  <a:cubicBezTo>
                    <a:pt x="6" y="3"/>
                    <a:pt x="6" y="3"/>
                    <a:pt x="6" y="3"/>
                  </a:cubicBezTo>
                  <a:cubicBezTo>
                    <a:pt x="3" y="0"/>
                    <a:pt x="3" y="0"/>
                    <a:pt x="3" y="0"/>
                  </a:cubicBezTo>
                  <a:cubicBezTo>
                    <a:pt x="3" y="4"/>
                    <a:pt x="3" y="4"/>
                    <a:pt x="3" y="4"/>
                  </a:cubicBezTo>
                  <a:cubicBezTo>
                    <a:pt x="1" y="36"/>
                    <a:pt x="1" y="36"/>
                    <a:pt x="1" y="36"/>
                  </a:cubicBezTo>
                  <a:cubicBezTo>
                    <a:pt x="0" y="40"/>
                    <a:pt x="0" y="40"/>
                    <a:pt x="0" y="40"/>
                  </a:cubicBezTo>
                  <a:cubicBezTo>
                    <a:pt x="0" y="47"/>
                    <a:pt x="0" y="47"/>
                    <a:pt x="0" y="47"/>
                  </a:cubicBezTo>
                  <a:cubicBezTo>
                    <a:pt x="0" y="47"/>
                    <a:pt x="0" y="47"/>
                    <a:pt x="0" y="47"/>
                  </a:cubicBezTo>
                  <a:cubicBezTo>
                    <a:pt x="0" y="47"/>
                    <a:pt x="0" y="47"/>
                    <a:pt x="0" y="47"/>
                  </a:cubicBezTo>
                  <a:cubicBezTo>
                    <a:pt x="9" y="59"/>
                    <a:pt x="9" y="59"/>
                    <a:pt x="9" y="59"/>
                  </a:cubicBezTo>
                  <a:cubicBezTo>
                    <a:pt x="18" y="70"/>
                    <a:pt x="18" y="70"/>
                    <a:pt x="18" y="70"/>
                  </a:cubicBezTo>
                  <a:cubicBezTo>
                    <a:pt x="19" y="71"/>
                    <a:pt x="19" y="71"/>
                    <a:pt x="19" y="71"/>
                  </a:cubicBezTo>
                  <a:cubicBezTo>
                    <a:pt x="32" y="89"/>
                    <a:pt x="32" y="89"/>
                    <a:pt x="32" y="89"/>
                  </a:cubicBezTo>
                  <a:cubicBezTo>
                    <a:pt x="29" y="89"/>
                    <a:pt x="26" y="92"/>
                    <a:pt x="24" y="97"/>
                  </a:cubicBezTo>
                  <a:cubicBezTo>
                    <a:pt x="22" y="101"/>
                    <a:pt x="22" y="105"/>
                    <a:pt x="23" y="108"/>
                  </a:cubicBezTo>
                  <a:cubicBezTo>
                    <a:pt x="23" y="108"/>
                    <a:pt x="24" y="109"/>
                    <a:pt x="24" y="109"/>
                  </a:cubicBezTo>
                  <a:cubicBezTo>
                    <a:pt x="25" y="110"/>
                    <a:pt x="25" y="110"/>
                    <a:pt x="26" y="111"/>
                  </a:cubicBezTo>
                  <a:cubicBezTo>
                    <a:pt x="29" y="112"/>
                    <a:pt x="35" y="109"/>
                    <a:pt x="37" y="103"/>
                  </a:cubicBezTo>
                  <a:cubicBezTo>
                    <a:pt x="38" y="101"/>
                    <a:pt x="39" y="99"/>
                    <a:pt x="39" y="98"/>
                  </a:cubicBezTo>
                  <a:cubicBezTo>
                    <a:pt x="39" y="97"/>
                    <a:pt x="39" y="96"/>
                    <a:pt x="39" y="95"/>
                  </a:cubicBezTo>
                  <a:cubicBezTo>
                    <a:pt x="39" y="93"/>
                    <a:pt x="38" y="92"/>
                    <a:pt x="38" y="9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
              <a:extLst>
                <a:ext uri="{FF2B5EF4-FFF2-40B4-BE49-F238E27FC236}">
                  <a16:creationId xmlns:a16="http://schemas.microsoft.com/office/drawing/2014/main" id="{8EE2D9C4-1099-402B-A5D1-739A7A5A8020}"/>
                </a:ext>
              </a:extLst>
            </p:cNvPr>
            <p:cNvSpPr>
              <a:spLocks/>
            </p:cNvSpPr>
            <p:nvPr/>
          </p:nvSpPr>
          <p:spPr bwMode="auto">
            <a:xfrm>
              <a:off x="4666" y="5792"/>
              <a:ext cx="266" cy="621"/>
            </a:xfrm>
            <a:custGeom>
              <a:avLst/>
              <a:gdLst>
                <a:gd name="T0" fmla="*/ 72 w 156"/>
                <a:gd name="T1" fmla="*/ 319 h 364"/>
                <a:gd name="T2" fmla="*/ 72 w 156"/>
                <a:gd name="T3" fmla="*/ 319 h 364"/>
                <a:gd name="T4" fmla="*/ 63 w 156"/>
                <a:gd name="T5" fmla="*/ 226 h 364"/>
                <a:gd name="T6" fmla="*/ 62 w 156"/>
                <a:gd name="T7" fmla="*/ 220 h 364"/>
                <a:gd name="T8" fmla="*/ 58 w 156"/>
                <a:gd name="T9" fmla="*/ 177 h 364"/>
                <a:gd name="T10" fmla="*/ 58 w 156"/>
                <a:gd name="T11" fmla="*/ 176 h 364"/>
                <a:gd name="T12" fmla="*/ 135 w 156"/>
                <a:gd name="T13" fmla="*/ 70 h 364"/>
                <a:gd name="T14" fmla="*/ 145 w 156"/>
                <a:gd name="T15" fmla="*/ 168 h 364"/>
                <a:gd name="T16" fmla="*/ 112 w 156"/>
                <a:gd name="T17" fmla="*/ 172 h 364"/>
                <a:gd name="T18" fmla="*/ 106 w 156"/>
                <a:gd name="T19" fmla="*/ 175 h 364"/>
                <a:gd name="T20" fmla="*/ 84 w 156"/>
                <a:gd name="T21" fmla="*/ 211 h 364"/>
                <a:gd name="T22" fmla="*/ 86 w 156"/>
                <a:gd name="T23" fmla="*/ 217 h 364"/>
                <a:gd name="T24" fmla="*/ 87 w 156"/>
                <a:gd name="T25" fmla="*/ 217 h 364"/>
                <a:gd name="T26" fmla="*/ 133 w 156"/>
                <a:gd name="T27" fmla="*/ 217 h 364"/>
                <a:gd name="T28" fmla="*/ 155 w 156"/>
                <a:gd name="T29" fmla="*/ 183 h 364"/>
                <a:gd name="T30" fmla="*/ 156 w 156"/>
                <a:gd name="T31" fmla="*/ 183 h 364"/>
                <a:gd name="T32" fmla="*/ 155 w 156"/>
                <a:gd name="T33" fmla="*/ 181 h 364"/>
                <a:gd name="T34" fmla="*/ 155 w 156"/>
                <a:gd name="T35" fmla="*/ 175 h 364"/>
                <a:gd name="T36" fmla="*/ 154 w 156"/>
                <a:gd name="T37" fmla="*/ 168 h 364"/>
                <a:gd name="T38" fmla="*/ 144 w 156"/>
                <a:gd name="T39" fmla="*/ 59 h 364"/>
                <a:gd name="T40" fmla="*/ 144 w 156"/>
                <a:gd name="T41" fmla="*/ 59 h 364"/>
                <a:gd name="T42" fmla="*/ 143 w 156"/>
                <a:gd name="T43" fmla="*/ 52 h 364"/>
                <a:gd name="T44" fmla="*/ 142 w 156"/>
                <a:gd name="T45" fmla="*/ 45 h 364"/>
                <a:gd name="T46" fmla="*/ 139 w 156"/>
                <a:gd name="T47" fmla="*/ 14 h 364"/>
                <a:gd name="T48" fmla="*/ 138 w 156"/>
                <a:gd name="T49" fmla="*/ 0 h 364"/>
                <a:gd name="T50" fmla="*/ 130 w 156"/>
                <a:gd name="T51" fmla="*/ 11 h 364"/>
                <a:gd name="T52" fmla="*/ 66 w 156"/>
                <a:gd name="T53" fmla="*/ 98 h 364"/>
                <a:gd name="T54" fmla="*/ 58 w 156"/>
                <a:gd name="T55" fmla="*/ 109 h 364"/>
                <a:gd name="T56" fmla="*/ 45 w 156"/>
                <a:gd name="T57" fmla="*/ 127 h 364"/>
                <a:gd name="T58" fmla="*/ 45 w 156"/>
                <a:gd name="T59" fmla="*/ 128 h 364"/>
                <a:gd name="T60" fmla="*/ 44 w 156"/>
                <a:gd name="T61" fmla="*/ 128 h 364"/>
                <a:gd name="T62" fmla="*/ 49 w 156"/>
                <a:gd name="T63" fmla="*/ 178 h 364"/>
                <a:gd name="T64" fmla="*/ 53 w 156"/>
                <a:gd name="T65" fmla="*/ 224 h 364"/>
                <a:gd name="T66" fmla="*/ 54 w 156"/>
                <a:gd name="T67" fmla="*/ 230 h 364"/>
                <a:gd name="T68" fmla="*/ 61 w 156"/>
                <a:gd name="T69" fmla="*/ 304 h 364"/>
                <a:gd name="T70" fmla="*/ 23 w 156"/>
                <a:gd name="T71" fmla="*/ 310 h 364"/>
                <a:gd name="T72" fmla="*/ 1 w 156"/>
                <a:gd name="T73" fmla="*/ 340 h 364"/>
                <a:gd name="T74" fmla="*/ 1 w 156"/>
                <a:gd name="T75" fmla="*/ 346 h 364"/>
                <a:gd name="T76" fmla="*/ 3 w 156"/>
                <a:gd name="T77" fmla="*/ 353 h 364"/>
                <a:gd name="T78" fmla="*/ 49 w 156"/>
                <a:gd name="T79" fmla="*/ 353 h 364"/>
                <a:gd name="T80" fmla="*/ 64 w 156"/>
                <a:gd name="T81" fmla="*/ 340 h 364"/>
                <a:gd name="T82" fmla="*/ 68 w 156"/>
                <a:gd name="T83" fmla="*/ 333 h 364"/>
                <a:gd name="T84" fmla="*/ 72 w 156"/>
                <a:gd name="T85" fmla="*/ 31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364">
                  <a:moveTo>
                    <a:pt x="72" y="319"/>
                  </a:moveTo>
                  <a:cubicBezTo>
                    <a:pt x="72" y="319"/>
                    <a:pt x="72" y="319"/>
                    <a:pt x="72" y="319"/>
                  </a:cubicBezTo>
                  <a:cubicBezTo>
                    <a:pt x="63" y="226"/>
                    <a:pt x="63" y="226"/>
                    <a:pt x="63" y="226"/>
                  </a:cubicBezTo>
                  <a:cubicBezTo>
                    <a:pt x="62" y="220"/>
                    <a:pt x="62" y="220"/>
                    <a:pt x="62" y="220"/>
                  </a:cubicBezTo>
                  <a:cubicBezTo>
                    <a:pt x="58" y="177"/>
                    <a:pt x="58" y="177"/>
                    <a:pt x="58" y="177"/>
                  </a:cubicBezTo>
                  <a:cubicBezTo>
                    <a:pt x="58" y="176"/>
                    <a:pt x="58" y="176"/>
                    <a:pt x="58" y="176"/>
                  </a:cubicBezTo>
                  <a:cubicBezTo>
                    <a:pt x="135" y="70"/>
                    <a:pt x="135" y="70"/>
                    <a:pt x="135" y="70"/>
                  </a:cubicBezTo>
                  <a:cubicBezTo>
                    <a:pt x="145" y="168"/>
                    <a:pt x="145" y="168"/>
                    <a:pt x="145" y="168"/>
                  </a:cubicBezTo>
                  <a:cubicBezTo>
                    <a:pt x="136" y="165"/>
                    <a:pt x="124" y="166"/>
                    <a:pt x="112" y="172"/>
                  </a:cubicBezTo>
                  <a:cubicBezTo>
                    <a:pt x="110" y="173"/>
                    <a:pt x="108" y="174"/>
                    <a:pt x="106" y="175"/>
                  </a:cubicBezTo>
                  <a:cubicBezTo>
                    <a:pt x="91" y="185"/>
                    <a:pt x="82" y="200"/>
                    <a:pt x="84" y="211"/>
                  </a:cubicBezTo>
                  <a:cubicBezTo>
                    <a:pt x="85" y="213"/>
                    <a:pt x="85" y="215"/>
                    <a:pt x="86" y="217"/>
                  </a:cubicBezTo>
                  <a:cubicBezTo>
                    <a:pt x="87" y="217"/>
                    <a:pt x="87" y="217"/>
                    <a:pt x="87" y="217"/>
                  </a:cubicBezTo>
                  <a:cubicBezTo>
                    <a:pt x="94" y="229"/>
                    <a:pt x="115" y="229"/>
                    <a:pt x="133" y="217"/>
                  </a:cubicBezTo>
                  <a:cubicBezTo>
                    <a:pt x="148" y="208"/>
                    <a:pt x="156" y="194"/>
                    <a:pt x="155" y="183"/>
                  </a:cubicBezTo>
                  <a:cubicBezTo>
                    <a:pt x="156" y="183"/>
                    <a:pt x="156" y="183"/>
                    <a:pt x="156" y="183"/>
                  </a:cubicBezTo>
                  <a:cubicBezTo>
                    <a:pt x="155" y="181"/>
                    <a:pt x="155" y="181"/>
                    <a:pt x="155" y="181"/>
                  </a:cubicBezTo>
                  <a:cubicBezTo>
                    <a:pt x="155" y="175"/>
                    <a:pt x="155" y="175"/>
                    <a:pt x="155" y="175"/>
                  </a:cubicBezTo>
                  <a:cubicBezTo>
                    <a:pt x="154" y="168"/>
                    <a:pt x="154" y="168"/>
                    <a:pt x="154" y="168"/>
                  </a:cubicBezTo>
                  <a:cubicBezTo>
                    <a:pt x="144" y="59"/>
                    <a:pt x="144" y="59"/>
                    <a:pt x="144" y="59"/>
                  </a:cubicBezTo>
                  <a:cubicBezTo>
                    <a:pt x="144" y="59"/>
                    <a:pt x="144" y="59"/>
                    <a:pt x="144" y="59"/>
                  </a:cubicBezTo>
                  <a:cubicBezTo>
                    <a:pt x="143" y="52"/>
                    <a:pt x="143" y="52"/>
                    <a:pt x="143" y="52"/>
                  </a:cubicBezTo>
                  <a:cubicBezTo>
                    <a:pt x="142" y="45"/>
                    <a:pt x="142" y="45"/>
                    <a:pt x="142" y="45"/>
                  </a:cubicBezTo>
                  <a:cubicBezTo>
                    <a:pt x="139" y="14"/>
                    <a:pt x="139" y="14"/>
                    <a:pt x="139" y="14"/>
                  </a:cubicBezTo>
                  <a:cubicBezTo>
                    <a:pt x="138" y="0"/>
                    <a:pt x="138" y="0"/>
                    <a:pt x="138" y="0"/>
                  </a:cubicBezTo>
                  <a:cubicBezTo>
                    <a:pt x="130" y="11"/>
                    <a:pt x="130" y="11"/>
                    <a:pt x="130" y="11"/>
                  </a:cubicBezTo>
                  <a:cubicBezTo>
                    <a:pt x="66" y="98"/>
                    <a:pt x="66" y="98"/>
                    <a:pt x="66" y="98"/>
                  </a:cubicBezTo>
                  <a:cubicBezTo>
                    <a:pt x="58" y="109"/>
                    <a:pt x="58" y="109"/>
                    <a:pt x="58" y="109"/>
                  </a:cubicBezTo>
                  <a:cubicBezTo>
                    <a:pt x="45" y="127"/>
                    <a:pt x="45" y="127"/>
                    <a:pt x="45" y="127"/>
                  </a:cubicBezTo>
                  <a:cubicBezTo>
                    <a:pt x="45" y="128"/>
                    <a:pt x="45" y="128"/>
                    <a:pt x="45" y="128"/>
                  </a:cubicBezTo>
                  <a:cubicBezTo>
                    <a:pt x="44" y="128"/>
                    <a:pt x="44" y="128"/>
                    <a:pt x="44" y="128"/>
                  </a:cubicBezTo>
                  <a:cubicBezTo>
                    <a:pt x="49" y="178"/>
                    <a:pt x="49" y="178"/>
                    <a:pt x="49" y="178"/>
                  </a:cubicBezTo>
                  <a:cubicBezTo>
                    <a:pt x="53" y="224"/>
                    <a:pt x="53" y="224"/>
                    <a:pt x="53" y="224"/>
                  </a:cubicBezTo>
                  <a:cubicBezTo>
                    <a:pt x="54" y="230"/>
                    <a:pt x="54" y="230"/>
                    <a:pt x="54" y="230"/>
                  </a:cubicBezTo>
                  <a:cubicBezTo>
                    <a:pt x="61" y="304"/>
                    <a:pt x="61" y="304"/>
                    <a:pt x="61" y="304"/>
                  </a:cubicBezTo>
                  <a:cubicBezTo>
                    <a:pt x="51" y="300"/>
                    <a:pt x="36" y="302"/>
                    <a:pt x="23" y="310"/>
                  </a:cubicBezTo>
                  <a:cubicBezTo>
                    <a:pt x="10" y="318"/>
                    <a:pt x="2" y="330"/>
                    <a:pt x="1" y="340"/>
                  </a:cubicBezTo>
                  <a:cubicBezTo>
                    <a:pt x="0" y="342"/>
                    <a:pt x="0" y="344"/>
                    <a:pt x="1" y="346"/>
                  </a:cubicBezTo>
                  <a:cubicBezTo>
                    <a:pt x="1" y="349"/>
                    <a:pt x="2" y="351"/>
                    <a:pt x="3" y="353"/>
                  </a:cubicBezTo>
                  <a:cubicBezTo>
                    <a:pt x="10" y="364"/>
                    <a:pt x="31" y="364"/>
                    <a:pt x="49" y="353"/>
                  </a:cubicBezTo>
                  <a:cubicBezTo>
                    <a:pt x="55" y="349"/>
                    <a:pt x="60" y="345"/>
                    <a:pt x="64" y="340"/>
                  </a:cubicBezTo>
                  <a:cubicBezTo>
                    <a:pt x="66" y="338"/>
                    <a:pt x="67" y="335"/>
                    <a:pt x="68" y="333"/>
                  </a:cubicBezTo>
                  <a:cubicBezTo>
                    <a:pt x="71" y="328"/>
                    <a:pt x="72" y="323"/>
                    <a:pt x="72" y="3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9">
              <a:extLst>
                <a:ext uri="{FF2B5EF4-FFF2-40B4-BE49-F238E27FC236}">
                  <a16:creationId xmlns:a16="http://schemas.microsoft.com/office/drawing/2014/main" id="{32840304-6327-4A30-980E-A69CB4B0270A}"/>
                </a:ext>
              </a:extLst>
            </p:cNvPr>
            <p:cNvSpPr>
              <a:spLocks/>
            </p:cNvSpPr>
            <p:nvPr/>
          </p:nvSpPr>
          <p:spPr bwMode="auto">
            <a:xfrm>
              <a:off x="4275" y="5190"/>
              <a:ext cx="119" cy="241"/>
            </a:xfrm>
            <a:custGeom>
              <a:avLst/>
              <a:gdLst>
                <a:gd name="T0" fmla="*/ 69 w 70"/>
                <a:gd name="T1" fmla="*/ 48 h 141"/>
                <a:gd name="T2" fmla="*/ 66 w 70"/>
                <a:gd name="T3" fmla="*/ 16 h 141"/>
                <a:gd name="T4" fmla="*/ 66 w 70"/>
                <a:gd name="T5" fmla="*/ 14 h 141"/>
                <a:gd name="T6" fmla="*/ 65 w 70"/>
                <a:gd name="T7" fmla="*/ 4 h 141"/>
                <a:gd name="T8" fmla="*/ 62 w 70"/>
                <a:gd name="T9" fmla="*/ 3 h 141"/>
                <a:gd name="T10" fmla="*/ 42 w 70"/>
                <a:gd name="T11" fmla="*/ 30 h 141"/>
                <a:gd name="T12" fmla="*/ 38 w 70"/>
                <a:gd name="T13" fmla="*/ 35 h 141"/>
                <a:gd name="T14" fmla="*/ 37 w 70"/>
                <a:gd name="T15" fmla="*/ 36 h 141"/>
                <a:gd name="T16" fmla="*/ 17 w 70"/>
                <a:gd name="T17" fmla="*/ 65 h 141"/>
                <a:gd name="T18" fmla="*/ 13 w 70"/>
                <a:gd name="T19" fmla="*/ 70 h 141"/>
                <a:gd name="T20" fmla="*/ 14 w 70"/>
                <a:gd name="T21" fmla="*/ 86 h 141"/>
                <a:gd name="T22" fmla="*/ 16 w 70"/>
                <a:gd name="T23" fmla="*/ 101 h 141"/>
                <a:gd name="T24" fmla="*/ 6 w 70"/>
                <a:gd name="T25" fmla="*/ 125 h 141"/>
                <a:gd name="T26" fmla="*/ 0 w 70"/>
                <a:gd name="T27" fmla="*/ 136 h 141"/>
                <a:gd name="T28" fmla="*/ 14 w 70"/>
                <a:gd name="T29" fmla="*/ 138 h 141"/>
                <a:gd name="T30" fmla="*/ 20 w 70"/>
                <a:gd name="T31" fmla="*/ 132 h 141"/>
                <a:gd name="T32" fmla="*/ 21 w 70"/>
                <a:gd name="T33" fmla="*/ 127 h 141"/>
                <a:gd name="T34" fmla="*/ 18 w 70"/>
                <a:gd name="T35" fmla="*/ 98 h 141"/>
                <a:gd name="T36" fmla="*/ 17 w 70"/>
                <a:gd name="T37" fmla="*/ 85 h 141"/>
                <a:gd name="T38" fmla="*/ 40 w 70"/>
                <a:gd name="T39" fmla="*/ 62 h 141"/>
                <a:gd name="T40" fmla="*/ 42 w 70"/>
                <a:gd name="T41" fmla="*/ 83 h 141"/>
                <a:gd name="T42" fmla="*/ 31 w 70"/>
                <a:gd name="T43" fmla="*/ 85 h 141"/>
                <a:gd name="T44" fmla="*/ 24 w 70"/>
                <a:gd name="T45" fmla="*/ 96 h 141"/>
                <a:gd name="T46" fmla="*/ 31 w 70"/>
                <a:gd name="T47" fmla="*/ 100 h 141"/>
                <a:gd name="T48" fmla="*/ 39 w 70"/>
                <a:gd name="T49" fmla="*/ 97 h 141"/>
                <a:gd name="T50" fmla="*/ 44 w 70"/>
                <a:gd name="T51" fmla="*/ 92 h 141"/>
                <a:gd name="T52" fmla="*/ 45 w 70"/>
                <a:gd name="T53" fmla="*/ 88 h 141"/>
                <a:gd name="T54" fmla="*/ 45 w 70"/>
                <a:gd name="T55" fmla="*/ 87 h 141"/>
                <a:gd name="T56" fmla="*/ 45 w 70"/>
                <a:gd name="T57" fmla="*/ 84 h 141"/>
                <a:gd name="T58" fmla="*/ 42 w 70"/>
                <a:gd name="T59" fmla="*/ 50 h 141"/>
                <a:gd name="T60" fmla="*/ 41 w 70"/>
                <a:gd name="T61" fmla="*/ 48 h 141"/>
                <a:gd name="T62" fmla="*/ 66 w 70"/>
                <a:gd name="T63" fmla="*/ 46 h 141"/>
                <a:gd name="T64" fmla="*/ 55 w 70"/>
                <a:gd name="T65" fmla="*/ 48 h 141"/>
                <a:gd name="T66" fmla="*/ 49 w 70"/>
                <a:gd name="T67" fmla="*/ 60 h 141"/>
                <a:gd name="T68" fmla="*/ 63 w 70"/>
                <a:gd name="T69" fmla="*/ 60 h 141"/>
                <a:gd name="T70" fmla="*/ 70 w 70"/>
                <a:gd name="T71"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41">
                  <a:moveTo>
                    <a:pt x="69" y="50"/>
                  </a:moveTo>
                  <a:cubicBezTo>
                    <a:pt x="69" y="48"/>
                    <a:pt x="69" y="48"/>
                    <a:pt x="69" y="48"/>
                  </a:cubicBezTo>
                  <a:cubicBezTo>
                    <a:pt x="69" y="46"/>
                    <a:pt x="69" y="46"/>
                    <a:pt x="69" y="46"/>
                  </a:cubicBezTo>
                  <a:cubicBezTo>
                    <a:pt x="66" y="16"/>
                    <a:pt x="66" y="16"/>
                    <a:pt x="66" y="16"/>
                  </a:cubicBezTo>
                  <a:cubicBezTo>
                    <a:pt x="66" y="16"/>
                    <a:pt x="66" y="16"/>
                    <a:pt x="66" y="16"/>
                  </a:cubicBezTo>
                  <a:cubicBezTo>
                    <a:pt x="66" y="14"/>
                    <a:pt x="66" y="14"/>
                    <a:pt x="66" y="14"/>
                  </a:cubicBezTo>
                  <a:cubicBezTo>
                    <a:pt x="66" y="12"/>
                    <a:pt x="66" y="12"/>
                    <a:pt x="66" y="12"/>
                  </a:cubicBezTo>
                  <a:cubicBezTo>
                    <a:pt x="65" y="4"/>
                    <a:pt x="65" y="4"/>
                    <a:pt x="65" y="4"/>
                  </a:cubicBezTo>
                  <a:cubicBezTo>
                    <a:pt x="65" y="0"/>
                    <a:pt x="65" y="0"/>
                    <a:pt x="65" y="0"/>
                  </a:cubicBezTo>
                  <a:cubicBezTo>
                    <a:pt x="62" y="3"/>
                    <a:pt x="62" y="3"/>
                    <a:pt x="62" y="3"/>
                  </a:cubicBezTo>
                  <a:cubicBezTo>
                    <a:pt x="44" y="27"/>
                    <a:pt x="44" y="27"/>
                    <a:pt x="44" y="27"/>
                  </a:cubicBezTo>
                  <a:cubicBezTo>
                    <a:pt x="42" y="30"/>
                    <a:pt x="42" y="30"/>
                    <a:pt x="42" y="30"/>
                  </a:cubicBezTo>
                  <a:cubicBezTo>
                    <a:pt x="38" y="35"/>
                    <a:pt x="38" y="35"/>
                    <a:pt x="38" y="35"/>
                  </a:cubicBezTo>
                  <a:cubicBezTo>
                    <a:pt x="38" y="35"/>
                    <a:pt x="38" y="35"/>
                    <a:pt x="38" y="35"/>
                  </a:cubicBezTo>
                  <a:cubicBezTo>
                    <a:pt x="37" y="35"/>
                    <a:pt x="37" y="35"/>
                    <a:pt x="37" y="35"/>
                  </a:cubicBezTo>
                  <a:cubicBezTo>
                    <a:pt x="37" y="36"/>
                    <a:pt x="37" y="36"/>
                    <a:pt x="37" y="36"/>
                  </a:cubicBezTo>
                  <a:cubicBezTo>
                    <a:pt x="19" y="62"/>
                    <a:pt x="19" y="62"/>
                    <a:pt x="19" y="62"/>
                  </a:cubicBezTo>
                  <a:cubicBezTo>
                    <a:pt x="17" y="65"/>
                    <a:pt x="17" y="65"/>
                    <a:pt x="17" y="65"/>
                  </a:cubicBezTo>
                  <a:cubicBezTo>
                    <a:pt x="13" y="70"/>
                    <a:pt x="13" y="70"/>
                    <a:pt x="13" y="70"/>
                  </a:cubicBezTo>
                  <a:cubicBezTo>
                    <a:pt x="13" y="70"/>
                    <a:pt x="13" y="70"/>
                    <a:pt x="13" y="70"/>
                  </a:cubicBezTo>
                  <a:cubicBezTo>
                    <a:pt x="13" y="71"/>
                    <a:pt x="13" y="71"/>
                    <a:pt x="13" y="71"/>
                  </a:cubicBezTo>
                  <a:cubicBezTo>
                    <a:pt x="14" y="86"/>
                    <a:pt x="14" y="86"/>
                    <a:pt x="14" y="86"/>
                  </a:cubicBezTo>
                  <a:cubicBezTo>
                    <a:pt x="15" y="99"/>
                    <a:pt x="15" y="99"/>
                    <a:pt x="15" y="99"/>
                  </a:cubicBezTo>
                  <a:cubicBezTo>
                    <a:pt x="16" y="101"/>
                    <a:pt x="16" y="101"/>
                    <a:pt x="16" y="101"/>
                  </a:cubicBezTo>
                  <a:cubicBezTo>
                    <a:pt x="18" y="123"/>
                    <a:pt x="18" y="123"/>
                    <a:pt x="18" y="123"/>
                  </a:cubicBezTo>
                  <a:cubicBezTo>
                    <a:pt x="15" y="122"/>
                    <a:pt x="10" y="123"/>
                    <a:pt x="6" y="125"/>
                  </a:cubicBezTo>
                  <a:cubicBezTo>
                    <a:pt x="3" y="127"/>
                    <a:pt x="1" y="131"/>
                    <a:pt x="0" y="134"/>
                  </a:cubicBezTo>
                  <a:cubicBezTo>
                    <a:pt x="0" y="135"/>
                    <a:pt x="0" y="135"/>
                    <a:pt x="0" y="136"/>
                  </a:cubicBezTo>
                  <a:cubicBezTo>
                    <a:pt x="0" y="136"/>
                    <a:pt x="0" y="137"/>
                    <a:pt x="1" y="138"/>
                  </a:cubicBezTo>
                  <a:cubicBezTo>
                    <a:pt x="3" y="141"/>
                    <a:pt x="9" y="141"/>
                    <a:pt x="14" y="138"/>
                  </a:cubicBezTo>
                  <a:cubicBezTo>
                    <a:pt x="16" y="137"/>
                    <a:pt x="17" y="135"/>
                    <a:pt x="18" y="134"/>
                  </a:cubicBezTo>
                  <a:cubicBezTo>
                    <a:pt x="19" y="133"/>
                    <a:pt x="19" y="132"/>
                    <a:pt x="20" y="132"/>
                  </a:cubicBezTo>
                  <a:cubicBezTo>
                    <a:pt x="20" y="130"/>
                    <a:pt x="21" y="129"/>
                    <a:pt x="21" y="127"/>
                  </a:cubicBezTo>
                  <a:cubicBezTo>
                    <a:pt x="21" y="127"/>
                    <a:pt x="21" y="127"/>
                    <a:pt x="21" y="127"/>
                  </a:cubicBezTo>
                  <a:cubicBezTo>
                    <a:pt x="18" y="100"/>
                    <a:pt x="18" y="100"/>
                    <a:pt x="18" y="100"/>
                  </a:cubicBezTo>
                  <a:cubicBezTo>
                    <a:pt x="18" y="98"/>
                    <a:pt x="18" y="98"/>
                    <a:pt x="18" y="98"/>
                  </a:cubicBezTo>
                  <a:cubicBezTo>
                    <a:pt x="17" y="85"/>
                    <a:pt x="17" y="85"/>
                    <a:pt x="17" y="85"/>
                  </a:cubicBezTo>
                  <a:cubicBezTo>
                    <a:pt x="17" y="85"/>
                    <a:pt x="17" y="85"/>
                    <a:pt x="17" y="85"/>
                  </a:cubicBezTo>
                  <a:cubicBezTo>
                    <a:pt x="39" y="53"/>
                    <a:pt x="39" y="53"/>
                    <a:pt x="39" y="53"/>
                  </a:cubicBezTo>
                  <a:cubicBezTo>
                    <a:pt x="40" y="62"/>
                    <a:pt x="40" y="62"/>
                    <a:pt x="40" y="62"/>
                  </a:cubicBezTo>
                  <a:cubicBezTo>
                    <a:pt x="40" y="63"/>
                    <a:pt x="40" y="63"/>
                    <a:pt x="40" y="63"/>
                  </a:cubicBezTo>
                  <a:cubicBezTo>
                    <a:pt x="42" y="83"/>
                    <a:pt x="42" y="83"/>
                    <a:pt x="42" y="83"/>
                  </a:cubicBezTo>
                  <a:cubicBezTo>
                    <a:pt x="39" y="82"/>
                    <a:pt x="36" y="82"/>
                    <a:pt x="32" y="84"/>
                  </a:cubicBezTo>
                  <a:cubicBezTo>
                    <a:pt x="32" y="84"/>
                    <a:pt x="31" y="84"/>
                    <a:pt x="31" y="85"/>
                  </a:cubicBezTo>
                  <a:cubicBezTo>
                    <a:pt x="27" y="87"/>
                    <a:pt x="24" y="92"/>
                    <a:pt x="24" y="95"/>
                  </a:cubicBezTo>
                  <a:cubicBezTo>
                    <a:pt x="24" y="96"/>
                    <a:pt x="24" y="96"/>
                    <a:pt x="24" y="96"/>
                  </a:cubicBezTo>
                  <a:cubicBezTo>
                    <a:pt x="24" y="96"/>
                    <a:pt x="25" y="97"/>
                    <a:pt x="25" y="98"/>
                  </a:cubicBezTo>
                  <a:cubicBezTo>
                    <a:pt x="26" y="99"/>
                    <a:pt x="28" y="100"/>
                    <a:pt x="31" y="100"/>
                  </a:cubicBezTo>
                  <a:cubicBezTo>
                    <a:pt x="32" y="100"/>
                    <a:pt x="32" y="100"/>
                    <a:pt x="33" y="100"/>
                  </a:cubicBezTo>
                  <a:cubicBezTo>
                    <a:pt x="35" y="99"/>
                    <a:pt x="37" y="99"/>
                    <a:pt x="39" y="97"/>
                  </a:cubicBezTo>
                  <a:cubicBezTo>
                    <a:pt x="40" y="96"/>
                    <a:pt x="42" y="95"/>
                    <a:pt x="43" y="94"/>
                  </a:cubicBezTo>
                  <a:cubicBezTo>
                    <a:pt x="43" y="93"/>
                    <a:pt x="44" y="93"/>
                    <a:pt x="44" y="92"/>
                  </a:cubicBezTo>
                  <a:cubicBezTo>
                    <a:pt x="45" y="91"/>
                    <a:pt x="45" y="89"/>
                    <a:pt x="45" y="88"/>
                  </a:cubicBezTo>
                  <a:cubicBezTo>
                    <a:pt x="45" y="88"/>
                    <a:pt x="45" y="88"/>
                    <a:pt x="45" y="88"/>
                  </a:cubicBezTo>
                  <a:cubicBezTo>
                    <a:pt x="45" y="87"/>
                    <a:pt x="45" y="87"/>
                    <a:pt x="45" y="87"/>
                  </a:cubicBezTo>
                  <a:cubicBezTo>
                    <a:pt x="45" y="87"/>
                    <a:pt x="45" y="87"/>
                    <a:pt x="45" y="87"/>
                  </a:cubicBezTo>
                  <a:cubicBezTo>
                    <a:pt x="45" y="86"/>
                    <a:pt x="45" y="86"/>
                    <a:pt x="45" y="86"/>
                  </a:cubicBezTo>
                  <a:cubicBezTo>
                    <a:pt x="45" y="84"/>
                    <a:pt x="45" y="84"/>
                    <a:pt x="45" y="84"/>
                  </a:cubicBezTo>
                  <a:cubicBezTo>
                    <a:pt x="45" y="83"/>
                    <a:pt x="45" y="83"/>
                    <a:pt x="45" y="83"/>
                  </a:cubicBezTo>
                  <a:cubicBezTo>
                    <a:pt x="42" y="50"/>
                    <a:pt x="42" y="50"/>
                    <a:pt x="42" y="50"/>
                  </a:cubicBezTo>
                  <a:cubicBezTo>
                    <a:pt x="42" y="50"/>
                    <a:pt x="42" y="50"/>
                    <a:pt x="42" y="50"/>
                  </a:cubicBezTo>
                  <a:cubicBezTo>
                    <a:pt x="41" y="48"/>
                    <a:pt x="41" y="48"/>
                    <a:pt x="41" y="48"/>
                  </a:cubicBezTo>
                  <a:cubicBezTo>
                    <a:pt x="64" y="19"/>
                    <a:pt x="64" y="19"/>
                    <a:pt x="64" y="19"/>
                  </a:cubicBezTo>
                  <a:cubicBezTo>
                    <a:pt x="66" y="46"/>
                    <a:pt x="66" y="46"/>
                    <a:pt x="66" y="46"/>
                  </a:cubicBezTo>
                  <a:cubicBezTo>
                    <a:pt x="64" y="45"/>
                    <a:pt x="60" y="46"/>
                    <a:pt x="57" y="47"/>
                  </a:cubicBezTo>
                  <a:cubicBezTo>
                    <a:pt x="56" y="48"/>
                    <a:pt x="56" y="48"/>
                    <a:pt x="55" y="48"/>
                  </a:cubicBezTo>
                  <a:cubicBezTo>
                    <a:pt x="51" y="51"/>
                    <a:pt x="48" y="55"/>
                    <a:pt x="49" y="58"/>
                  </a:cubicBezTo>
                  <a:cubicBezTo>
                    <a:pt x="49" y="59"/>
                    <a:pt x="49" y="59"/>
                    <a:pt x="49" y="60"/>
                  </a:cubicBezTo>
                  <a:cubicBezTo>
                    <a:pt x="50" y="60"/>
                    <a:pt x="50" y="60"/>
                    <a:pt x="50" y="60"/>
                  </a:cubicBezTo>
                  <a:cubicBezTo>
                    <a:pt x="52" y="63"/>
                    <a:pt x="58" y="63"/>
                    <a:pt x="63" y="60"/>
                  </a:cubicBezTo>
                  <a:cubicBezTo>
                    <a:pt x="67" y="57"/>
                    <a:pt x="70" y="53"/>
                    <a:pt x="69" y="50"/>
                  </a:cubicBezTo>
                  <a:cubicBezTo>
                    <a:pt x="70" y="50"/>
                    <a:pt x="70" y="50"/>
                    <a:pt x="70" y="50"/>
                  </a:cubicBezTo>
                  <a:lnTo>
                    <a:pt x="69"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
              <a:extLst>
                <a:ext uri="{FF2B5EF4-FFF2-40B4-BE49-F238E27FC236}">
                  <a16:creationId xmlns:a16="http://schemas.microsoft.com/office/drawing/2014/main" id="{D7F60E76-99ED-428C-81AB-D3D328B66D5A}"/>
                </a:ext>
              </a:extLst>
            </p:cNvPr>
            <p:cNvSpPr>
              <a:spLocks/>
            </p:cNvSpPr>
            <p:nvPr/>
          </p:nvSpPr>
          <p:spPr bwMode="auto">
            <a:xfrm>
              <a:off x="5255" y="2507"/>
              <a:ext cx="312" cy="130"/>
            </a:xfrm>
            <a:custGeom>
              <a:avLst/>
              <a:gdLst>
                <a:gd name="T0" fmla="*/ 159 w 183"/>
                <a:gd name="T1" fmla="*/ 41 h 76"/>
                <a:gd name="T2" fmla="*/ 159 w 183"/>
                <a:gd name="T3" fmla="*/ 40 h 76"/>
                <a:gd name="T4" fmla="*/ 113 w 183"/>
                <a:gd name="T5" fmla="*/ 46 h 76"/>
                <a:gd name="T6" fmla="*/ 110 w 183"/>
                <a:gd name="T7" fmla="*/ 47 h 76"/>
                <a:gd name="T8" fmla="*/ 89 w 183"/>
                <a:gd name="T9" fmla="*/ 49 h 76"/>
                <a:gd name="T10" fmla="*/ 88 w 183"/>
                <a:gd name="T11" fmla="*/ 49 h 76"/>
                <a:gd name="T12" fmla="*/ 34 w 183"/>
                <a:gd name="T13" fmla="*/ 12 h 76"/>
                <a:gd name="T14" fmla="*/ 83 w 183"/>
                <a:gd name="T15" fmla="*/ 6 h 76"/>
                <a:gd name="T16" fmla="*/ 85 w 183"/>
                <a:gd name="T17" fmla="*/ 22 h 76"/>
                <a:gd name="T18" fmla="*/ 87 w 183"/>
                <a:gd name="T19" fmla="*/ 25 h 76"/>
                <a:gd name="T20" fmla="*/ 105 w 183"/>
                <a:gd name="T21" fmla="*/ 36 h 76"/>
                <a:gd name="T22" fmla="*/ 108 w 183"/>
                <a:gd name="T23" fmla="*/ 35 h 76"/>
                <a:gd name="T24" fmla="*/ 108 w 183"/>
                <a:gd name="T25" fmla="*/ 34 h 76"/>
                <a:gd name="T26" fmla="*/ 108 w 183"/>
                <a:gd name="T27" fmla="*/ 11 h 76"/>
                <a:gd name="T28" fmla="*/ 90 w 183"/>
                <a:gd name="T29" fmla="*/ 1 h 76"/>
                <a:gd name="T30" fmla="*/ 90 w 183"/>
                <a:gd name="T31" fmla="*/ 1 h 76"/>
                <a:gd name="T32" fmla="*/ 89 w 183"/>
                <a:gd name="T33" fmla="*/ 1 h 76"/>
                <a:gd name="T34" fmla="*/ 86 w 183"/>
                <a:gd name="T35" fmla="*/ 1 h 76"/>
                <a:gd name="T36" fmla="*/ 83 w 183"/>
                <a:gd name="T37" fmla="*/ 2 h 76"/>
                <a:gd name="T38" fmla="*/ 29 w 183"/>
                <a:gd name="T39" fmla="*/ 8 h 76"/>
                <a:gd name="T40" fmla="*/ 29 w 183"/>
                <a:gd name="T41" fmla="*/ 8 h 76"/>
                <a:gd name="T42" fmla="*/ 26 w 183"/>
                <a:gd name="T43" fmla="*/ 9 h 76"/>
                <a:gd name="T44" fmla="*/ 22 w 183"/>
                <a:gd name="T45" fmla="*/ 9 h 76"/>
                <a:gd name="T46" fmla="*/ 6 w 183"/>
                <a:gd name="T47" fmla="*/ 11 h 76"/>
                <a:gd name="T48" fmla="*/ 0 w 183"/>
                <a:gd name="T49" fmla="*/ 12 h 76"/>
                <a:gd name="T50" fmla="*/ 5 w 183"/>
                <a:gd name="T51" fmla="*/ 16 h 76"/>
                <a:gd name="T52" fmla="*/ 49 w 183"/>
                <a:gd name="T53" fmla="*/ 47 h 76"/>
                <a:gd name="T54" fmla="*/ 55 w 183"/>
                <a:gd name="T55" fmla="*/ 50 h 76"/>
                <a:gd name="T56" fmla="*/ 64 w 183"/>
                <a:gd name="T57" fmla="*/ 57 h 76"/>
                <a:gd name="T58" fmla="*/ 64 w 183"/>
                <a:gd name="T59" fmla="*/ 57 h 76"/>
                <a:gd name="T60" fmla="*/ 64 w 183"/>
                <a:gd name="T61" fmla="*/ 57 h 76"/>
                <a:gd name="T62" fmla="*/ 89 w 183"/>
                <a:gd name="T63" fmla="*/ 54 h 76"/>
                <a:gd name="T64" fmla="*/ 112 w 183"/>
                <a:gd name="T65" fmla="*/ 51 h 76"/>
                <a:gd name="T66" fmla="*/ 115 w 183"/>
                <a:gd name="T67" fmla="*/ 51 h 76"/>
                <a:gd name="T68" fmla="*/ 152 w 183"/>
                <a:gd name="T69" fmla="*/ 46 h 76"/>
                <a:gd name="T70" fmla="*/ 156 w 183"/>
                <a:gd name="T71" fmla="*/ 65 h 76"/>
                <a:gd name="T72" fmla="*/ 171 w 183"/>
                <a:gd name="T73" fmla="*/ 76 h 76"/>
                <a:gd name="T74" fmla="*/ 174 w 183"/>
                <a:gd name="T75" fmla="*/ 76 h 76"/>
                <a:gd name="T76" fmla="*/ 177 w 183"/>
                <a:gd name="T77" fmla="*/ 74 h 76"/>
                <a:gd name="T78" fmla="*/ 176 w 183"/>
                <a:gd name="T79" fmla="*/ 51 h 76"/>
                <a:gd name="T80" fmla="*/ 170 w 183"/>
                <a:gd name="T81" fmla="*/ 44 h 76"/>
                <a:gd name="T82" fmla="*/ 166 w 183"/>
                <a:gd name="T83" fmla="*/ 42 h 76"/>
                <a:gd name="T84" fmla="*/ 159 w 183"/>
                <a:gd name="T85"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76">
                  <a:moveTo>
                    <a:pt x="159" y="41"/>
                  </a:moveTo>
                  <a:cubicBezTo>
                    <a:pt x="159" y="40"/>
                    <a:pt x="159" y="40"/>
                    <a:pt x="159" y="40"/>
                  </a:cubicBezTo>
                  <a:cubicBezTo>
                    <a:pt x="113" y="46"/>
                    <a:pt x="113" y="46"/>
                    <a:pt x="113" y="46"/>
                  </a:cubicBezTo>
                  <a:cubicBezTo>
                    <a:pt x="110" y="47"/>
                    <a:pt x="110" y="47"/>
                    <a:pt x="110" y="47"/>
                  </a:cubicBezTo>
                  <a:cubicBezTo>
                    <a:pt x="89" y="49"/>
                    <a:pt x="89" y="49"/>
                    <a:pt x="89" y="49"/>
                  </a:cubicBezTo>
                  <a:cubicBezTo>
                    <a:pt x="88" y="49"/>
                    <a:pt x="88" y="49"/>
                    <a:pt x="88" y="49"/>
                  </a:cubicBezTo>
                  <a:cubicBezTo>
                    <a:pt x="34" y="12"/>
                    <a:pt x="34" y="12"/>
                    <a:pt x="34" y="12"/>
                  </a:cubicBezTo>
                  <a:cubicBezTo>
                    <a:pt x="83" y="6"/>
                    <a:pt x="83" y="6"/>
                    <a:pt x="83" y="6"/>
                  </a:cubicBezTo>
                  <a:cubicBezTo>
                    <a:pt x="82" y="11"/>
                    <a:pt x="82" y="17"/>
                    <a:pt x="85" y="22"/>
                  </a:cubicBezTo>
                  <a:cubicBezTo>
                    <a:pt x="86" y="23"/>
                    <a:pt x="87" y="24"/>
                    <a:pt x="87" y="25"/>
                  </a:cubicBezTo>
                  <a:cubicBezTo>
                    <a:pt x="92" y="33"/>
                    <a:pt x="100" y="37"/>
                    <a:pt x="105" y="36"/>
                  </a:cubicBezTo>
                  <a:cubicBezTo>
                    <a:pt x="106" y="35"/>
                    <a:pt x="107" y="35"/>
                    <a:pt x="108" y="35"/>
                  </a:cubicBezTo>
                  <a:cubicBezTo>
                    <a:pt x="108" y="34"/>
                    <a:pt x="108" y="34"/>
                    <a:pt x="108" y="34"/>
                  </a:cubicBezTo>
                  <a:cubicBezTo>
                    <a:pt x="114" y="31"/>
                    <a:pt x="114" y="20"/>
                    <a:pt x="108" y="11"/>
                  </a:cubicBezTo>
                  <a:cubicBezTo>
                    <a:pt x="103" y="4"/>
                    <a:pt x="96" y="0"/>
                    <a:pt x="90" y="1"/>
                  </a:cubicBezTo>
                  <a:cubicBezTo>
                    <a:pt x="90" y="1"/>
                    <a:pt x="90" y="1"/>
                    <a:pt x="90" y="1"/>
                  </a:cubicBezTo>
                  <a:cubicBezTo>
                    <a:pt x="89" y="1"/>
                    <a:pt x="89" y="1"/>
                    <a:pt x="89" y="1"/>
                  </a:cubicBezTo>
                  <a:cubicBezTo>
                    <a:pt x="86" y="1"/>
                    <a:pt x="86" y="1"/>
                    <a:pt x="86" y="1"/>
                  </a:cubicBezTo>
                  <a:cubicBezTo>
                    <a:pt x="83" y="2"/>
                    <a:pt x="83" y="2"/>
                    <a:pt x="83" y="2"/>
                  </a:cubicBezTo>
                  <a:cubicBezTo>
                    <a:pt x="29" y="8"/>
                    <a:pt x="29" y="8"/>
                    <a:pt x="29" y="8"/>
                  </a:cubicBezTo>
                  <a:cubicBezTo>
                    <a:pt x="29" y="8"/>
                    <a:pt x="29" y="8"/>
                    <a:pt x="29" y="8"/>
                  </a:cubicBezTo>
                  <a:cubicBezTo>
                    <a:pt x="26" y="9"/>
                    <a:pt x="26" y="9"/>
                    <a:pt x="26" y="9"/>
                  </a:cubicBezTo>
                  <a:cubicBezTo>
                    <a:pt x="22" y="9"/>
                    <a:pt x="22" y="9"/>
                    <a:pt x="22" y="9"/>
                  </a:cubicBezTo>
                  <a:cubicBezTo>
                    <a:pt x="6" y="11"/>
                    <a:pt x="6" y="11"/>
                    <a:pt x="6" y="11"/>
                  </a:cubicBezTo>
                  <a:cubicBezTo>
                    <a:pt x="0" y="12"/>
                    <a:pt x="0" y="12"/>
                    <a:pt x="0" y="12"/>
                  </a:cubicBezTo>
                  <a:cubicBezTo>
                    <a:pt x="5" y="16"/>
                    <a:pt x="5" y="16"/>
                    <a:pt x="5" y="16"/>
                  </a:cubicBezTo>
                  <a:cubicBezTo>
                    <a:pt x="49" y="47"/>
                    <a:pt x="49" y="47"/>
                    <a:pt x="49" y="47"/>
                  </a:cubicBezTo>
                  <a:cubicBezTo>
                    <a:pt x="55" y="50"/>
                    <a:pt x="55" y="50"/>
                    <a:pt x="55" y="50"/>
                  </a:cubicBezTo>
                  <a:cubicBezTo>
                    <a:pt x="64" y="57"/>
                    <a:pt x="64" y="57"/>
                    <a:pt x="64" y="57"/>
                  </a:cubicBezTo>
                  <a:cubicBezTo>
                    <a:pt x="64" y="57"/>
                    <a:pt x="64" y="57"/>
                    <a:pt x="64" y="57"/>
                  </a:cubicBezTo>
                  <a:cubicBezTo>
                    <a:pt x="64" y="57"/>
                    <a:pt x="64" y="57"/>
                    <a:pt x="64" y="57"/>
                  </a:cubicBezTo>
                  <a:cubicBezTo>
                    <a:pt x="89" y="54"/>
                    <a:pt x="89" y="54"/>
                    <a:pt x="89" y="54"/>
                  </a:cubicBezTo>
                  <a:cubicBezTo>
                    <a:pt x="112" y="51"/>
                    <a:pt x="112" y="51"/>
                    <a:pt x="112" y="51"/>
                  </a:cubicBezTo>
                  <a:cubicBezTo>
                    <a:pt x="115" y="51"/>
                    <a:pt x="115" y="51"/>
                    <a:pt x="115" y="51"/>
                  </a:cubicBezTo>
                  <a:cubicBezTo>
                    <a:pt x="152" y="46"/>
                    <a:pt x="152" y="46"/>
                    <a:pt x="152" y="46"/>
                  </a:cubicBezTo>
                  <a:cubicBezTo>
                    <a:pt x="150" y="51"/>
                    <a:pt x="151" y="58"/>
                    <a:pt x="156" y="65"/>
                  </a:cubicBezTo>
                  <a:cubicBezTo>
                    <a:pt x="160" y="71"/>
                    <a:pt x="166" y="75"/>
                    <a:pt x="171" y="76"/>
                  </a:cubicBezTo>
                  <a:cubicBezTo>
                    <a:pt x="172" y="76"/>
                    <a:pt x="173" y="76"/>
                    <a:pt x="174" y="76"/>
                  </a:cubicBezTo>
                  <a:cubicBezTo>
                    <a:pt x="175" y="75"/>
                    <a:pt x="176" y="75"/>
                    <a:pt x="177" y="74"/>
                  </a:cubicBezTo>
                  <a:cubicBezTo>
                    <a:pt x="183" y="70"/>
                    <a:pt x="182" y="60"/>
                    <a:pt x="176" y="51"/>
                  </a:cubicBezTo>
                  <a:cubicBezTo>
                    <a:pt x="174" y="48"/>
                    <a:pt x="172" y="46"/>
                    <a:pt x="170" y="44"/>
                  </a:cubicBezTo>
                  <a:cubicBezTo>
                    <a:pt x="169" y="43"/>
                    <a:pt x="167" y="43"/>
                    <a:pt x="166" y="42"/>
                  </a:cubicBezTo>
                  <a:cubicBezTo>
                    <a:pt x="164" y="41"/>
                    <a:pt x="161" y="40"/>
                    <a:pt x="159"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
              <a:extLst>
                <a:ext uri="{FF2B5EF4-FFF2-40B4-BE49-F238E27FC236}">
                  <a16:creationId xmlns:a16="http://schemas.microsoft.com/office/drawing/2014/main" id="{3BB14578-971B-4FB6-87FE-105E33777863}"/>
                </a:ext>
              </a:extLst>
            </p:cNvPr>
            <p:cNvSpPr>
              <a:spLocks/>
            </p:cNvSpPr>
            <p:nvPr/>
          </p:nvSpPr>
          <p:spPr bwMode="auto">
            <a:xfrm>
              <a:off x="4761" y="2169"/>
              <a:ext cx="134" cy="398"/>
            </a:xfrm>
            <a:custGeom>
              <a:avLst/>
              <a:gdLst>
                <a:gd name="T0" fmla="*/ 62 w 78"/>
                <a:gd name="T1" fmla="*/ 193 h 233"/>
                <a:gd name="T2" fmla="*/ 62 w 78"/>
                <a:gd name="T3" fmla="*/ 193 h 233"/>
                <a:gd name="T4" fmla="*/ 34 w 78"/>
                <a:gd name="T5" fmla="*/ 144 h 233"/>
                <a:gd name="T6" fmla="*/ 33 w 78"/>
                <a:gd name="T7" fmla="*/ 141 h 233"/>
                <a:gd name="T8" fmla="*/ 20 w 78"/>
                <a:gd name="T9" fmla="*/ 118 h 233"/>
                <a:gd name="T10" fmla="*/ 19 w 78"/>
                <a:gd name="T11" fmla="*/ 117 h 233"/>
                <a:gd name="T12" fmla="*/ 37 w 78"/>
                <a:gd name="T13" fmla="*/ 40 h 233"/>
                <a:gd name="T14" fmla="*/ 66 w 78"/>
                <a:gd name="T15" fmla="*/ 92 h 233"/>
                <a:gd name="T16" fmla="*/ 49 w 78"/>
                <a:gd name="T17" fmla="*/ 102 h 233"/>
                <a:gd name="T18" fmla="*/ 46 w 78"/>
                <a:gd name="T19" fmla="*/ 105 h 233"/>
                <a:gd name="T20" fmla="*/ 43 w 78"/>
                <a:gd name="T21" fmla="*/ 130 h 233"/>
                <a:gd name="T22" fmla="*/ 45 w 78"/>
                <a:gd name="T23" fmla="*/ 133 h 233"/>
                <a:gd name="T24" fmla="*/ 46 w 78"/>
                <a:gd name="T25" fmla="*/ 133 h 233"/>
                <a:gd name="T26" fmla="*/ 71 w 78"/>
                <a:gd name="T27" fmla="*/ 122 h 233"/>
                <a:gd name="T28" fmla="*/ 75 w 78"/>
                <a:gd name="T29" fmla="*/ 97 h 233"/>
                <a:gd name="T30" fmla="*/ 75 w 78"/>
                <a:gd name="T31" fmla="*/ 97 h 233"/>
                <a:gd name="T32" fmla="*/ 75 w 78"/>
                <a:gd name="T33" fmla="*/ 96 h 233"/>
                <a:gd name="T34" fmla="*/ 73 w 78"/>
                <a:gd name="T35" fmla="*/ 93 h 233"/>
                <a:gd name="T36" fmla="*/ 71 w 78"/>
                <a:gd name="T37" fmla="*/ 89 h 233"/>
                <a:gd name="T38" fmla="*/ 39 w 78"/>
                <a:gd name="T39" fmla="*/ 31 h 233"/>
                <a:gd name="T40" fmla="*/ 38 w 78"/>
                <a:gd name="T41" fmla="*/ 31 h 233"/>
                <a:gd name="T42" fmla="*/ 37 w 78"/>
                <a:gd name="T43" fmla="*/ 28 h 233"/>
                <a:gd name="T44" fmla="*/ 34 w 78"/>
                <a:gd name="T45" fmla="*/ 24 h 233"/>
                <a:gd name="T46" fmla="*/ 25 w 78"/>
                <a:gd name="T47" fmla="*/ 7 h 233"/>
                <a:gd name="T48" fmla="*/ 21 w 78"/>
                <a:gd name="T49" fmla="*/ 0 h 233"/>
                <a:gd name="T50" fmla="*/ 19 w 78"/>
                <a:gd name="T51" fmla="*/ 8 h 233"/>
                <a:gd name="T52" fmla="*/ 5 w 78"/>
                <a:gd name="T53" fmla="*/ 72 h 233"/>
                <a:gd name="T54" fmla="*/ 3 w 78"/>
                <a:gd name="T55" fmla="*/ 80 h 233"/>
                <a:gd name="T56" fmla="*/ 0 w 78"/>
                <a:gd name="T57" fmla="*/ 93 h 233"/>
                <a:gd name="T58" fmla="*/ 0 w 78"/>
                <a:gd name="T59" fmla="*/ 93 h 233"/>
                <a:gd name="T60" fmla="*/ 0 w 78"/>
                <a:gd name="T61" fmla="*/ 94 h 233"/>
                <a:gd name="T62" fmla="*/ 15 w 78"/>
                <a:gd name="T63" fmla="*/ 120 h 233"/>
                <a:gd name="T64" fmla="*/ 28 w 78"/>
                <a:gd name="T65" fmla="*/ 145 h 233"/>
                <a:gd name="T66" fmla="*/ 30 w 78"/>
                <a:gd name="T67" fmla="*/ 148 h 233"/>
                <a:gd name="T68" fmla="*/ 52 w 78"/>
                <a:gd name="T69" fmla="*/ 187 h 233"/>
                <a:gd name="T70" fmla="*/ 33 w 78"/>
                <a:gd name="T71" fmla="*/ 200 h 233"/>
                <a:gd name="T72" fmla="*/ 27 w 78"/>
                <a:gd name="T73" fmla="*/ 222 h 233"/>
                <a:gd name="T74" fmla="*/ 29 w 78"/>
                <a:gd name="T75" fmla="*/ 225 h 233"/>
                <a:gd name="T76" fmla="*/ 32 w 78"/>
                <a:gd name="T77" fmla="*/ 228 h 233"/>
                <a:gd name="T78" fmla="*/ 58 w 78"/>
                <a:gd name="T79" fmla="*/ 217 h 233"/>
                <a:gd name="T80" fmla="*/ 63 w 78"/>
                <a:gd name="T81" fmla="*/ 207 h 233"/>
                <a:gd name="T82" fmla="*/ 63 w 78"/>
                <a:gd name="T83" fmla="*/ 201 h 233"/>
                <a:gd name="T84" fmla="*/ 62 w 78"/>
                <a:gd name="T85" fmla="*/ 19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33">
                  <a:moveTo>
                    <a:pt x="62" y="193"/>
                  </a:moveTo>
                  <a:cubicBezTo>
                    <a:pt x="62" y="193"/>
                    <a:pt x="62" y="193"/>
                    <a:pt x="62" y="193"/>
                  </a:cubicBezTo>
                  <a:cubicBezTo>
                    <a:pt x="34" y="144"/>
                    <a:pt x="34" y="144"/>
                    <a:pt x="34" y="144"/>
                  </a:cubicBezTo>
                  <a:cubicBezTo>
                    <a:pt x="33" y="141"/>
                    <a:pt x="33" y="141"/>
                    <a:pt x="33" y="141"/>
                  </a:cubicBezTo>
                  <a:cubicBezTo>
                    <a:pt x="20" y="118"/>
                    <a:pt x="20" y="118"/>
                    <a:pt x="20" y="118"/>
                  </a:cubicBezTo>
                  <a:cubicBezTo>
                    <a:pt x="19" y="117"/>
                    <a:pt x="19" y="117"/>
                    <a:pt x="19" y="117"/>
                  </a:cubicBezTo>
                  <a:cubicBezTo>
                    <a:pt x="37" y="40"/>
                    <a:pt x="37" y="40"/>
                    <a:pt x="37" y="40"/>
                  </a:cubicBezTo>
                  <a:cubicBezTo>
                    <a:pt x="66" y="92"/>
                    <a:pt x="66" y="92"/>
                    <a:pt x="66" y="92"/>
                  </a:cubicBezTo>
                  <a:cubicBezTo>
                    <a:pt x="60" y="92"/>
                    <a:pt x="54" y="95"/>
                    <a:pt x="49" y="102"/>
                  </a:cubicBezTo>
                  <a:cubicBezTo>
                    <a:pt x="48" y="103"/>
                    <a:pt x="47" y="104"/>
                    <a:pt x="46" y="105"/>
                  </a:cubicBezTo>
                  <a:cubicBezTo>
                    <a:pt x="40" y="114"/>
                    <a:pt x="39" y="124"/>
                    <a:pt x="43" y="130"/>
                  </a:cubicBezTo>
                  <a:cubicBezTo>
                    <a:pt x="43" y="131"/>
                    <a:pt x="44" y="132"/>
                    <a:pt x="45" y="133"/>
                  </a:cubicBezTo>
                  <a:cubicBezTo>
                    <a:pt x="46" y="133"/>
                    <a:pt x="46" y="133"/>
                    <a:pt x="46" y="133"/>
                  </a:cubicBezTo>
                  <a:cubicBezTo>
                    <a:pt x="52" y="138"/>
                    <a:pt x="64" y="133"/>
                    <a:pt x="71" y="122"/>
                  </a:cubicBezTo>
                  <a:cubicBezTo>
                    <a:pt x="77" y="113"/>
                    <a:pt x="78" y="103"/>
                    <a:pt x="75" y="97"/>
                  </a:cubicBezTo>
                  <a:cubicBezTo>
                    <a:pt x="75" y="97"/>
                    <a:pt x="75" y="97"/>
                    <a:pt x="75" y="97"/>
                  </a:cubicBezTo>
                  <a:cubicBezTo>
                    <a:pt x="75" y="96"/>
                    <a:pt x="75" y="96"/>
                    <a:pt x="75" y="96"/>
                  </a:cubicBezTo>
                  <a:cubicBezTo>
                    <a:pt x="73" y="93"/>
                    <a:pt x="73" y="93"/>
                    <a:pt x="73" y="93"/>
                  </a:cubicBezTo>
                  <a:cubicBezTo>
                    <a:pt x="71" y="89"/>
                    <a:pt x="71" y="89"/>
                    <a:pt x="71" y="89"/>
                  </a:cubicBezTo>
                  <a:cubicBezTo>
                    <a:pt x="39" y="31"/>
                    <a:pt x="39" y="31"/>
                    <a:pt x="39" y="31"/>
                  </a:cubicBezTo>
                  <a:cubicBezTo>
                    <a:pt x="38" y="31"/>
                    <a:pt x="38" y="31"/>
                    <a:pt x="38" y="31"/>
                  </a:cubicBezTo>
                  <a:cubicBezTo>
                    <a:pt x="37" y="28"/>
                    <a:pt x="37" y="28"/>
                    <a:pt x="37" y="28"/>
                  </a:cubicBezTo>
                  <a:cubicBezTo>
                    <a:pt x="34" y="24"/>
                    <a:pt x="34" y="24"/>
                    <a:pt x="34" y="24"/>
                  </a:cubicBezTo>
                  <a:cubicBezTo>
                    <a:pt x="25" y="7"/>
                    <a:pt x="25" y="7"/>
                    <a:pt x="25" y="7"/>
                  </a:cubicBezTo>
                  <a:cubicBezTo>
                    <a:pt x="21" y="0"/>
                    <a:pt x="21" y="0"/>
                    <a:pt x="21" y="0"/>
                  </a:cubicBezTo>
                  <a:cubicBezTo>
                    <a:pt x="19" y="8"/>
                    <a:pt x="19" y="8"/>
                    <a:pt x="19" y="8"/>
                  </a:cubicBezTo>
                  <a:cubicBezTo>
                    <a:pt x="5" y="72"/>
                    <a:pt x="5" y="72"/>
                    <a:pt x="5" y="72"/>
                  </a:cubicBezTo>
                  <a:cubicBezTo>
                    <a:pt x="3" y="80"/>
                    <a:pt x="3" y="80"/>
                    <a:pt x="3" y="80"/>
                  </a:cubicBezTo>
                  <a:cubicBezTo>
                    <a:pt x="0" y="93"/>
                    <a:pt x="0" y="93"/>
                    <a:pt x="0" y="93"/>
                  </a:cubicBezTo>
                  <a:cubicBezTo>
                    <a:pt x="0" y="93"/>
                    <a:pt x="0" y="93"/>
                    <a:pt x="0" y="93"/>
                  </a:cubicBezTo>
                  <a:cubicBezTo>
                    <a:pt x="0" y="94"/>
                    <a:pt x="0" y="94"/>
                    <a:pt x="0" y="94"/>
                  </a:cubicBezTo>
                  <a:cubicBezTo>
                    <a:pt x="15" y="120"/>
                    <a:pt x="15" y="120"/>
                    <a:pt x="15" y="120"/>
                  </a:cubicBezTo>
                  <a:cubicBezTo>
                    <a:pt x="28" y="145"/>
                    <a:pt x="28" y="145"/>
                    <a:pt x="28" y="145"/>
                  </a:cubicBezTo>
                  <a:cubicBezTo>
                    <a:pt x="30" y="148"/>
                    <a:pt x="30" y="148"/>
                    <a:pt x="30" y="148"/>
                  </a:cubicBezTo>
                  <a:cubicBezTo>
                    <a:pt x="52" y="187"/>
                    <a:pt x="52" y="187"/>
                    <a:pt x="52" y="187"/>
                  </a:cubicBezTo>
                  <a:cubicBezTo>
                    <a:pt x="46" y="187"/>
                    <a:pt x="38" y="192"/>
                    <a:pt x="33" y="200"/>
                  </a:cubicBezTo>
                  <a:cubicBezTo>
                    <a:pt x="28" y="208"/>
                    <a:pt x="26" y="216"/>
                    <a:pt x="27" y="222"/>
                  </a:cubicBezTo>
                  <a:cubicBezTo>
                    <a:pt x="28" y="223"/>
                    <a:pt x="28" y="224"/>
                    <a:pt x="29" y="225"/>
                  </a:cubicBezTo>
                  <a:cubicBezTo>
                    <a:pt x="30" y="227"/>
                    <a:pt x="31" y="228"/>
                    <a:pt x="32" y="228"/>
                  </a:cubicBezTo>
                  <a:cubicBezTo>
                    <a:pt x="39" y="233"/>
                    <a:pt x="50" y="228"/>
                    <a:pt x="58" y="217"/>
                  </a:cubicBezTo>
                  <a:cubicBezTo>
                    <a:pt x="60" y="214"/>
                    <a:pt x="62" y="210"/>
                    <a:pt x="63" y="207"/>
                  </a:cubicBezTo>
                  <a:cubicBezTo>
                    <a:pt x="63" y="205"/>
                    <a:pt x="63" y="203"/>
                    <a:pt x="63" y="201"/>
                  </a:cubicBezTo>
                  <a:cubicBezTo>
                    <a:pt x="63" y="198"/>
                    <a:pt x="63" y="195"/>
                    <a:pt x="62"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2">
              <a:extLst>
                <a:ext uri="{FF2B5EF4-FFF2-40B4-BE49-F238E27FC236}">
                  <a16:creationId xmlns:a16="http://schemas.microsoft.com/office/drawing/2014/main" id="{BF3CAA34-6927-4527-80C9-3355101ED263}"/>
                </a:ext>
              </a:extLst>
            </p:cNvPr>
            <p:cNvSpPr>
              <a:spLocks/>
            </p:cNvSpPr>
            <p:nvPr/>
          </p:nvSpPr>
          <p:spPr bwMode="auto">
            <a:xfrm>
              <a:off x="5873" y="4935"/>
              <a:ext cx="226" cy="457"/>
            </a:xfrm>
            <a:custGeom>
              <a:avLst/>
              <a:gdLst>
                <a:gd name="T0" fmla="*/ 132 w 132"/>
                <a:gd name="T1" fmla="*/ 2 h 267"/>
                <a:gd name="T2" fmla="*/ 121 w 132"/>
                <a:gd name="T3" fmla="*/ 0 h 267"/>
                <a:gd name="T4" fmla="*/ 118 w 132"/>
                <a:gd name="T5" fmla="*/ 15 h 267"/>
                <a:gd name="T6" fmla="*/ 117 w 132"/>
                <a:gd name="T7" fmla="*/ 19 h 267"/>
                <a:gd name="T8" fmla="*/ 104 w 132"/>
                <a:gd name="T9" fmla="*/ 101 h 267"/>
                <a:gd name="T10" fmla="*/ 103 w 132"/>
                <a:gd name="T11" fmla="*/ 105 h 267"/>
                <a:gd name="T12" fmla="*/ 90 w 132"/>
                <a:gd name="T13" fmla="*/ 187 h 267"/>
                <a:gd name="T14" fmla="*/ 89 w 132"/>
                <a:gd name="T15" fmla="*/ 191 h 267"/>
                <a:gd name="T16" fmla="*/ 86 w 132"/>
                <a:gd name="T17" fmla="*/ 207 h 267"/>
                <a:gd name="T18" fmla="*/ 40 w 132"/>
                <a:gd name="T19" fmla="*/ 203 h 267"/>
                <a:gd name="T20" fmla="*/ 5 w 132"/>
                <a:gd name="T21" fmla="*/ 245 h 267"/>
                <a:gd name="T22" fmla="*/ 58 w 132"/>
                <a:gd name="T23" fmla="*/ 259 h 267"/>
                <a:gd name="T24" fmla="*/ 94 w 132"/>
                <a:gd name="T25" fmla="*/ 227 h 267"/>
                <a:gd name="T26" fmla="*/ 94 w 132"/>
                <a:gd name="T27" fmla="*/ 227 h 267"/>
                <a:gd name="T28" fmla="*/ 100 w 132"/>
                <a:gd name="T29" fmla="*/ 192 h 267"/>
                <a:gd name="T30" fmla="*/ 101 w 132"/>
                <a:gd name="T31" fmla="*/ 188 h 267"/>
                <a:gd name="T32" fmla="*/ 114 w 132"/>
                <a:gd name="T33" fmla="*/ 106 h 267"/>
                <a:gd name="T34" fmla="*/ 115 w 132"/>
                <a:gd name="T35" fmla="*/ 102 h 267"/>
                <a:gd name="T36" fmla="*/ 129 w 132"/>
                <a:gd name="T37" fmla="*/ 20 h 267"/>
                <a:gd name="T38" fmla="*/ 129 w 132"/>
                <a:gd name="T39" fmla="*/ 16 h 267"/>
                <a:gd name="T40" fmla="*/ 132 w 132"/>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267">
                  <a:moveTo>
                    <a:pt x="132" y="2"/>
                  </a:moveTo>
                  <a:cubicBezTo>
                    <a:pt x="121" y="0"/>
                    <a:pt x="121" y="0"/>
                    <a:pt x="121" y="0"/>
                  </a:cubicBezTo>
                  <a:cubicBezTo>
                    <a:pt x="118" y="15"/>
                    <a:pt x="118" y="15"/>
                    <a:pt x="118" y="15"/>
                  </a:cubicBezTo>
                  <a:cubicBezTo>
                    <a:pt x="117" y="19"/>
                    <a:pt x="117" y="19"/>
                    <a:pt x="117" y="19"/>
                  </a:cubicBezTo>
                  <a:cubicBezTo>
                    <a:pt x="104" y="101"/>
                    <a:pt x="104" y="101"/>
                    <a:pt x="104" y="101"/>
                  </a:cubicBezTo>
                  <a:cubicBezTo>
                    <a:pt x="103" y="105"/>
                    <a:pt x="103" y="105"/>
                    <a:pt x="103" y="105"/>
                  </a:cubicBezTo>
                  <a:cubicBezTo>
                    <a:pt x="90" y="187"/>
                    <a:pt x="90" y="187"/>
                    <a:pt x="90" y="187"/>
                  </a:cubicBezTo>
                  <a:cubicBezTo>
                    <a:pt x="89" y="191"/>
                    <a:pt x="89" y="191"/>
                    <a:pt x="89" y="191"/>
                  </a:cubicBezTo>
                  <a:cubicBezTo>
                    <a:pt x="86" y="207"/>
                    <a:pt x="86" y="207"/>
                    <a:pt x="86" y="207"/>
                  </a:cubicBezTo>
                  <a:cubicBezTo>
                    <a:pt x="76" y="199"/>
                    <a:pt x="58" y="197"/>
                    <a:pt x="40" y="203"/>
                  </a:cubicBezTo>
                  <a:cubicBezTo>
                    <a:pt x="16" y="210"/>
                    <a:pt x="0" y="229"/>
                    <a:pt x="5" y="245"/>
                  </a:cubicBezTo>
                  <a:cubicBezTo>
                    <a:pt x="10" y="261"/>
                    <a:pt x="34" y="267"/>
                    <a:pt x="58" y="259"/>
                  </a:cubicBezTo>
                  <a:cubicBezTo>
                    <a:pt x="78" y="253"/>
                    <a:pt x="92" y="240"/>
                    <a:pt x="94" y="227"/>
                  </a:cubicBezTo>
                  <a:cubicBezTo>
                    <a:pt x="94" y="227"/>
                    <a:pt x="94" y="227"/>
                    <a:pt x="94" y="227"/>
                  </a:cubicBezTo>
                  <a:cubicBezTo>
                    <a:pt x="100" y="192"/>
                    <a:pt x="100" y="192"/>
                    <a:pt x="100" y="192"/>
                  </a:cubicBezTo>
                  <a:cubicBezTo>
                    <a:pt x="101" y="188"/>
                    <a:pt x="101" y="188"/>
                    <a:pt x="101" y="188"/>
                  </a:cubicBezTo>
                  <a:cubicBezTo>
                    <a:pt x="114" y="106"/>
                    <a:pt x="114" y="106"/>
                    <a:pt x="114" y="106"/>
                  </a:cubicBezTo>
                  <a:cubicBezTo>
                    <a:pt x="115" y="102"/>
                    <a:pt x="115" y="102"/>
                    <a:pt x="115" y="102"/>
                  </a:cubicBezTo>
                  <a:cubicBezTo>
                    <a:pt x="129" y="20"/>
                    <a:pt x="129" y="20"/>
                    <a:pt x="129" y="20"/>
                  </a:cubicBezTo>
                  <a:cubicBezTo>
                    <a:pt x="129" y="16"/>
                    <a:pt x="129" y="16"/>
                    <a:pt x="129" y="16"/>
                  </a:cubicBezTo>
                  <a:lnTo>
                    <a:pt x="13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
              <a:extLst>
                <a:ext uri="{FF2B5EF4-FFF2-40B4-BE49-F238E27FC236}">
                  <a16:creationId xmlns:a16="http://schemas.microsoft.com/office/drawing/2014/main" id="{4B45B6AC-E60C-4B70-80AC-E7BE8F12FD91}"/>
                </a:ext>
              </a:extLst>
            </p:cNvPr>
            <p:cNvSpPr>
              <a:spLocks/>
            </p:cNvSpPr>
            <p:nvPr/>
          </p:nvSpPr>
          <p:spPr bwMode="auto">
            <a:xfrm>
              <a:off x="3414" y="5792"/>
              <a:ext cx="140" cy="187"/>
            </a:xfrm>
            <a:custGeom>
              <a:avLst/>
              <a:gdLst>
                <a:gd name="T0" fmla="*/ 0 w 82"/>
                <a:gd name="T1" fmla="*/ 0 h 110"/>
                <a:gd name="T2" fmla="*/ 0 w 82"/>
                <a:gd name="T3" fmla="*/ 0 h 110"/>
                <a:gd name="T4" fmla="*/ 22 w 82"/>
                <a:gd name="T5" fmla="*/ 47 h 110"/>
                <a:gd name="T6" fmla="*/ 23 w 82"/>
                <a:gd name="T7" fmla="*/ 48 h 110"/>
                <a:gd name="T8" fmla="*/ 52 w 82"/>
                <a:gd name="T9" fmla="*/ 110 h 110"/>
                <a:gd name="T10" fmla="*/ 60 w 82"/>
                <a:gd name="T11" fmla="*/ 110 h 110"/>
                <a:gd name="T12" fmla="*/ 44 w 82"/>
                <a:gd name="T13" fmla="*/ 77 h 110"/>
                <a:gd name="T14" fmla="*/ 43 w 82"/>
                <a:gd name="T15" fmla="*/ 75 h 110"/>
                <a:gd name="T16" fmla="*/ 49 w 82"/>
                <a:gd name="T17" fmla="*/ 76 h 110"/>
                <a:gd name="T18" fmla="*/ 82 w 82"/>
                <a:gd name="T19" fmla="*/ 105 h 110"/>
                <a:gd name="T20" fmla="*/ 82 w 82"/>
                <a:gd name="T21" fmla="*/ 105 h 110"/>
                <a:gd name="T22" fmla="*/ 52 w 82"/>
                <a:gd name="T23" fmla="*/ 65 h 110"/>
                <a:gd name="T24" fmla="*/ 34 w 82"/>
                <a:gd name="T25" fmla="*/ 56 h 110"/>
                <a:gd name="T26" fmla="*/ 23 w 82"/>
                <a:gd name="T27" fmla="*/ 34 h 110"/>
                <a:gd name="T28" fmla="*/ 37 w 82"/>
                <a:gd name="T29" fmla="*/ 40 h 110"/>
                <a:gd name="T30" fmla="*/ 71 w 82"/>
                <a:gd name="T31" fmla="*/ 69 h 110"/>
                <a:gd name="T32" fmla="*/ 40 w 82"/>
                <a:gd name="T33" fmla="*/ 29 h 110"/>
                <a:gd name="T34" fmla="*/ 0 w 82"/>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10">
                  <a:moveTo>
                    <a:pt x="0" y="0"/>
                  </a:moveTo>
                  <a:cubicBezTo>
                    <a:pt x="0" y="0"/>
                    <a:pt x="0" y="0"/>
                    <a:pt x="0" y="0"/>
                  </a:cubicBezTo>
                  <a:cubicBezTo>
                    <a:pt x="22" y="47"/>
                    <a:pt x="22" y="47"/>
                    <a:pt x="22" y="47"/>
                  </a:cubicBezTo>
                  <a:cubicBezTo>
                    <a:pt x="23" y="48"/>
                    <a:pt x="23" y="48"/>
                    <a:pt x="23" y="48"/>
                  </a:cubicBezTo>
                  <a:cubicBezTo>
                    <a:pt x="52" y="110"/>
                    <a:pt x="52" y="110"/>
                    <a:pt x="52" y="110"/>
                  </a:cubicBezTo>
                  <a:cubicBezTo>
                    <a:pt x="60" y="110"/>
                    <a:pt x="60" y="110"/>
                    <a:pt x="60" y="110"/>
                  </a:cubicBezTo>
                  <a:cubicBezTo>
                    <a:pt x="44" y="77"/>
                    <a:pt x="44" y="77"/>
                    <a:pt x="44" y="77"/>
                  </a:cubicBezTo>
                  <a:cubicBezTo>
                    <a:pt x="43" y="75"/>
                    <a:pt x="43" y="75"/>
                    <a:pt x="43" y="75"/>
                  </a:cubicBezTo>
                  <a:cubicBezTo>
                    <a:pt x="45" y="76"/>
                    <a:pt x="47" y="76"/>
                    <a:pt x="49" y="76"/>
                  </a:cubicBezTo>
                  <a:cubicBezTo>
                    <a:pt x="65" y="80"/>
                    <a:pt x="82" y="105"/>
                    <a:pt x="82" y="105"/>
                  </a:cubicBezTo>
                  <a:cubicBezTo>
                    <a:pt x="82" y="105"/>
                    <a:pt x="82" y="105"/>
                    <a:pt x="82" y="105"/>
                  </a:cubicBezTo>
                  <a:cubicBezTo>
                    <a:pt x="82" y="105"/>
                    <a:pt x="65" y="68"/>
                    <a:pt x="52" y="65"/>
                  </a:cubicBezTo>
                  <a:cubicBezTo>
                    <a:pt x="46" y="64"/>
                    <a:pt x="40" y="61"/>
                    <a:pt x="34" y="56"/>
                  </a:cubicBezTo>
                  <a:cubicBezTo>
                    <a:pt x="23" y="34"/>
                    <a:pt x="23" y="34"/>
                    <a:pt x="23" y="34"/>
                  </a:cubicBezTo>
                  <a:cubicBezTo>
                    <a:pt x="25" y="38"/>
                    <a:pt x="29" y="39"/>
                    <a:pt x="37" y="40"/>
                  </a:cubicBezTo>
                  <a:cubicBezTo>
                    <a:pt x="53" y="43"/>
                    <a:pt x="71" y="69"/>
                    <a:pt x="71" y="69"/>
                  </a:cubicBezTo>
                  <a:cubicBezTo>
                    <a:pt x="71" y="69"/>
                    <a:pt x="53" y="31"/>
                    <a:pt x="40" y="29"/>
                  </a:cubicBezTo>
                  <a:cubicBezTo>
                    <a:pt x="22" y="26"/>
                    <a:pt x="0" y="0"/>
                    <a:pt x="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4">
              <a:extLst>
                <a:ext uri="{FF2B5EF4-FFF2-40B4-BE49-F238E27FC236}">
                  <a16:creationId xmlns:a16="http://schemas.microsoft.com/office/drawing/2014/main" id="{42E54126-2080-492B-8254-14BE186F33CD}"/>
                </a:ext>
              </a:extLst>
            </p:cNvPr>
            <p:cNvSpPr>
              <a:spLocks noEditPoints="1"/>
            </p:cNvSpPr>
            <p:nvPr/>
          </p:nvSpPr>
          <p:spPr bwMode="auto">
            <a:xfrm>
              <a:off x="2915" y="5501"/>
              <a:ext cx="253" cy="463"/>
            </a:xfrm>
            <a:custGeom>
              <a:avLst/>
              <a:gdLst>
                <a:gd name="T0" fmla="*/ 44 w 148"/>
                <a:gd name="T1" fmla="*/ 259 h 271"/>
                <a:gd name="T2" fmla="*/ 35 w 148"/>
                <a:gd name="T3" fmla="*/ 259 h 271"/>
                <a:gd name="T4" fmla="*/ 16 w 148"/>
                <a:gd name="T5" fmla="*/ 245 h 271"/>
                <a:gd name="T6" fmla="*/ 49 w 148"/>
                <a:gd name="T7" fmla="*/ 210 h 271"/>
                <a:gd name="T8" fmla="*/ 67 w 148"/>
                <a:gd name="T9" fmla="*/ 207 h 271"/>
                <a:gd name="T10" fmla="*/ 76 w 148"/>
                <a:gd name="T11" fmla="*/ 208 h 271"/>
                <a:gd name="T12" fmla="*/ 96 w 148"/>
                <a:gd name="T13" fmla="*/ 221 h 271"/>
                <a:gd name="T14" fmla="*/ 63 w 148"/>
                <a:gd name="T15" fmla="*/ 257 h 271"/>
                <a:gd name="T16" fmla="*/ 44 w 148"/>
                <a:gd name="T17" fmla="*/ 259 h 271"/>
                <a:gd name="T18" fmla="*/ 137 w 148"/>
                <a:gd name="T19" fmla="*/ 0 h 271"/>
                <a:gd name="T20" fmla="*/ 137 w 148"/>
                <a:gd name="T21" fmla="*/ 0 h 271"/>
                <a:gd name="T22" fmla="*/ 117 w 148"/>
                <a:gd name="T23" fmla="*/ 108 h 271"/>
                <a:gd name="T24" fmla="*/ 116 w 148"/>
                <a:gd name="T25" fmla="*/ 113 h 271"/>
                <a:gd name="T26" fmla="*/ 101 w 148"/>
                <a:gd name="T27" fmla="*/ 201 h 271"/>
                <a:gd name="T28" fmla="*/ 100 w 148"/>
                <a:gd name="T29" fmla="*/ 206 h 271"/>
                <a:gd name="T30" fmla="*/ 100 w 148"/>
                <a:gd name="T31" fmla="*/ 207 h 271"/>
                <a:gd name="T32" fmla="*/ 98 w 148"/>
                <a:gd name="T33" fmla="*/ 206 h 271"/>
                <a:gd name="T34" fmla="*/ 90 w 148"/>
                <a:gd name="T35" fmla="*/ 200 h 271"/>
                <a:gd name="T36" fmla="*/ 78 w 148"/>
                <a:gd name="T37" fmla="*/ 196 h 271"/>
                <a:gd name="T38" fmla="*/ 67 w 148"/>
                <a:gd name="T39" fmla="*/ 196 h 271"/>
                <a:gd name="T40" fmla="*/ 53 w 148"/>
                <a:gd name="T41" fmla="*/ 197 h 271"/>
                <a:gd name="T42" fmla="*/ 45 w 148"/>
                <a:gd name="T43" fmla="*/ 199 h 271"/>
                <a:gd name="T44" fmla="*/ 39 w 148"/>
                <a:gd name="T45" fmla="*/ 201 h 271"/>
                <a:gd name="T46" fmla="*/ 5 w 148"/>
                <a:gd name="T47" fmla="*/ 249 h 271"/>
                <a:gd name="T48" fmla="*/ 33 w 148"/>
                <a:gd name="T49" fmla="*/ 270 h 271"/>
                <a:gd name="T50" fmla="*/ 44 w 148"/>
                <a:gd name="T51" fmla="*/ 271 h 271"/>
                <a:gd name="T52" fmla="*/ 66 w 148"/>
                <a:gd name="T53" fmla="*/ 267 h 271"/>
                <a:gd name="T54" fmla="*/ 107 w 148"/>
                <a:gd name="T55" fmla="*/ 230 h 271"/>
                <a:gd name="T56" fmla="*/ 107 w 148"/>
                <a:gd name="T57" fmla="*/ 231 h 271"/>
                <a:gd name="T58" fmla="*/ 111 w 148"/>
                <a:gd name="T59" fmla="*/ 207 h 271"/>
                <a:gd name="T60" fmla="*/ 112 w 148"/>
                <a:gd name="T61" fmla="*/ 202 h 271"/>
                <a:gd name="T62" fmla="*/ 128 w 148"/>
                <a:gd name="T63" fmla="*/ 114 h 271"/>
                <a:gd name="T64" fmla="*/ 129 w 148"/>
                <a:gd name="T65" fmla="*/ 109 h 271"/>
                <a:gd name="T66" fmla="*/ 148 w 148"/>
                <a:gd name="T67" fmla="*/ 2 h 271"/>
                <a:gd name="T68" fmla="*/ 148 w 148"/>
                <a:gd name="T69" fmla="*/ 2 h 271"/>
                <a:gd name="T70" fmla="*/ 137 w 148"/>
                <a:gd name="T7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71">
                  <a:moveTo>
                    <a:pt x="44" y="259"/>
                  </a:moveTo>
                  <a:cubicBezTo>
                    <a:pt x="41" y="259"/>
                    <a:pt x="38" y="259"/>
                    <a:pt x="35" y="259"/>
                  </a:cubicBezTo>
                  <a:cubicBezTo>
                    <a:pt x="25" y="257"/>
                    <a:pt x="18" y="252"/>
                    <a:pt x="16" y="245"/>
                  </a:cubicBezTo>
                  <a:cubicBezTo>
                    <a:pt x="12" y="233"/>
                    <a:pt x="27" y="216"/>
                    <a:pt x="49" y="210"/>
                  </a:cubicBezTo>
                  <a:cubicBezTo>
                    <a:pt x="55" y="208"/>
                    <a:pt x="61" y="207"/>
                    <a:pt x="67" y="207"/>
                  </a:cubicBezTo>
                  <a:cubicBezTo>
                    <a:pt x="70" y="207"/>
                    <a:pt x="73" y="207"/>
                    <a:pt x="76" y="208"/>
                  </a:cubicBezTo>
                  <a:cubicBezTo>
                    <a:pt x="87" y="209"/>
                    <a:pt x="94" y="214"/>
                    <a:pt x="96" y="221"/>
                  </a:cubicBezTo>
                  <a:cubicBezTo>
                    <a:pt x="100" y="234"/>
                    <a:pt x="85" y="250"/>
                    <a:pt x="63" y="257"/>
                  </a:cubicBezTo>
                  <a:cubicBezTo>
                    <a:pt x="57" y="259"/>
                    <a:pt x="50" y="259"/>
                    <a:pt x="44" y="259"/>
                  </a:cubicBezTo>
                  <a:moveTo>
                    <a:pt x="137" y="0"/>
                  </a:moveTo>
                  <a:cubicBezTo>
                    <a:pt x="137" y="0"/>
                    <a:pt x="137" y="0"/>
                    <a:pt x="137" y="0"/>
                  </a:cubicBezTo>
                  <a:cubicBezTo>
                    <a:pt x="117" y="108"/>
                    <a:pt x="117" y="108"/>
                    <a:pt x="117" y="108"/>
                  </a:cubicBezTo>
                  <a:cubicBezTo>
                    <a:pt x="116" y="113"/>
                    <a:pt x="116" y="113"/>
                    <a:pt x="116" y="113"/>
                  </a:cubicBezTo>
                  <a:cubicBezTo>
                    <a:pt x="101" y="201"/>
                    <a:pt x="101" y="201"/>
                    <a:pt x="101" y="201"/>
                  </a:cubicBezTo>
                  <a:cubicBezTo>
                    <a:pt x="100" y="206"/>
                    <a:pt x="100" y="206"/>
                    <a:pt x="100" y="206"/>
                  </a:cubicBezTo>
                  <a:cubicBezTo>
                    <a:pt x="100" y="207"/>
                    <a:pt x="100" y="207"/>
                    <a:pt x="100" y="207"/>
                  </a:cubicBezTo>
                  <a:cubicBezTo>
                    <a:pt x="99" y="207"/>
                    <a:pt x="99" y="206"/>
                    <a:pt x="98" y="206"/>
                  </a:cubicBezTo>
                  <a:cubicBezTo>
                    <a:pt x="96" y="204"/>
                    <a:pt x="93" y="202"/>
                    <a:pt x="90" y="200"/>
                  </a:cubicBezTo>
                  <a:cubicBezTo>
                    <a:pt x="87" y="199"/>
                    <a:pt x="83" y="197"/>
                    <a:pt x="78" y="196"/>
                  </a:cubicBezTo>
                  <a:cubicBezTo>
                    <a:pt x="75" y="196"/>
                    <a:pt x="71" y="196"/>
                    <a:pt x="67" y="196"/>
                  </a:cubicBezTo>
                  <a:cubicBezTo>
                    <a:pt x="63" y="196"/>
                    <a:pt x="58" y="196"/>
                    <a:pt x="53" y="197"/>
                  </a:cubicBezTo>
                  <a:cubicBezTo>
                    <a:pt x="50" y="198"/>
                    <a:pt x="48" y="198"/>
                    <a:pt x="45" y="199"/>
                  </a:cubicBezTo>
                  <a:cubicBezTo>
                    <a:pt x="43" y="200"/>
                    <a:pt x="41" y="200"/>
                    <a:pt x="39" y="201"/>
                  </a:cubicBezTo>
                  <a:cubicBezTo>
                    <a:pt x="15" y="211"/>
                    <a:pt x="0" y="231"/>
                    <a:pt x="5" y="249"/>
                  </a:cubicBezTo>
                  <a:cubicBezTo>
                    <a:pt x="9" y="260"/>
                    <a:pt x="19" y="267"/>
                    <a:pt x="33" y="270"/>
                  </a:cubicBezTo>
                  <a:cubicBezTo>
                    <a:pt x="37" y="270"/>
                    <a:pt x="41" y="271"/>
                    <a:pt x="44" y="271"/>
                  </a:cubicBezTo>
                  <a:cubicBezTo>
                    <a:pt x="51" y="271"/>
                    <a:pt x="59" y="270"/>
                    <a:pt x="66" y="267"/>
                  </a:cubicBezTo>
                  <a:cubicBezTo>
                    <a:pt x="88" y="261"/>
                    <a:pt x="104" y="246"/>
                    <a:pt x="107" y="230"/>
                  </a:cubicBezTo>
                  <a:cubicBezTo>
                    <a:pt x="107" y="231"/>
                    <a:pt x="107" y="231"/>
                    <a:pt x="107" y="231"/>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48" y="2"/>
                    <a:pt x="148" y="2"/>
                    <a:pt x="148" y="2"/>
                  </a:cubicBezTo>
                  <a:cubicBezTo>
                    <a:pt x="137" y="0"/>
                    <a:pt x="137" y="0"/>
                    <a:pt x="137"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a:extLst>
                <a:ext uri="{FF2B5EF4-FFF2-40B4-BE49-F238E27FC236}">
                  <a16:creationId xmlns:a16="http://schemas.microsoft.com/office/drawing/2014/main" id="{8327AC7A-24F1-4BCE-BC6A-9D61E7D2524D}"/>
                </a:ext>
              </a:extLst>
            </p:cNvPr>
            <p:cNvSpPr>
              <a:spLocks noEditPoints="1"/>
            </p:cNvSpPr>
            <p:nvPr/>
          </p:nvSpPr>
          <p:spPr bwMode="auto">
            <a:xfrm>
              <a:off x="2872" y="5123"/>
              <a:ext cx="248" cy="178"/>
            </a:xfrm>
            <a:custGeom>
              <a:avLst/>
              <a:gdLst>
                <a:gd name="T0" fmla="*/ 37 w 145"/>
                <a:gd name="T1" fmla="*/ 98 h 104"/>
                <a:gd name="T2" fmla="*/ 26 w 145"/>
                <a:gd name="T3" fmla="*/ 96 h 104"/>
                <a:gd name="T4" fmla="*/ 13 w 145"/>
                <a:gd name="T5" fmla="*/ 89 h 104"/>
                <a:gd name="T6" fmla="*/ 8 w 145"/>
                <a:gd name="T7" fmla="*/ 77 h 104"/>
                <a:gd name="T8" fmla="*/ 24 w 145"/>
                <a:gd name="T9" fmla="*/ 69 h 104"/>
                <a:gd name="T10" fmla="*/ 34 w 145"/>
                <a:gd name="T11" fmla="*/ 70 h 104"/>
                <a:gd name="T12" fmla="*/ 48 w 145"/>
                <a:gd name="T13" fmla="*/ 78 h 104"/>
                <a:gd name="T14" fmla="*/ 52 w 145"/>
                <a:gd name="T15" fmla="*/ 90 h 104"/>
                <a:gd name="T16" fmla="*/ 37 w 145"/>
                <a:gd name="T17" fmla="*/ 98 h 104"/>
                <a:gd name="T18" fmla="*/ 140 w 145"/>
                <a:gd name="T19" fmla="*/ 0 h 104"/>
                <a:gd name="T20" fmla="*/ 98 w 145"/>
                <a:gd name="T21" fmla="*/ 45 h 104"/>
                <a:gd name="T22" fmla="*/ 96 w 145"/>
                <a:gd name="T23" fmla="*/ 47 h 104"/>
                <a:gd name="T24" fmla="*/ 61 w 145"/>
                <a:gd name="T25" fmla="*/ 83 h 104"/>
                <a:gd name="T26" fmla="*/ 59 w 145"/>
                <a:gd name="T27" fmla="*/ 85 h 104"/>
                <a:gd name="T28" fmla="*/ 59 w 145"/>
                <a:gd name="T29" fmla="*/ 85 h 104"/>
                <a:gd name="T30" fmla="*/ 58 w 145"/>
                <a:gd name="T31" fmla="*/ 84 h 104"/>
                <a:gd name="T32" fmla="*/ 56 w 145"/>
                <a:gd name="T33" fmla="*/ 79 h 104"/>
                <a:gd name="T34" fmla="*/ 52 w 145"/>
                <a:gd name="T35" fmla="*/ 73 h 104"/>
                <a:gd name="T36" fmla="*/ 40 w 145"/>
                <a:gd name="T37" fmla="*/ 66 h 104"/>
                <a:gd name="T38" fmla="*/ 36 w 145"/>
                <a:gd name="T39" fmla="*/ 64 h 104"/>
                <a:gd name="T40" fmla="*/ 32 w 145"/>
                <a:gd name="T41" fmla="*/ 63 h 104"/>
                <a:gd name="T42" fmla="*/ 24 w 145"/>
                <a:gd name="T43" fmla="*/ 62 h 104"/>
                <a:gd name="T44" fmla="*/ 2 w 145"/>
                <a:gd name="T45" fmla="*/ 75 h 104"/>
                <a:gd name="T46" fmla="*/ 8 w 145"/>
                <a:gd name="T47" fmla="*/ 93 h 104"/>
                <a:gd name="T48" fmla="*/ 24 w 145"/>
                <a:gd name="T49" fmla="*/ 102 h 104"/>
                <a:gd name="T50" fmla="*/ 36 w 145"/>
                <a:gd name="T51" fmla="*/ 104 h 104"/>
                <a:gd name="T52" fmla="*/ 37 w 145"/>
                <a:gd name="T53" fmla="*/ 104 h 104"/>
                <a:gd name="T54" fmla="*/ 55 w 145"/>
                <a:gd name="T55" fmla="*/ 98 h 104"/>
                <a:gd name="T56" fmla="*/ 55 w 145"/>
                <a:gd name="T57" fmla="*/ 98 h 104"/>
                <a:gd name="T58" fmla="*/ 64 w 145"/>
                <a:gd name="T59" fmla="*/ 89 h 104"/>
                <a:gd name="T60" fmla="*/ 66 w 145"/>
                <a:gd name="T61" fmla="*/ 87 h 104"/>
                <a:gd name="T62" fmla="*/ 100 w 145"/>
                <a:gd name="T63" fmla="*/ 51 h 104"/>
                <a:gd name="T64" fmla="*/ 102 w 145"/>
                <a:gd name="T65" fmla="*/ 49 h 104"/>
                <a:gd name="T66" fmla="*/ 145 w 145"/>
                <a:gd name="T67" fmla="*/ 5 h 104"/>
                <a:gd name="T68" fmla="*/ 145 w 145"/>
                <a:gd name="T69" fmla="*/ 5 h 104"/>
                <a:gd name="T70" fmla="*/ 140 w 145"/>
                <a:gd name="T7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04">
                  <a:moveTo>
                    <a:pt x="37" y="98"/>
                  </a:moveTo>
                  <a:cubicBezTo>
                    <a:pt x="33" y="98"/>
                    <a:pt x="30" y="98"/>
                    <a:pt x="26" y="96"/>
                  </a:cubicBezTo>
                  <a:cubicBezTo>
                    <a:pt x="21" y="95"/>
                    <a:pt x="16" y="92"/>
                    <a:pt x="13" y="89"/>
                  </a:cubicBezTo>
                  <a:cubicBezTo>
                    <a:pt x="8" y="85"/>
                    <a:pt x="7" y="80"/>
                    <a:pt x="8" y="77"/>
                  </a:cubicBezTo>
                  <a:cubicBezTo>
                    <a:pt x="9" y="72"/>
                    <a:pt x="16" y="69"/>
                    <a:pt x="24" y="69"/>
                  </a:cubicBezTo>
                  <a:cubicBezTo>
                    <a:pt x="27" y="69"/>
                    <a:pt x="31" y="69"/>
                    <a:pt x="34" y="70"/>
                  </a:cubicBezTo>
                  <a:cubicBezTo>
                    <a:pt x="39" y="72"/>
                    <a:pt x="44" y="75"/>
                    <a:pt x="48" y="78"/>
                  </a:cubicBezTo>
                  <a:cubicBezTo>
                    <a:pt x="52" y="82"/>
                    <a:pt x="54" y="86"/>
                    <a:pt x="52" y="90"/>
                  </a:cubicBezTo>
                  <a:cubicBezTo>
                    <a:pt x="51" y="95"/>
                    <a:pt x="44" y="98"/>
                    <a:pt x="37" y="98"/>
                  </a:cubicBezTo>
                  <a:moveTo>
                    <a:pt x="140" y="0"/>
                  </a:moveTo>
                  <a:cubicBezTo>
                    <a:pt x="98" y="45"/>
                    <a:pt x="98" y="45"/>
                    <a:pt x="98" y="45"/>
                  </a:cubicBezTo>
                  <a:cubicBezTo>
                    <a:pt x="96" y="47"/>
                    <a:pt x="96" y="47"/>
                    <a:pt x="96" y="47"/>
                  </a:cubicBezTo>
                  <a:cubicBezTo>
                    <a:pt x="61" y="83"/>
                    <a:pt x="61" y="83"/>
                    <a:pt x="61" y="83"/>
                  </a:cubicBezTo>
                  <a:cubicBezTo>
                    <a:pt x="59" y="85"/>
                    <a:pt x="59" y="85"/>
                    <a:pt x="59" y="85"/>
                  </a:cubicBezTo>
                  <a:cubicBezTo>
                    <a:pt x="59" y="85"/>
                    <a:pt x="59" y="85"/>
                    <a:pt x="59" y="85"/>
                  </a:cubicBezTo>
                  <a:cubicBezTo>
                    <a:pt x="58" y="84"/>
                    <a:pt x="58" y="84"/>
                    <a:pt x="58" y="84"/>
                  </a:cubicBezTo>
                  <a:cubicBezTo>
                    <a:pt x="58" y="82"/>
                    <a:pt x="57" y="80"/>
                    <a:pt x="56" y="79"/>
                  </a:cubicBezTo>
                  <a:cubicBezTo>
                    <a:pt x="55" y="77"/>
                    <a:pt x="54" y="75"/>
                    <a:pt x="52" y="73"/>
                  </a:cubicBezTo>
                  <a:cubicBezTo>
                    <a:pt x="49" y="70"/>
                    <a:pt x="45" y="68"/>
                    <a:pt x="40" y="66"/>
                  </a:cubicBezTo>
                  <a:cubicBezTo>
                    <a:pt x="39" y="65"/>
                    <a:pt x="37" y="65"/>
                    <a:pt x="36" y="64"/>
                  </a:cubicBezTo>
                  <a:cubicBezTo>
                    <a:pt x="35" y="64"/>
                    <a:pt x="34" y="64"/>
                    <a:pt x="32" y="63"/>
                  </a:cubicBezTo>
                  <a:cubicBezTo>
                    <a:pt x="29" y="63"/>
                    <a:pt x="26" y="62"/>
                    <a:pt x="24" y="62"/>
                  </a:cubicBezTo>
                  <a:cubicBezTo>
                    <a:pt x="13" y="62"/>
                    <a:pt x="4" y="67"/>
                    <a:pt x="2" y="75"/>
                  </a:cubicBezTo>
                  <a:cubicBezTo>
                    <a:pt x="0" y="81"/>
                    <a:pt x="2" y="88"/>
                    <a:pt x="8" y="93"/>
                  </a:cubicBezTo>
                  <a:cubicBezTo>
                    <a:pt x="12" y="97"/>
                    <a:pt x="18" y="101"/>
                    <a:pt x="24" y="102"/>
                  </a:cubicBezTo>
                  <a:cubicBezTo>
                    <a:pt x="28" y="104"/>
                    <a:pt x="32" y="104"/>
                    <a:pt x="36" y="104"/>
                  </a:cubicBezTo>
                  <a:cubicBezTo>
                    <a:pt x="37" y="104"/>
                    <a:pt x="37" y="104"/>
                    <a:pt x="37" y="104"/>
                  </a:cubicBezTo>
                  <a:cubicBezTo>
                    <a:pt x="44" y="104"/>
                    <a:pt x="51" y="102"/>
                    <a:pt x="55" y="98"/>
                  </a:cubicBezTo>
                  <a:cubicBezTo>
                    <a:pt x="55" y="98"/>
                    <a:pt x="55" y="98"/>
                    <a:pt x="55" y="98"/>
                  </a:cubicBezTo>
                  <a:cubicBezTo>
                    <a:pt x="64" y="89"/>
                    <a:pt x="64" y="89"/>
                    <a:pt x="64" y="89"/>
                  </a:cubicBezTo>
                  <a:cubicBezTo>
                    <a:pt x="66" y="87"/>
                    <a:pt x="66" y="87"/>
                    <a:pt x="66" y="87"/>
                  </a:cubicBezTo>
                  <a:cubicBezTo>
                    <a:pt x="100" y="51"/>
                    <a:pt x="100" y="51"/>
                    <a:pt x="100" y="51"/>
                  </a:cubicBezTo>
                  <a:cubicBezTo>
                    <a:pt x="102" y="49"/>
                    <a:pt x="102" y="49"/>
                    <a:pt x="102" y="49"/>
                  </a:cubicBezTo>
                  <a:cubicBezTo>
                    <a:pt x="145" y="5"/>
                    <a:pt x="145" y="5"/>
                    <a:pt x="145" y="5"/>
                  </a:cubicBezTo>
                  <a:cubicBezTo>
                    <a:pt x="145" y="5"/>
                    <a:pt x="145" y="5"/>
                    <a:pt x="145" y="5"/>
                  </a:cubicBezTo>
                  <a:cubicBezTo>
                    <a:pt x="140" y="0"/>
                    <a:pt x="140" y="0"/>
                    <a:pt x="14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a:extLst>
                <a:ext uri="{FF2B5EF4-FFF2-40B4-BE49-F238E27FC236}">
                  <a16:creationId xmlns:a16="http://schemas.microsoft.com/office/drawing/2014/main" id="{0CCD9346-C96A-4B2D-9C26-590601382814}"/>
                </a:ext>
              </a:extLst>
            </p:cNvPr>
            <p:cNvSpPr>
              <a:spLocks noEditPoints="1"/>
            </p:cNvSpPr>
            <p:nvPr/>
          </p:nvSpPr>
          <p:spPr bwMode="auto">
            <a:xfrm>
              <a:off x="4558" y="5610"/>
              <a:ext cx="215" cy="257"/>
            </a:xfrm>
            <a:custGeom>
              <a:avLst/>
              <a:gdLst>
                <a:gd name="T0" fmla="*/ 32 w 126"/>
                <a:gd name="T1" fmla="*/ 143 h 150"/>
                <a:gd name="T2" fmla="*/ 17 w 126"/>
                <a:gd name="T3" fmla="*/ 139 h 150"/>
                <a:gd name="T4" fmla="*/ 7 w 126"/>
                <a:gd name="T5" fmla="*/ 128 h 150"/>
                <a:gd name="T6" fmla="*/ 33 w 126"/>
                <a:gd name="T7" fmla="*/ 112 h 150"/>
                <a:gd name="T8" fmla="*/ 34 w 126"/>
                <a:gd name="T9" fmla="*/ 112 h 150"/>
                <a:gd name="T10" fmla="*/ 50 w 126"/>
                <a:gd name="T11" fmla="*/ 115 h 150"/>
                <a:gd name="T12" fmla="*/ 59 w 126"/>
                <a:gd name="T13" fmla="*/ 126 h 150"/>
                <a:gd name="T14" fmla="*/ 34 w 126"/>
                <a:gd name="T15" fmla="*/ 143 h 150"/>
                <a:gd name="T16" fmla="*/ 32 w 126"/>
                <a:gd name="T17" fmla="*/ 143 h 150"/>
                <a:gd name="T18" fmla="*/ 120 w 126"/>
                <a:gd name="T19" fmla="*/ 0 h 150"/>
                <a:gd name="T20" fmla="*/ 120 w 126"/>
                <a:gd name="T21" fmla="*/ 0 h 150"/>
                <a:gd name="T22" fmla="*/ 91 w 126"/>
                <a:gd name="T23" fmla="*/ 62 h 150"/>
                <a:gd name="T24" fmla="*/ 89 w 126"/>
                <a:gd name="T25" fmla="*/ 65 h 150"/>
                <a:gd name="T26" fmla="*/ 65 w 126"/>
                <a:gd name="T27" fmla="*/ 115 h 150"/>
                <a:gd name="T28" fmla="*/ 64 w 126"/>
                <a:gd name="T29" fmla="*/ 118 h 150"/>
                <a:gd name="T30" fmla="*/ 64 w 126"/>
                <a:gd name="T31" fmla="*/ 119 h 150"/>
                <a:gd name="T32" fmla="*/ 63 w 126"/>
                <a:gd name="T33" fmla="*/ 118 h 150"/>
                <a:gd name="T34" fmla="*/ 59 w 126"/>
                <a:gd name="T35" fmla="*/ 113 h 150"/>
                <a:gd name="T36" fmla="*/ 53 w 126"/>
                <a:gd name="T37" fmla="*/ 109 h 150"/>
                <a:gd name="T38" fmla="*/ 37 w 126"/>
                <a:gd name="T39" fmla="*/ 105 h 150"/>
                <a:gd name="T40" fmla="*/ 34 w 126"/>
                <a:gd name="T41" fmla="*/ 105 h 150"/>
                <a:gd name="T42" fmla="*/ 32 w 126"/>
                <a:gd name="T43" fmla="*/ 105 h 150"/>
                <a:gd name="T44" fmla="*/ 28 w 126"/>
                <a:gd name="T45" fmla="*/ 105 h 150"/>
                <a:gd name="T46" fmla="*/ 0 w 126"/>
                <a:gd name="T47" fmla="*/ 128 h 150"/>
                <a:gd name="T48" fmla="*/ 14 w 126"/>
                <a:gd name="T49" fmla="*/ 146 h 150"/>
                <a:gd name="T50" fmla="*/ 32 w 126"/>
                <a:gd name="T51" fmla="*/ 150 h 150"/>
                <a:gd name="T52" fmla="*/ 34 w 126"/>
                <a:gd name="T53" fmla="*/ 150 h 150"/>
                <a:gd name="T54" fmla="*/ 64 w 126"/>
                <a:gd name="T55" fmla="*/ 134 h 150"/>
                <a:gd name="T56" fmla="*/ 64 w 126"/>
                <a:gd name="T57" fmla="*/ 134 h 150"/>
                <a:gd name="T58" fmla="*/ 71 w 126"/>
                <a:gd name="T59" fmla="*/ 121 h 150"/>
                <a:gd name="T60" fmla="*/ 72 w 126"/>
                <a:gd name="T61" fmla="*/ 118 h 150"/>
                <a:gd name="T62" fmla="*/ 96 w 126"/>
                <a:gd name="T63" fmla="*/ 67 h 150"/>
                <a:gd name="T64" fmla="*/ 97 w 126"/>
                <a:gd name="T65" fmla="*/ 65 h 150"/>
                <a:gd name="T66" fmla="*/ 126 w 126"/>
                <a:gd name="T67" fmla="*/ 3 h 150"/>
                <a:gd name="T68" fmla="*/ 120 w 126"/>
                <a:gd name="T6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150">
                  <a:moveTo>
                    <a:pt x="32" y="143"/>
                  </a:moveTo>
                  <a:cubicBezTo>
                    <a:pt x="27" y="143"/>
                    <a:pt x="21" y="142"/>
                    <a:pt x="17" y="139"/>
                  </a:cubicBezTo>
                  <a:cubicBezTo>
                    <a:pt x="11" y="137"/>
                    <a:pt x="7" y="133"/>
                    <a:pt x="7" y="128"/>
                  </a:cubicBezTo>
                  <a:cubicBezTo>
                    <a:pt x="7" y="120"/>
                    <a:pt x="19" y="112"/>
                    <a:pt x="33" y="112"/>
                  </a:cubicBezTo>
                  <a:cubicBezTo>
                    <a:pt x="33" y="112"/>
                    <a:pt x="34" y="112"/>
                    <a:pt x="34" y="112"/>
                  </a:cubicBezTo>
                  <a:cubicBezTo>
                    <a:pt x="40" y="112"/>
                    <a:pt x="45" y="113"/>
                    <a:pt x="50" y="115"/>
                  </a:cubicBezTo>
                  <a:cubicBezTo>
                    <a:pt x="56" y="118"/>
                    <a:pt x="59" y="122"/>
                    <a:pt x="59" y="126"/>
                  </a:cubicBezTo>
                  <a:cubicBezTo>
                    <a:pt x="59" y="135"/>
                    <a:pt x="48" y="142"/>
                    <a:pt x="34" y="143"/>
                  </a:cubicBezTo>
                  <a:cubicBezTo>
                    <a:pt x="33" y="143"/>
                    <a:pt x="33" y="143"/>
                    <a:pt x="32" y="143"/>
                  </a:cubicBezTo>
                  <a:moveTo>
                    <a:pt x="120" y="0"/>
                  </a:moveTo>
                  <a:cubicBezTo>
                    <a:pt x="120" y="0"/>
                    <a:pt x="120" y="0"/>
                    <a:pt x="120" y="0"/>
                  </a:cubicBezTo>
                  <a:cubicBezTo>
                    <a:pt x="91" y="62"/>
                    <a:pt x="91" y="62"/>
                    <a:pt x="91" y="62"/>
                  </a:cubicBezTo>
                  <a:cubicBezTo>
                    <a:pt x="89" y="65"/>
                    <a:pt x="89" y="65"/>
                    <a:pt x="89" y="65"/>
                  </a:cubicBezTo>
                  <a:cubicBezTo>
                    <a:pt x="65" y="115"/>
                    <a:pt x="65" y="115"/>
                    <a:pt x="65" y="115"/>
                  </a:cubicBezTo>
                  <a:cubicBezTo>
                    <a:pt x="64" y="118"/>
                    <a:pt x="64" y="118"/>
                    <a:pt x="64" y="118"/>
                  </a:cubicBezTo>
                  <a:cubicBezTo>
                    <a:pt x="64" y="119"/>
                    <a:pt x="64" y="119"/>
                    <a:pt x="64" y="119"/>
                  </a:cubicBezTo>
                  <a:cubicBezTo>
                    <a:pt x="63" y="118"/>
                    <a:pt x="63" y="118"/>
                    <a:pt x="63" y="118"/>
                  </a:cubicBezTo>
                  <a:cubicBezTo>
                    <a:pt x="62" y="116"/>
                    <a:pt x="61" y="115"/>
                    <a:pt x="59" y="113"/>
                  </a:cubicBezTo>
                  <a:cubicBezTo>
                    <a:pt x="57" y="111"/>
                    <a:pt x="55" y="110"/>
                    <a:pt x="53" y="109"/>
                  </a:cubicBezTo>
                  <a:cubicBezTo>
                    <a:pt x="48" y="107"/>
                    <a:pt x="43" y="105"/>
                    <a:pt x="37" y="105"/>
                  </a:cubicBezTo>
                  <a:cubicBezTo>
                    <a:pt x="36" y="105"/>
                    <a:pt x="35" y="105"/>
                    <a:pt x="34" y="105"/>
                  </a:cubicBezTo>
                  <a:cubicBezTo>
                    <a:pt x="33" y="105"/>
                    <a:pt x="33" y="105"/>
                    <a:pt x="32" y="105"/>
                  </a:cubicBezTo>
                  <a:cubicBezTo>
                    <a:pt x="31" y="105"/>
                    <a:pt x="30" y="105"/>
                    <a:pt x="28" y="105"/>
                  </a:cubicBezTo>
                  <a:cubicBezTo>
                    <a:pt x="12" y="107"/>
                    <a:pt x="0" y="117"/>
                    <a:pt x="0" y="128"/>
                  </a:cubicBezTo>
                  <a:cubicBezTo>
                    <a:pt x="0" y="135"/>
                    <a:pt x="5" y="142"/>
                    <a:pt x="14" y="146"/>
                  </a:cubicBezTo>
                  <a:cubicBezTo>
                    <a:pt x="19" y="148"/>
                    <a:pt x="25" y="150"/>
                    <a:pt x="32" y="150"/>
                  </a:cubicBezTo>
                  <a:cubicBezTo>
                    <a:pt x="33" y="150"/>
                    <a:pt x="33" y="150"/>
                    <a:pt x="34" y="150"/>
                  </a:cubicBezTo>
                  <a:cubicBezTo>
                    <a:pt x="48" y="149"/>
                    <a:pt x="60" y="143"/>
                    <a:pt x="64" y="134"/>
                  </a:cubicBezTo>
                  <a:cubicBezTo>
                    <a:pt x="64" y="134"/>
                    <a:pt x="64" y="134"/>
                    <a:pt x="64" y="134"/>
                  </a:cubicBezTo>
                  <a:cubicBezTo>
                    <a:pt x="71" y="121"/>
                    <a:pt x="71" y="121"/>
                    <a:pt x="71" y="121"/>
                  </a:cubicBezTo>
                  <a:cubicBezTo>
                    <a:pt x="72" y="118"/>
                    <a:pt x="72" y="118"/>
                    <a:pt x="72" y="118"/>
                  </a:cubicBezTo>
                  <a:cubicBezTo>
                    <a:pt x="96" y="67"/>
                    <a:pt x="96" y="67"/>
                    <a:pt x="96" y="67"/>
                  </a:cubicBezTo>
                  <a:cubicBezTo>
                    <a:pt x="97" y="65"/>
                    <a:pt x="97" y="65"/>
                    <a:pt x="97" y="65"/>
                  </a:cubicBezTo>
                  <a:cubicBezTo>
                    <a:pt x="126" y="3"/>
                    <a:pt x="126" y="3"/>
                    <a:pt x="126" y="3"/>
                  </a:cubicBezTo>
                  <a:cubicBezTo>
                    <a:pt x="120" y="0"/>
                    <a:pt x="120" y="0"/>
                    <a:pt x="12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a:extLst>
                <a:ext uri="{FF2B5EF4-FFF2-40B4-BE49-F238E27FC236}">
                  <a16:creationId xmlns:a16="http://schemas.microsoft.com/office/drawing/2014/main" id="{75F4A9A6-4350-4742-B23F-36A513AEFEE0}"/>
                </a:ext>
              </a:extLst>
            </p:cNvPr>
            <p:cNvSpPr>
              <a:spLocks noEditPoints="1"/>
            </p:cNvSpPr>
            <p:nvPr/>
          </p:nvSpPr>
          <p:spPr bwMode="auto">
            <a:xfrm>
              <a:off x="2777" y="5686"/>
              <a:ext cx="195" cy="174"/>
            </a:xfrm>
            <a:custGeom>
              <a:avLst/>
              <a:gdLst>
                <a:gd name="T0" fmla="*/ 92 w 114"/>
                <a:gd name="T1" fmla="*/ 29 h 102"/>
                <a:gd name="T2" fmla="*/ 87 w 114"/>
                <a:gd name="T3" fmla="*/ 29 h 102"/>
                <a:gd name="T4" fmla="*/ 74 w 114"/>
                <a:gd name="T5" fmla="*/ 24 h 102"/>
                <a:gd name="T6" fmla="*/ 69 w 114"/>
                <a:gd name="T7" fmla="*/ 14 h 102"/>
                <a:gd name="T8" fmla="*/ 86 w 114"/>
                <a:gd name="T9" fmla="*/ 5 h 102"/>
                <a:gd name="T10" fmla="*/ 91 w 114"/>
                <a:gd name="T11" fmla="*/ 6 h 102"/>
                <a:gd name="T12" fmla="*/ 103 w 114"/>
                <a:gd name="T13" fmla="*/ 11 h 102"/>
                <a:gd name="T14" fmla="*/ 109 w 114"/>
                <a:gd name="T15" fmla="*/ 20 h 102"/>
                <a:gd name="T16" fmla="*/ 92 w 114"/>
                <a:gd name="T17" fmla="*/ 29 h 102"/>
                <a:gd name="T18" fmla="*/ 86 w 114"/>
                <a:gd name="T19" fmla="*/ 0 h 102"/>
                <a:gd name="T20" fmla="*/ 85 w 114"/>
                <a:gd name="T21" fmla="*/ 0 h 102"/>
                <a:gd name="T22" fmla="*/ 66 w 114"/>
                <a:gd name="T23" fmla="*/ 8 h 102"/>
                <a:gd name="T24" fmla="*/ 66 w 114"/>
                <a:gd name="T25" fmla="*/ 8 h 102"/>
                <a:gd name="T26" fmla="*/ 59 w 114"/>
                <a:gd name="T27" fmla="*/ 17 h 102"/>
                <a:gd name="T28" fmla="*/ 58 w 114"/>
                <a:gd name="T29" fmla="*/ 19 h 102"/>
                <a:gd name="T30" fmla="*/ 33 w 114"/>
                <a:gd name="T31" fmla="*/ 54 h 102"/>
                <a:gd name="T32" fmla="*/ 31 w 114"/>
                <a:gd name="T33" fmla="*/ 56 h 102"/>
                <a:gd name="T34" fmla="*/ 0 w 114"/>
                <a:gd name="T35" fmla="*/ 99 h 102"/>
                <a:gd name="T36" fmla="*/ 5 w 114"/>
                <a:gd name="T37" fmla="*/ 102 h 102"/>
                <a:gd name="T38" fmla="*/ 36 w 114"/>
                <a:gd name="T39" fmla="*/ 59 h 102"/>
                <a:gd name="T40" fmla="*/ 37 w 114"/>
                <a:gd name="T41" fmla="*/ 57 h 102"/>
                <a:gd name="T42" fmla="*/ 63 w 114"/>
                <a:gd name="T43" fmla="*/ 22 h 102"/>
                <a:gd name="T44" fmla="*/ 64 w 114"/>
                <a:gd name="T45" fmla="*/ 20 h 102"/>
                <a:gd name="T46" fmla="*/ 64 w 114"/>
                <a:gd name="T47" fmla="*/ 19 h 102"/>
                <a:gd name="T48" fmla="*/ 64 w 114"/>
                <a:gd name="T49" fmla="*/ 20 h 102"/>
                <a:gd name="T50" fmla="*/ 67 w 114"/>
                <a:gd name="T51" fmla="*/ 24 h 102"/>
                <a:gd name="T52" fmla="*/ 71 w 114"/>
                <a:gd name="T53" fmla="*/ 29 h 102"/>
                <a:gd name="T54" fmla="*/ 83 w 114"/>
                <a:gd name="T55" fmla="*/ 34 h 102"/>
                <a:gd name="T56" fmla="*/ 86 w 114"/>
                <a:gd name="T57" fmla="*/ 34 h 102"/>
                <a:gd name="T58" fmla="*/ 89 w 114"/>
                <a:gd name="T59" fmla="*/ 35 h 102"/>
                <a:gd name="T60" fmla="*/ 92 w 114"/>
                <a:gd name="T61" fmla="*/ 35 h 102"/>
                <a:gd name="T62" fmla="*/ 114 w 114"/>
                <a:gd name="T63" fmla="*/ 21 h 102"/>
                <a:gd name="T64" fmla="*/ 114 w 114"/>
                <a:gd name="T65" fmla="*/ 19 h 102"/>
                <a:gd name="T66" fmla="*/ 114 w 114"/>
                <a:gd name="T67" fmla="*/ 19 h 102"/>
                <a:gd name="T68" fmla="*/ 106 w 114"/>
                <a:gd name="T69" fmla="*/ 6 h 102"/>
                <a:gd name="T70" fmla="*/ 91 w 114"/>
                <a:gd name="T71" fmla="*/ 0 h 102"/>
                <a:gd name="T72" fmla="*/ 86 w 114"/>
                <a:gd name="T7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102">
                  <a:moveTo>
                    <a:pt x="92" y="29"/>
                  </a:moveTo>
                  <a:cubicBezTo>
                    <a:pt x="90" y="29"/>
                    <a:pt x="89" y="29"/>
                    <a:pt x="87" y="29"/>
                  </a:cubicBezTo>
                  <a:cubicBezTo>
                    <a:pt x="82" y="28"/>
                    <a:pt x="78" y="27"/>
                    <a:pt x="74" y="24"/>
                  </a:cubicBezTo>
                  <a:cubicBezTo>
                    <a:pt x="70" y="21"/>
                    <a:pt x="68" y="18"/>
                    <a:pt x="69" y="14"/>
                  </a:cubicBezTo>
                  <a:cubicBezTo>
                    <a:pt x="70" y="9"/>
                    <a:pt x="77" y="5"/>
                    <a:pt x="86" y="5"/>
                  </a:cubicBezTo>
                  <a:cubicBezTo>
                    <a:pt x="87" y="5"/>
                    <a:pt x="89" y="5"/>
                    <a:pt x="91" y="6"/>
                  </a:cubicBezTo>
                  <a:cubicBezTo>
                    <a:pt x="95" y="6"/>
                    <a:pt x="100" y="8"/>
                    <a:pt x="103" y="11"/>
                  </a:cubicBezTo>
                  <a:cubicBezTo>
                    <a:pt x="107" y="13"/>
                    <a:pt x="109" y="17"/>
                    <a:pt x="109" y="20"/>
                  </a:cubicBezTo>
                  <a:cubicBezTo>
                    <a:pt x="108" y="26"/>
                    <a:pt x="101" y="29"/>
                    <a:pt x="92" y="29"/>
                  </a:cubicBezTo>
                  <a:moveTo>
                    <a:pt x="86" y="0"/>
                  </a:moveTo>
                  <a:cubicBezTo>
                    <a:pt x="85" y="0"/>
                    <a:pt x="85" y="0"/>
                    <a:pt x="85" y="0"/>
                  </a:cubicBezTo>
                  <a:cubicBezTo>
                    <a:pt x="77" y="0"/>
                    <a:pt x="70" y="3"/>
                    <a:pt x="66" y="8"/>
                  </a:cubicBezTo>
                  <a:cubicBezTo>
                    <a:pt x="66" y="8"/>
                    <a:pt x="66" y="8"/>
                    <a:pt x="66" y="8"/>
                  </a:cubicBezTo>
                  <a:cubicBezTo>
                    <a:pt x="59" y="17"/>
                    <a:pt x="59" y="17"/>
                    <a:pt x="59" y="17"/>
                  </a:cubicBezTo>
                  <a:cubicBezTo>
                    <a:pt x="58" y="19"/>
                    <a:pt x="58" y="19"/>
                    <a:pt x="58" y="19"/>
                  </a:cubicBezTo>
                  <a:cubicBezTo>
                    <a:pt x="33" y="54"/>
                    <a:pt x="33" y="54"/>
                    <a:pt x="33" y="54"/>
                  </a:cubicBezTo>
                  <a:cubicBezTo>
                    <a:pt x="31" y="56"/>
                    <a:pt x="31" y="56"/>
                    <a:pt x="31" y="56"/>
                  </a:cubicBezTo>
                  <a:cubicBezTo>
                    <a:pt x="0" y="99"/>
                    <a:pt x="0" y="99"/>
                    <a:pt x="0" y="99"/>
                  </a:cubicBezTo>
                  <a:cubicBezTo>
                    <a:pt x="5" y="102"/>
                    <a:pt x="5" y="102"/>
                    <a:pt x="5" y="102"/>
                  </a:cubicBezTo>
                  <a:cubicBezTo>
                    <a:pt x="36" y="59"/>
                    <a:pt x="36" y="59"/>
                    <a:pt x="36" y="59"/>
                  </a:cubicBezTo>
                  <a:cubicBezTo>
                    <a:pt x="37" y="57"/>
                    <a:pt x="37" y="57"/>
                    <a:pt x="37" y="57"/>
                  </a:cubicBezTo>
                  <a:cubicBezTo>
                    <a:pt x="63" y="22"/>
                    <a:pt x="63" y="22"/>
                    <a:pt x="63" y="22"/>
                  </a:cubicBezTo>
                  <a:cubicBezTo>
                    <a:pt x="64" y="20"/>
                    <a:pt x="64" y="20"/>
                    <a:pt x="64" y="20"/>
                  </a:cubicBezTo>
                  <a:cubicBezTo>
                    <a:pt x="64" y="19"/>
                    <a:pt x="64" y="19"/>
                    <a:pt x="64" y="19"/>
                  </a:cubicBezTo>
                  <a:cubicBezTo>
                    <a:pt x="64" y="20"/>
                    <a:pt x="64" y="20"/>
                    <a:pt x="64" y="20"/>
                  </a:cubicBezTo>
                  <a:cubicBezTo>
                    <a:pt x="65" y="22"/>
                    <a:pt x="66" y="23"/>
                    <a:pt x="67" y="24"/>
                  </a:cubicBezTo>
                  <a:cubicBezTo>
                    <a:pt x="68" y="26"/>
                    <a:pt x="70" y="27"/>
                    <a:pt x="71" y="29"/>
                  </a:cubicBezTo>
                  <a:cubicBezTo>
                    <a:pt x="74" y="31"/>
                    <a:pt x="78" y="33"/>
                    <a:pt x="83" y="34"/>
                  </a:cubicBezTo>
                  <a:cubicBezTo>
                    <a:pt x="84" y="34"/>
                    <a:pt x="85" y="34"/>
                    <a:pt x="86" y="34"/>
                  </a:cubicBezTo>
                  <a:cubicBezTo>
                    <a:pt x="87" y="35"/>
                    <a:pt x="88" y="35"/>
                    <a:pt x="89" y="35"/>
                  </a:cubicBezTo>
                  <a:cubicBezTo>
                    <a:pt x="90" y="35"/>
                    <a:pt x="91" y="35"/>
                    <a:pt x="92" y="35"/>
                  </a:cubicBezTo>
                  <a:cubicBezTo>
                    <a:pt x="104" y="35"/>
                    <a:pt x="113" y="29"/>
                    <a:pt x="114" y="21"/>
                  </a:cubicBezTo>
                  <a:cubicBezTo>
                    <a:pt x="114" y="21"/>
                    <a:pt x="114" y="20"/>
                    <a:pt x="114" y="19"/>
                  </a:cubicBezTo>
                  <a:cubicBezTo>
                    <a:pt x="114" y="19"/>
                    <a:pt x="114" y="19"/>
                    <a:pt x="114" y="19"/>
                  </a:cubicBezTo>
                  <a:cubicBezTo>
                    <a:pt x="114" y="15"/>
                    <a:pt x="111" y="10"/>
                    <a:pt x="106" y="6"/>
                  </a:cubicBezTo>
                  <a:cubicBezTo>
                    <a:pt x="102" y="3"/>
                    <a:pt x="97" y="1"/>
                    <a:pt x="91" y="0"/>
                  </a:cubicBezTo>
                  <a:cubicBezTo>
                    <a:pt x="90" y="0"/>
                    <a:pt x="88" y="0"/>
                    <a:pt x="86"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a:extLst>
                <a:ext uri="{FF2B5EF4-FFF2-40B4-BE49-F238E27FC236}">
                  <a16:creationId xmlns:a16="http://schemas.microsoft.com/office/drawing/2014/main" id="{2A4F70C1-A1A2-4E97-98E7-5A75367A7497}"/>
                </a:ext>
              </a:extLst>
            </p:cNvPr>
            <p:cNvSpPr>
              <a:spLocks noEditPoints="1"/>
            </p:cNvSpPr>
            <p:nvPr/>
          </p:nvSpPr>
          <p:spPr bwMode="auto">
            <a:xfrm>
              <a:off x="3438" y="4883"/>
              <a:ext cx="119" cy="340"/>
            </a:xfrm>
            <a:custGeom>
              <a:avLst/>
              <a:gdLst>
                <a:gd name="T0" fmla="*/ 24 w 70"/>
                <a:gd name="T1" fmla="*/ 192 h 199"/>
                <a:gd name="T2" fmla="*/ 24 w 70"/>
                <a:gd name="T3" fmla="*/ 192 h 199"/>
                <a:gd name="T4" fmla="*/ 9 w 70"/>
                <a:gd name="T5" fmla="*/ 185 h 199"/>
                <a:gd name="T6" fmla="*/ 27 w 70"/>
                <a:gd name="T7" fmla="*/ 156 h 199"/>
                <a:gd name="T8" fmla="*/ 46 w 70"/>
                <a:gd name="T9" fmla="*/ 151 h 199"/>
                <a:gd name="T10" fmla="*/ 46 w 70"/>
                <a:gd name="T11" fmla="*/ 151 h 199"/>
                <a:gd name="T12" fmla="*/ 61 w 70"/>
                <a:gd name="T13" fmla="*/ 158 h 199"/>
                <a:gd name="T14" fmla="*/ 42 w 70"/>
                <a:gd name="T15" fmla="*/ 187 h 199"/>
                <a:gd name="T16" fmla="*/ 24 w 70"/>
                <a:gd name="T17" fmla="*/ 192 h 199"/>
                <a:gd name="T18" fmla="*/ 62 w 70"/>
                <a:gd name="T19" fmla="*/ 0 h 199"/>
                <a:gd name="T20" fmla="*/ 62 w 70"/>
                <a:gd name="T21" fmla="*/ 0 h 199"/>
                <a:gd name="T22" fmla="*/ 62 w 70"/>
                <a:gd name="T23" fmla="*/ 78 h 199"/>
                <a:gd name="T24" fmla="*/ 62 w 70"/>
                <a:gd name="T25" fmla="*/ 81 h 199"/>
                <a:gd name="T26" fmla="*/ 62 w 70"/>
                <a:gd name="T27" fmla="*/ 144 h 199"/>
                <a:gd name="T28" fmla="*/ 62 w 70"/>
                <a:gd name="T29" fmla="*/ 147 h 199"/>
                <a:gd name="T30" fmla="*/ 62 w 70"/>
                <a:gd name="T31" fmla="*/ 148 h 199"/>
                <a:gd name="T32" fmla="*/ 61 w 70"/>
                <a:gd name="T33" fmla="*/ 147 h 199"/>
                <a:gd name="T34" fmla="*/ 54 w 70"/>
                <a:gd name="T35" fmla="*/ 144 h 199"/>
                <a:gd name="T36" fmla="*/ 46 w 70"/>
                <a:gd name="T37" fmla="*/ 143 h 199"/>
                <a:gd name="T38" fmla="*/ 46 w 70"/>
                <a:gd name="T39" fmla="*/ 143 h 199"/>
                <a:gd name="T40" fmla="*/ 28 w 70"/>
                <a:gd name="T41" fmla="*/ 147 h 199"/>
                <a:gd name="T42" fmla="*/ 23 w 70"/>
                <a:gd name="T43" fmla="*/ 149 h 199"/>
                <a:gd name="T44" fmla="*/ 19 w 70"/>
                <a:gd name="T45" fmla="*/ 151 h 199"/>
                <a:gd name="T46" fmla="*/ 0 w 70"/>
                <a:gd name="T47" fmla="*/ 180 h 199"/>
                <a:gd name="T48" fmla="*/ 0 w 70"/>
                <a:gd name="T49" fmla="*/ 180 h 199"/>
                <a:gd name="T50" fmla="*/ 2 w 70"/>
                <a:gd name="T51" fmla="*/ 188 h 199"/>
                <a:gd name="T52" fmla="*/ 24 w 70"/>
                <a:gd name="T53" fmla="*/ 199 h 199"/>
                <a:gd name="T54" fmla="*/ 24 w 70"/>
                <a:gd name="T55" fmla="*/ 199 h 199"/>
                <a:gd name="T56" fmla="*/ 24 w 70"/>
                <a:gd name="T57" fmla="*/ 199 h 199"/>
                <a:gd name="T58" fmla="*/ 46 w 70"/>
                <a:gd name="T59" fmla="*/ 194 h 199"/>
                <a:gd name="T60" fmla="*/ 70 w 70"/>
                <a:gd name="T61" fmla="*/ 163 h 199"/>
                <a:gd name="T62" fmla="*/ 70 w 70"/>
                <a:gd name="T63" fmla="*/ 163 h 199"/>
                <a:gd name="T64" fmla="*/ 70 w 70"/>
                <a:gd name="T65" fmla="*/ 147 h 199"/>
                <a:gd name="T66" fmla="*/ 70 w 70"/>
                <a:gd name="T67" fmla="*/ 143 h 199"/>
                <a:gd name="T68" fmla="*/ 70 w 70"/>
                <a:gd name="T69" fmla="*/ 80 h 199"/>
                <a:gd name="T70" fmla="*/ 70 w 70"/>
                <a:gd name="T71" fmla="*/ 77 h 199"/>
                <a:gd name="T72" fmla="*/ 70 w 70"/>
                <a:gd name="T73" fmla="*/ 0 h 199"/>
                <a:gd name="T74" fmla="*/ 62 w 70"/>
                <a:gd name="T7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99">
                  <a:moveTo>
                    <a:pt x="24" y="192"/>
                  </a:moveTo>
                  <a:cubicBezTo>
                    <a:pt x="24" y="192"/>
                    <a:pt x="24" y="192"/>
                    <a:pt x="24" y="192"/>
                  </a:cubicBezTo>
                  <a:cubicBezTo>
                    <a:pt x="16" y="192"/>
                    <a:pt x="11" y="189"/>
                    <a:pt x="9" y="185"/>
                  </a:cubicBezTo>
                  <a:cubicBezTo>
                    <a:pt x="4" y="176"/>
                    <a:pt x="13" y="163"/>
                    <a:pt x="27" y="156"/>
                  </a:cubicBezTo>
                  <a:cubicBezTo>
                    <a:pt x="33" y="153"/>
                    <a:pt x="40" y="151"/>
                    <a:pt x="46" y="151"/>
                  </a:cubicBezTo>
                  <a:cubicBezTo>
                    <a:pt x="46" y="151"/>
                    <a:pt x="46" y="151"/>
                    <a:pt x="46" y="151"/>
                  </a:cubicBezTo>
                  <a:cubicBezTo>
                    <a:pt x="53" y="151"/>
                    <a:pt x="58" y="154"/>
                    <a:pt x="61" y="158"/>
                  </a:cubicBezTo>
                  <a:cubicBezTo>
                    <a:pt x="65" y="166"/>
                    <a:pt x="57" y="180"/>
                    <a:pt x="42" y="187"/>
                  </a:cubicBezTo>
                  <a:cubicBezTo>
                    <a:pt x="36" y="190"/>
                    <a:pt x="30" y="192"/>
                    <a:pt x="24" y="192"/>
                  </a:cubicBezTo>
                  <a:moveTo>
                    <a:pt x="62" y="0"/>
                  </a:moveTo>
                  <a:cubicBezTo>
                    <a:pt x="62" y="0"/>
                    <a:pt x="62" y="0"/>
                    <a:pt x="62" y="0"/>
                  </a:cubicBezTo>
                  <a:cubicBezTo>
                    <a:pt x="62" y="78"/>
                    <a:pt x="62" y="78"/>
                    <a:pt x="62" y="78"/>
                  </a:cubicBezTo>
                  <a:cubicBezTo>
                    <a:pt x="62" y="81"/>
                    <a:pt x="62" y="81"/>
                    <a:pt x="62" y="81"/>
                  </a:cubicBezTo>
                  <a:cubicBezTo>
                    <a:pt x="62" y="144"/>
                    <a:pt x="62" y="144"/>
                    <a:pt x="62" y="144"/>
                  </a:cubicBezTo>
                  <a:cubicBezTo>
                    <a:pt x="62" y="147"/>
                    <a:pt x="62" y="147"/>
                    <a:pt x="62" y="147"/>
                  </a:cubicBezTo>
                  <a:cubicBezTo>
                    <a:pt x="62" y="148"/>
                    <a:pt x="62" y="148"/>
                    <a:pt x="62" y="148"/>
                  </a:cubicBezTo>
                  <a:cubicBezTo>
                    <a:pt x="61" y="147"/>
                    <a:pt x="61" y="147"/>
                    <a:pt x="61" y="147"/>
                  </a:cubicBezTo>
                  <a:cubicBezTo>
                    <a:pt x="59" y="146"/>
                    <a:pt x="57" y="145"/>
                    <a:pt x="54" y="144"/>
                  </a:cubicBezTo>
                  <a:cubicBezTo>
                    <a:pt x="52" y="144"/>
                    <a:pt x="49" y="143"/>
                    <a:pt x="46" y="143"/>
                  </a:cubicBezTo>
                  <a:cubicBezTo>
                    <a:pt x="46" y="143"/>
                    <a:pt x="46" y="143"/>
                    <a:pt x="46" y="143"/>
                  </a:cubicBezTo>
                  <a:cubicBezTo>
                    <a:pt x="40" y="143"/>
                    <a:pt x="34" y="144"/>
                    <a:pt x="28" y="147"/>
                  </a:cubicBezTo>
                  <a:cubicBezTo>
                    <a:pt x="26" y="147"/>
                    <a:pt x="25" y="148"/>
                    <a:pt x="23" y="149"/>
                  </a:cubicBezTo>
                  <a:cubicBezTo>
                    <a:pt x="22" y="150"/>
                    <a:pt x="21" y="150"/>
                    <a:pt x="19" y="151"/>
                  </a:cubicBezTo>
                  <a:cubicBezTo>
                    <a:pt x="7" y="159"/>
                    <a:pt x="0" y="170"/>
                    <a:pt x="0" y="180"/>
                  </a:cubicBezTo>
                  <a:cubicBezTo>
                    <a:pt x="0" y="180"/>
                    <a:pt x="0" y="180"/>
                    <a:pt x="0" y="180"/>
                  </a:cubicBezTo>
                  <a:cubicBezTo>
                    <a:pt x="0" y="183"/>
                    <a:pt x="0" y="186"/>
                    <a:pt x="2" y="188"/>
                  </a:cubicBezTo>
                  <a:cubicBezTo>
                    <a:pt x="5" y="195"/>
                    <a:pt x="13" y="199"/>
                    <a:pt x="24" y="199"/>
                  </a:cubicBezTo>
                  <a:cubicBezTo>
                    <a:pt x="24" y="199"/>
                    <a:pt x="24" y="199"/>
                    <a:pt x="24" y="199"/>
                  </a:cubicBezTo>
                  <a:cubicBezTo>
                    <a:pt x="24" y="199"/>
                    <a:pt x="24" y="199"/>
                    <a:pt x="24" y="199"/>
                  </a:cubicBezTo>
                  <a:cubicBezTo>
                    <a:pt x="31" y="199"/>
                    <a:pt x="39" y="197"/>
                    <a:pt x="46" y="194"/>
                  </a:cubicBezTo>
                  <a:cubicBezTo>
                    <a:pt x="61" y="186"/>
                    <a:pt x="69" y="174"/>
                    <a:pt x="70" y="163"/>
                  </a:cubicBezTo>
                  <a:cubicBezTo>
                    <a:pt x="70" y="163"/>
                    <a:pt x="70" y="163"/>
                    <a:pt x="70" y="163"/>
                  </a:cubicBezTo>
                  <a:cubicBezTo>
                    <a:pt x="70" y="147"/>
                    <a:pt x="70" y="147"/>
                    <a:pt x="70" y="147"/>
                  </a:cubicBezTo>
                  <a:cubicBezTo>
                    <a:pt x="70" y="143"/>
                    <a:pt x="70" y="143"/>
                    <a:pt x="70" y="143"/>
                  </a:cubicBezTo>
                  <a:cubicBezTo>
                    <a:pt x="70" y="80"/>
                    <a:pt x="70" y="80"/>
                    <a:pt x="70" y="80"/>
                  </a:cubicBezTo>
                  <a:cubicBezTo>
                    <a:pt x="70" y="77"/>
                    <a:pt x="70" y="77"/>
                    <a:pt x="70" y="77"/>
                  </a:cubicBezTo>
                  <a:cubicBezTo>
                    <a:pt x="70" y="0"/>
                    <a:pt x="70" y="0"/>
                    <a:pt x="70" y="0"/>
                  </a:cubicBezTo>
                  <a:cubicBezTo>
                    <a:pt x="62" y="0"/>
                    <a:pt x="62" y="0"/>
                    <a:pt x="62"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a:extLst>
                <a:ext uri="{FF2B5EF4-FFF2-40B4-BE49-F238E27FC236}">
                  <a16:creationId xmlns:a16="http://schemas.microsoft.com/office/drawing/2014/main" id="{98CA08BC-292A-40F4-8D9D-7BD26CE9D9DE}"/>
                </a:ext>
              </a:extLst>
            </p:cNvPr>
            <p:cNvSpPr>
              <a:spLocks/>
            </p:cNvSpPr>
            <p:nvPr/>
          </p:nvSpPr>
          <p:spPr bwMode="auto">
            <a:xfrm>
              <a:off x="2808" y="5310"/>
              <a:ext cx="232" cy="237"/>
            </a:xfrm>
            <a:custGeom>
              <a:avLst/>
              <a:gdLst>
                <a:gd name="T0" fmla="*/ 130 w 136"/>
                <a:gd name="T1" fmla="*/ 0 h 139"/>
                <a:gd name="T2" fmla="*/ 130 w 136"/>
                <a:gd name="T3" fmla="*/ 0 h 139"/>
                <a:gd name="T4" fmla="*/ 124 w 136"/>
                <a:gd name="T5" fmla="*/ 9 h 139"/>
                <a:gd name="T6" fmla="*/ 123 w 136"/>
                <a:gd name="T7" fmla="*/ 11 h 139"/>
                <a:gd name="T8" fmla="*/ 95 w 136"/>
                <a:gd name="T9" fmla="*/ 56 h 139"/>
                <a:gd name="T10" fmla="*/ 93 w 136"/>
                <a:gd name="T11" fmla="*/ 59 h 139"/>
                <a:gd name="T12" fmla="*/ 65 w 136"/>
                <a:gd name="T13" fmla="*/ 104 h 139"/>
                <a:gd name="T14" fmla="*/ 64 w 136"/>
                <a:gd name="T15" fmla="*/ 106 h 139"/>
                <a:gd name="T16" fmla="*/ 58 w 136"/>
                <a:gd name="T17" fmla="*/ 115 h 139"/>
                <a:gd name="T18" fmla="*/ 32 w 136"/>
                <a:gd name="T19" fmla="*/ 101 h 139"/>
                <a:gd name="T20" fmla="*/ 28 w 136"/>
                <a:gd name="T21" fmla="*/ 101 h 139"/>
                <a:gd name="T22" fmla="*/ 0 w 136"/>
                <a:gd name="T23" fmla="*/ 118 h 139"/>
                <a:gd name="T24" fmla="*/ 0 w 136"/>
                <a:gd name="T25" fmla="*/ 119 h 139"/>
                <a:gd name="T26" fmla="*/ 0 w 136"/>
                <a:gd name="T27" fmla="*/ 119 h 139"/>
                <a:gd name="T28" fmla="*/ 29 w 136"/>
                <a:gd name="T29" fmla="*/ 139 h 139"/>
                <a:gd name="T30" fmla="*/ 33 w 136"/>
                <a:gd name="T31" fmla="*/ 139 h 139"/>
                <a:gd name="T32" fmla="*/ 58 w 136"/>
                <a:gd name="T33" fmla="*/ 129 h 139"/>
                <a:gd name="T34" fmla="*/ 58 w 136"/>
                <a:gd name="T35" fmla="*/ 129 h 139"/>
                <a:gd name="T36" fmla="*/ 70 w 136"/>
                <a:gd name="T37" fmla="*/ 109 h 139"/>
                <a:gd name="T38" fmla="*/ 72 w 136"/>
                <a:gd name="T39" fmla="*/ 107 h 139"/>
                <a:gd name="T40" fmla="*/ 100 w 136"/>
                <a:gd name="T41" fmla="*/ 62 h 139"/>
                <a:gd name="T42" fmla="*/ 101 w 136"/>
                <a:gd name="T43" fmla="*/ 59 h 139"/>
                <a:gd name="T44" fmla="*/ 129 w 136"/>
                <a:gd name="T45" fmla="*/ 14 h 139"/>
                <a:gd name="T46" fmla="*/ 131 w 136"/>
                <a:gd name="T47" fmla="*/ 12 h 139"/>
                <a:gd name="T48" fmla="*/ 136 w 136"/>
                <a:gd name="T49" fmla="*/ 4 h 139"/>
                <a:gd name="T50" fmla="*/ 136 w 136"/>
                <a:gd name="T51" fmla="*/ 4 h 139"/>
                <a:gd name="T52" fmla="*/ 130 w 13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6" h="139">
                  <a:moveTo>
                    <a:pt x="130" y="0"/>
                  </a:moveTo>
                  <a:cubicBezTo>
                    <a:pt x="130" y="0"/>
                    <a:pt x="130" y="0"/>
                    <a:pt x="130" y="0"/>
                  </a:cubicBezTo>
                  <a:cubicBezTo>
                    <a:pt x="124" y="9"/>
                    <a:pt x="124" y="9"/>
                    <a:pt x="124" y="9"/>
                  </a:cubicBezTo>
                  <a:cubicBezTo>
                    <a:pt x="123" y="11"/>
                    <a:pt x="123" y="11"/>
                    <a:pt x="123" y="11"/>
                  </a:cubicBezTo>
                  <a:cubicBezTo>
                    <a:pt x="95" y="56"/>
                    <a:pt x="95" y="56"/>
                    <a:pt x="95" y="56"/>
                  </a:cubicBezTo>
                  <a:cubicBezTo>
                    <a:pt x="93" y="59"/>
                    <a:pt x="93" y="59"/>
                    <a:pt x="93" y="59"/>
                  </a:cubicBezTo>
                  <a:cubicBezTo>
                    <a:pt x="65" y="104"/>
                    <a:pt x="65" y="104"/>
                    <a:pt x="65" y="104"/>
                  </a:cubicBezTo>
                  <a:cubicBezTo>
                    <a:pt x="64" y="106"/>
                    <a:pt x="64" y="106"/>
                    <a:pt x="64" y="106"/>
                  </a:cubicBezTo>
                  <a:cubicBezTo>
                    <a:pt x="58" y="115"/>
                    <a:pt x="58" y="115"/>
                    <a:pt x="58" y="115"/>
                  </a:cubicBezTo>
                  <a:cubicBezTo>
                    <a:pt x="54" y="108"/>
                    <a:pt x="44" y="102"/>
                    <a:pt x="32" y="101"/>
                  </a:cubicBezTo>
                  <a:cubicBezTo>
                    <a:pt x="31" y="101"/>
                    <a:pt x="29" y="101"/>
                    <a:pt x="28" y="101"/>
                  </a:cubicBezTo>
                  <a:cubicBezTo>
                    <a:pt x="13" y="101"/>
                    <a:pt x="1" y="108"/>
                    <a:pt x="0" y="118"/>
                  </a:cubicBezTo>
                  <a:cubicBezTo>
                    <a:pt x="0" y="118"/>
                    <a:pt x="0" y="118"/>
                    <a:pt x="0" y="119"/>
                  </a:cubicBezTo>
                  <a:cubicBezTo>
                    <a:pt x="0" y="119"/>
                    <a:pt x="0" y="119"/>
                    <a:pt x="0" y="119"/>
                  </a:cubicBezTo>
                  <a:cubicBezTo>
                    <a:pt x="0" y="129"/>
                    <a:pt x="13" y="138"/>
                    <a:pt x="29" y="139"/>
                  </a:cubicBezTo>
                  <a:cubicBezTo>
                    <a:pt x="30" y="139"/>
                    <a:pt x="31" y="139"/>
                    <a:pt x="33" y="139"/>
                  </a:cubicBezTo>
                  <a:cubicBezTo>
                    <a:pt x="44" y="139"/>
                    <a:pt x="54" y="135"/>
                    <a:pt x="58" y="129"/>
                  </a:cubicBezTo>
                  <a:cubicBezTo>
                    <a:pt x="58" y="129"/>
                    <a:pt x="58" y="129"/>
                    <a:pt x="58" y="129"/>
                  </a:cubicBezTo>
                  <a:cubicBezTo>
                    <a:pt x="70" y="109"/>
                    <a:pt x="70" y="109"/>
                    <a:pt x="70" y="109"/>
                  </a:cubicBezTo>
                  <a:cubicBezTo>
                    <a:pt x="72" y="107"/>
                    <a:pt x="72" y="107"/>
                    <a:pt x="72" y="107"/>
                  </a:cubicBezTo>
                  <a:cubicBezTo>
                    <a:pt x="100" y="62"/>
                    <a:pt x="100" y="62"/>
                    <a:pt x="100" y="62"/>
                  </a:cubicBezTo>
                  <a:cubicBezTo>
                    <a:pt x="101" y="59"/>
                    <a:pt x="101" y="59"/>
                    <a:pt x="101" y="59"/>
                  </a:cubicBezTo>
                  <a:cubicBezTo>
                    <a:pt x="129" y="14"/>
                    <a:pt x="129" y="14"/>
                    <a:pt x="129" y="14"/>
                  </a:cubicBezTo>
                  <a:cubicBezTo>
                    <a:pt x="131" y="12"/>
                    <a:pt x="131" y="12"/>
                    <a:pt x="131" y="12"/>
                  </a:cubicBezTo>
                  <a:cubicBezTo>
                    <a:pt x="136" y="4"/>
                    <a:pt x="136" y="4"/>
                    <a:pt x="136" y="4"/>
                  </a:cubicBezTo>
                  <a:cubicBezTo>
                    <a:pt x="136" y="4"/>
                    <a:pt x="136" y="4"/>
                    <a:pt x="136" y="4"/>
                  </a:cubicBezTo>
                  <a:cubicBezTo>
                    <a:pt x="130" y="0"/>
                    <a:pt x="130" y="0"/>
                    <a:pt x="13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a:extLst>
                <a:ext uri="{FF2B5EF4-FFF2-40B4-BE49-F238E27FC236}">
                  <a16:creationId xmlns:a16="http://schemas.microsoft.com/office/drawing/2014/main" id="{D24BDDF6-9ECE-414C-A53B-169E306E1877}"/>
                </a:ext>
              </a:extLst>
            </p:cNvPr>
            <p:cNvSpPr>
              <a:spLocks/>
            </p:cNvSpPr>
            <p:nvPr/>
          </p:nvSpPr>
          <p:spPr bwMode="auto">
            <a:xfrm>
              <a:off x="5627" y="2713"/>
              <a:ext cx="224" cy="456"/>
            </a:xfrm>
            <a:custGeom>
              <a:avLst/>
              <a:gdLst>
                <a:gd name="T0" fmla="*/ 131 w 131"/>
                <a:gd name="T1" fmla="*/ 2 h 267"/>
                <a:gd name="T2" fmla="*/ 120 w 131"/>
                <a:gd name="T3" fmla="*/ 0 h 267"/>
                <a:gd name="T4" fmla="*/ 118 w 131"/>
                <a:gd name="T5" fmla="*/ 15 h 267"/>
                <a:gd name="T6" fmla="*/ 117 w 131"/>
                <a:gd name="T7" fmla="*/ 20 h 267"/>
                <a:gd name="T8" fmla="*/ 104 w 131"/>
                <a:gd name="T9" fmla="*/ 101 h 267"/>
                <a:gd name="T10" fmla="*/ 103 w 131"/>
                <a:gd name="T11" fmla="*/ 106 h 267"/>
                <a:gd name="T12" fmla="*/ 89 w 131"/>
                <a:gd name="T13" fmla="*/ 187 h 267"/>
                <a:gd name="T14" fmla="*/ 89 w 131"/>
                <a:gd name="T15" fmla="*/ 191 h 267"/>
                <a:gd name="T16" fmla="*/ 86 w 131"/>
                <a:gd name="T17" fmla="*/ 207 h 267"/>
                <a:gd name="T18" fmla="*/ 40 w 131"/>
                <a:gd name="T19" fmla="*/ 203 h 267"/>
                <a:gd name="T20" fmla="*/ 5 w 131"/>
                <a:gd name="T21" fmla="*/ 245 h 267"/>
                <a:gd name="T22" fmla="*/ 58 w 131"/>
                <a:gd name="T23" fmla="*/ 259 h 267"/>
                <a:gd name="T24" fmla="*/ 94 w 131"/>
                <a:gd name="T25" fmla="*/ 227 h 267"/>
                <a:gd name="T26" fmla="*/ 94 w 131"/>
                <a:gd name="T27" fmla="*/ 227 h 267"/>
                <a:gd name="T28" fmla="*/ 100 w 131"/>
                <a:gd name="T29" fmla="*/ 192 h 267"/>
                <a:gd name="T30" fmla="*/ 100 w 131"/>
                <a:gd name="T31" fmla="*/ 188 h 267"/>
                <a:gd name="T32" fmla="*/ 114 w 131"/>
                <a:gd name="T33" fmla="*/ 106 h 267"/>
                <a:gd name="T34" fmla="*/ 115 w 131"/>
                <a:gd name="T35" fmla="*/ 102 h 267"/>
                <a:gd name="T36" fmla="*/ 128 w 131"/>
                <a:gd name="T37" fmla="*/ 20 h 267"/>
                <a:gd name="T38" fmla="*/ 129 w 131"/>
                <a:gd name="T39" fmla="*/ 16 h 267"/>
                <a:gd name="T40" fmla="*/ 131 w 131"/>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267">
                  <a:moveTo>
                    <a:pt x="131" y="2"/>
                  </a:moveTo>
                  <a:cubicBezTo>
                    <a:pt x="120" y="0"/>
                    <a:pt x="120" y="0"/>
                    <a:pt x="120" y="0"/>
                  </a:cubicBezTo>
                  <a:cubicBezTo>
                    <a:pt x="118" y="15"/>
                    <a:pt x="118" y="15"/>
                    <a:pt x="118" y="15"/>
                  </a:cubicBezTo>
                  <a:cubicBezTo>
                    <a:pt x="117" y="20"/>
                    <a:pt x="117" y="20"/>
                    <a:pt x="117" y="20"/>
                  </a:cubicBezTo>
                  <a:cubicBezTo>
                    <a:pt x="104" y="101"/>
                    <a:pt x="104" y="101"/>
                    <a:pt x="104" y="101"/>
                  </a:cubicBezTo>
                  <a:cubicBezTo>
                    <a:pt x="103" y="106"/>
                    <a:pt x="103" y="106"/>
                    <a:pt x="103" y="106"/>
                  </a:cubicBezTo>
                  <a:cubicBezTo>
                    <a:pt x="89" y="187"/>
                    <a:pt x="89" y="187"/>
                    <a:pt x="89" y="187"/>
                  </a:cubicBezTo>
                  <a:cubicBezTo>
                    <a:pt x="89" y="191"/>
                    <a:pt x="89" y="191"/>
                    <a:pt x="89" y="191"/>
                  </a:cubicBezTo>
                  <a:cubicBezTo>
                    <a:pt x="86" y="207"/>
                    <a:pt x="86" y="207"/>
                    <a:pt x="86" y="207"/>
                  </a:cubicBezTo>
                  <a:cubicBezTo>
                    <a:pt x="76" y="199"/>
                    <a:pt x="58" y="197"/>
                    <a:pt x="40" y="203"/>
                  </a:cubicBezTo>
                  <a:cubicBezTo>
                    <a:pt x="16" y="211"/>
                    <a:pt x="0" y="230"/>
                    <a:pt x="5" y="245"/>
                  </a:cubicBezTo>
                  <a:cubicBezTo>
                    <a:pt x="10" y="261"/>
                    <a:pt x="34" y="267"/>
                    <a:pt x="58" y="259"/>
                  </a:cubicBezTo>
                  <a:cubicBezTo>
                    <a:pt x="78" y="253"/>
                    <a:pt x="91" y="240"/>
                    <a:pt x="94" y="227"/>
                  </a:cubicBezTo>
                  <a:cubicBezTo>
                    <a:pt x="94" y="227"/>
                    <a:pt x="94" y="227"/>
                    <a:pt x="94" y="227"/>
                  </a:cubicBezTo>
                  <a:cubicBezTo>
                    <a:pt x="100" y="192"/>
                    <a:pt x="100" y="192"/>
                    <a:pt x="100" y="192"/>
                  </a:cubicBezTo>
                  <a:cubicBezTo>
                    <a:pt x="100" y="188"/>
                    <a:pt x="100" y="188"/>
                    <a:pt x="100" y="188"/>
                  </a:cubicBezTo>
                  <a:cubicBezTo>
                    <a:pt x="114" y="106"/>
                    <a:pt x="114" y="106"/>
                    <a:pt x="114" y="106"/>
                  </a:cubicBezTo>
                  <a:cubicBezTo>
                    <a:pt x="115" y="102"/>
                    <a:pt x="115" y="102"/>
                    <a:pt x="115" y="102"/>
                  </a:cubicBezTo>
                  <a:cubicBezTo>
                    <a:pt x="128" y="20"/>
                    <a:pt x="128" y="20"/>
                    <a:pt x="128" y="20"/>
                  </a:cubicBezTo>
                  <a:cubicBezTo>
                    <a:pt x="129" y="16"/>
                    <a:pt x="129" y="16"/>
                    <a:pt x="129" y="16"/>
                  </a:cubicBezTo>
                  <a:lnTo>
                    <a:pt x="13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a:extLst>
                <a:ext uri="{FF2B5EF4-FFF2-40B4-BE49-F238E27FC236}">
                  <a16:creationId xmlns:a16="http://schemas.microsoft.com/office/drawing/2014/main" id="{E62B5289-9835-41F9-A71D-647F75EEBCF1}"/>
                </a:ext>
              </a:extLst>
            </p:cNvPr>
            <p:cNvSpPr>
              <a:spLocks/>
            </p:cNvSpPr>
            <p:nvPr/>
          </p:nvSpPr>
          <p:spPr bwMode="auto">
            <a:xfrm>
              <a:off x="5368" y="3821"/>
              <a:ext cx="160" cy="339"/>
            </a:xfrm>
            <a:custGeom>
              <a:avLst/>
              <a:gdLst>
                <a:gd name="T0" fmla="*/ 7 w 94"/>
                <a:gd name="T1" fmla="*/ 0 h 198"/>
                <a:gd name="T2" fmla="*/ 0 w 94"/>
                <a:gd name="T3" fmla="*/ 4 h 198"/>
                <a:gd name="T4" fmla="*/ 6 w 94"/>
                <a:gd name="T5" fmla="*/ 14 h 198"/>
                <a:gd name="T6" fmla="*/ 7 w 94"/>
                <a:gd name="T7" fmla="*/ 16 h 198"/>
                <a:gd name="T8" fmla="*/ 37 w 94"/>
                <a:gd name="T9" fmla="*/ 67 h 198"/>
                <a:gd name="T10" fmla="*/ 39 w 94"/>
                <a:gd name="T11" fmla="*/ 70 h 198"/>
                <a:gd name="T12" fmla="*/ 69 w 94"/>
                <a:gd name="T13" fmla="*/ 121 h 198"/>
                <a:gd name="T14" fmla="*/ 70 w 94"/>
                <a:gd name="T15" fmla="*/ 124 h 198"/>
                <a:gd name="T16" fmla="*/ 76 w 94"/>
                <a:gd name="T17" fmla="*/ 133 h 198"/>
                <a:gd name="T18" fmla="*/ 49 w 94"/>
                <a:gd name="T19" fmla="*/ 152 h 198"/>
                <a:gd name="T20" fmla="*/ 49 w 94"/>
                <a:gd name="T21" fmla="*/ 192 h 198"/>
                <a:gd name="T22" fmla="*/ 85 w 94"/>
                <a:gd name="T23" fmla="*/ 175 h 198"/>
                <a:gd name="T24" fmla="*/ 89 w 94"/>
                <a:gd name="T25" fmla="*/ 141 h 198"/>
                <a:gd name="T26" fmla="*/ 90 w 94"/>
                <a:gd name="T27" fmla="*/ 141 h 198"/>
                <a:gd name="T28" fmla="*/ 77 w 94"/>
                <a:gd name="T29" fmla="*/ 119 h 198"/>
                <a:gd name="T30" fmla="*/ 75 w 94"/>
                <a:gd name="T31" fmla="*/ 116 h 198"/>
                <a:gd name="T32" fmla="*/ 45 w 94"/>
                <a:gd name="T33" fmla="*/ 65 h 198"/>
                <a:gd name="T34" fmla="*/ 44 w 94"/>
                <a:gd name="T35" fmla="*/ 63 h 198"/>
                <a:gd name="T36" fmla="*/ 14 w 94"/>
                <a:gd name="T37" fmla="*/ 11 h 198"/>
                <a:gd name="T38" fmla="*/ 12 w 94"/>
                <a:gd name="T39" fmla="*/ 9 h 198"/>
                <a:gd name="T40" fmla="*/ 7 w 94"/>
                <a:gd name="T4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98">
                  <a:moveTo>
                    <a:pt x="7" y="0"/>
                  </a:moveTo>
                  <a:cubicBezTo>
                    <a:pt x="0" y="4"/>
                    <a:pt x="0" y="4"/>
                    <a:pt x="0" y="4"/>
                  </a:cubicBezTo>
                  <a:cubicBezTo>
                    <a:pt x="6" y="14"/>
                    <a:pt x="6" y="14"/>
                    <a:pt x="6" y="14"/>
                  </a:cubicBezTo>
                  <a:cubicBezTo>
                    <a:pt x="7" y="16"/>
                    <a:pt x="7" y="16"/>
                    <a:pt x="7" y="16"/>
                  </a:cubicBezTo>
                  <a:cubicBezTo>
                    <a:pt x="37" y="67"/>
                    <a:pt x="37" y="67"/>
                    <a:pt x="37" y="67"/>
                  </a:cubicBezTo>
                  <a:cubicBezTo>
                    <a:pt x="39" y="70"/>
                    <a:pt x="39" y="70"/>
                    <a:pt x="39" y="70"/>
                  </a:cubicBezTo>
                  <a:cubicBezTo>
                    <a:pt x="69" y="121"/>
                    <a:pt x="69" y="121"/>
                    <a:pt x="69" y="121"/>
                  </a:cubicBezTo>
                  <a:cubicBezTo>
                    <a:pt x="70" y="124"/>
                    <a:pt x="70" y="124"/>
                    <a:pt x="70" y="124"/>
                  </a:cubicBezTo>
                  <a:cubicBezTo>
                    <a:pt x="76" y="133"/>
                    <a:pt x="76" y="133"/>
                    <a:pt x="76" y="133"/>
                  </a:cubicBezTo>
                  <a:cubicBezTo>
                    <a:pt x="67" y="134"/>
                    <a:pt x="56" y="141"/>
                    <a:pt x="49" y="152"/>
                  </a:cubicBezTo>
                  <a:cubicBezTo>
                    <a:pt x="39" y="168"/>
                    <a:pt x="39" y="185"/>
                    <a:pt x="49" y="192"/>
                  </a:cubicBezTo>
                  <a:cubicBezTo>
                    <a:pt x="59" y="198"/>
                    <a:pt x="75" y="191"/>
                    <a:pt x="85" y="175"/>
                  </a:cubicBezTo>
                  <a:cubicBezTo>
                    <a:pt x="93" y="163"/>
                    <a:pt x="94" y="149"/>
                    <a:pt x="89" y="141"/>
                  </a:cubicBezTo>
                  <a:cubicBezTo>
                    <a:pt x="90" y="141"/>
                    <a:pt x="90" y="141"/>
                    <a:pt x="90" y="141"/>
                  </a:cubicBezTo>
                  <a:cubicBezTo>
                    <a:pt x="77" y="119"/>
                    <a:pt x="77" y="119"/>
                    <a:pt x="77" y="119"/>
                  </a:cubicBezTo>
                  <a:cubicBezTo>
                    <a:pt x="75" y="116"/>
                    <a:pt x="75" y="116"/>
                    <a:pt x="75" y="116"/>
                  </a:cubicBezTo>
                  <a:cubicBezTo>
                    <a:pt x="45" y="65"/>
                    <a:pt x="45" y="65"/>
                    <a:pt x="45" y="65"/>
                  </a:cubicBezTo>
                  <a:cubicBezTo>
                    <a:pt x="44" y="63"/>
                    <a:pt x="44" y="63"/>
                    <a:pt x="44" y="63"/>
                  </a:cubicBezTo>
                  <a:cubicBezTo>
                    <a:pt x="14" y="11"/>
                    <a:pt x="14" y="11"/>
                    <a:pt x="14" y="11"/>
                  </a:cubicBezTo>
                  <a:cubicBezTo>
                    <a:pt x="12" y="9"/>
                    <a:pt x="12" y="9"/>
                    <a:pt x="12" y="9"/>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a:extLst>
                <a:ext uri="{FF2B5EF4-FFF2-40B4-BE49-F238E27FC236}">
                  <a16:creationId xmlns:a16="http://schemas.microsoft.com/office/drawing/2014/main" id="{A6AA569A-EBF1-47F7-9BB9-A50D86D2BAB9}"/>
                </a:ext>
              </a:extLst>
            </p:cNvPr>
            <p:cNvSpPr>
              <a:spLocks/>
            </p:cNvSpPr>
            <p:nvPr/>
          </p:nvSpPr>
          <p:spPr bwMode="auto">
            <a:xfrm>
              <a:off x="5769" y="4083"/>
              <a:ext cx="244" cy="270"/>
            </a:xfrm>
            <a:custGeom>
              <a:avLst/>
              <a:gdLst>
                <a:gd name="T0" fmla="*/ 143 w 143"/>
                <a:gd name="T1" fmla="*/ 4 h 158"/>
                <a:gd name="T2" fmla="*/ 136 w 143"/>
                <a:gd name="T3" fmla="*/ 0 h 158"/>
                <a:gd name="T4" fmla="*/ 130 w 143"/>
                <a:gd name="T5" fmla="*/ 10 h 158"/>
                <a:gd name="T6" fmla="*/ 129 w 143"/>
                <a:gd name="T7" fmla="*/ 12 h 158"/>
                <a:gd name="T8" fmla="*/ 100 w 143"/>
                <a:gd name="T9" fmla="*/ 63 h 158"/>
                <a:gd name="T10" fmla="*/ 99 w 143"/>
                <a:gd name="T11" fmla="*/ 66 h 158"/>
                <a:gd name="T12" fmla="*/ 71 w 143"/>
                <a:gd name="T13" fmla="*/ 117 h 158"/>
                <a:gd name="T14" fmla="*/ 69 w 143"/>
                <a:gd name="T15" fmla="*/ 119 h 158"/>
                <a:gd name="T16" fmla="*/ 64 w 143"/>
                <a:gd name="T17" fmla="*/ 129 h 158"/>
                <a:gd name="T18" fmla="*/ 34 w 143"/>
                <a:gd name="T19" fmla="*/ 115 h 158"/>
                <a:gd name="T20" fmla="*/ 1 w 143"/>
                <a:gd name="T21" fmla="*/ 135 h 158"/>
                <a:gd name="T22" fmla="*/ 33 w 143"/>
                <a:gd name="T23" fmla="*/ 157 h 158"/>
                <a:gd name="T24" fmla="*/ 64 w 143"/>
                <a:gd name="T25" fmla="*/ 144 h 158"/>
                <a:gd name="T26" fmla="*/ 64 w 143"/>
                <a:gd name="T27" fmla="*/ 144 h 158"/>
                <a:gd name="T28" fmla="*/ 76 w 143"/>
                <a:gd name="T29" fmla="*/ 122 h 158"/>
                <a:gd name="T30" fmla="*/ 78 w 143"/>
                <a:gd name="T31" fmla="*/ 120 h 158"/>
                <a:gd name="T32" fmla="*/ 106 w 143"/>
                <a:gd name="T33" fmla="*/ 69 h 158"/>
                <a:gd name="T34" fmla="*/ 108 w 143"/>
                <a:gd name="T35" fmla="*/ 66 h 158"/>
                <a:gd name="T36" fmla="*/ 136 w 143"/>
                <a:gd name="T37" fmla="*/ 16 h 158"/>
                <a:gd name="T38" fmla="*/ 138 w 143"/>
                <a:gd name="T39" fmla="*/ 13 h 158"/>
                <a:gd name="T40" fmla="*/ 143 w 143"/>
                <a:gd name="T41"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3" h="158">
                  <a:moveTo>
                    <a:pt x="143" y="4"/>
                  </a:moveTo>
                  <a:cubicBezTo>
                    <a:pt x="136" y="0"/>
                    <a:pt x="136" y="0"/>
                    <a:pt x="136" y="0"/>
                  </a:cubicBezTo>
                  <a:cubicBezTo>
                    <a:pt x="130" y="10"/>
                    <a:pt x="130" y="10"/>
                    <a:pt x="130" y="10"/>
                  </a:cubicBezTo>
                  <a:cubicBezTo>
                    <a:pt x="129" y="12"/>
                    <a:pt x="129" y="12"/>
                    <a:pt x="129" y="12"/>
                  </a:cubicBezTo>
                  <a:cubicBezTo>
                    <a:pt x="100" y="63"/>
                    <a:pt x="100" y="63"/>
                    <a:pt x="100" y="63"/>
                  </a:cubicBezTo>
                  <a:cubicBezTo>
                    <a:pt x="99" y="66"/>
                    <a:pt x="99" y="66"/>
                    <a:pt x="99" y="66"/>
                  </a:cubicBezTo>
                  <a:cubicBezTo>
                    <a:pt x="71" y="117"/>
                    <a:pt x="71" y="117"/>
                    <a:pt x="71" y="117"/>
                  </a:cubicBezTo>
                  <a:cubicBezTo>
                    <a:pt x="69" y="119"/>
                    <a:pt x="69" y="119"/>
                    <a:pt x="69" y="119"/>
                  </a:cubicBezTo>
                  <a:cubicBezTo>
                    <a:pt x="64" y="129"/>
                    <a:pt x="64" y="129"/>
                    <a:pt x="64" y="129"/>
                  </a:cubicBezTo>
                  <a:cubicBezTo>
                    <a:pt x="59" y="121"/>
                    <a:pt x="48" y="116"/>
                    <a:pt x="34" y="115"/>
                  </a:cubicBezTo>
                  <a:cubicBezTo>
                    <a:pt x="16" y="115"/>
                    <a:pt x="1" y="124"/>
                    <a:pt x="1" y="135"/>
                  </a:cubicBezTo>
                  <a:cubicBezTo>
                    <a:pt x="0" y="147"/>
                    <a:pt x="15" y="156"/>
                    <a:pt x="33" y="157"/>
                  </a:cubicBezTo>
                  <a:cubicBezTo>
                    <a:pt x="47" y="158"/>
                    <a:pt x="59" y="152"/>
                    <a:pt x="64" y="144"/>
                  </a:cubicBezTo>
                  <a:cubicBezTo>
                    <a:pt x="64" y="144"/>
                    <a:pt x="64" y="144"/>
                    <a:pt x="64" y="144"/>
                  </a:cubicBezTo>
                  <a:cubicBezTo>
                    <a:pt x="76" y="122"/>
                    <a:pt x="76" y="122"/>
                    <a:pt x="76" y="122"/>
                  </a:cubicBezTo>
                  <a:cubicBezTo>
                    <a:pt x="78" y="120"/>
                    <a:pt x="78" y="120"/>
                    <a:pt x="78" y="120"/>
                  </a:cubicBezTo>
                  <a:cubicBezTo>
                    <a:pt x="106" y="69"/>
                    <a:pt x="106" y="69"/>
                    <a:pt x="106" y="69"/>
                  </a:cubicBezTo>
                  <a:cubicBezTo>
                    <a:pt x="108" y="66"/>
                    <a:pt x="108" y="66"/>
                    <a:pt x="108" y="66"/>
                  </a:cubicBezTo>
                  <a:cubicBezTo>
                    <a:pt x="136" y="16"/>
                    <a:pt x="136" y="16"/>
                    <a:pt x="136" y="16"/>
                  </a:cubicBezTo>
                  <a:cubicBezTo>
                    <a:pt x="138" y="13"/>
                    <a:pt x="138" y="13"/>
                    <a:pt x="138" y="13"/>
                  </a:cubicBezTo>
                  <a:lnTo>
                    <a:pt x="14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a:extLst>
                <a:ext uri="{FF2B5EF4-FFF2-40B4-BE49-F238E27FC236}">
                  <a16:creationId xmlns:a16="http://schemas.microsoft.com/office/drawing/2014/main" id="{E2072B3D-42EC-496F-B01E-4E259E5874CD}"/>
                </a:ext>
              </a:extLst>
            </p:cNvPr>
            <p:cNvSpPr>
              <a:spLocks/>
            </p:cNvSpPr>
            <p:nvPr/>
          </p:nvSpPr>
          <p:spPr bwMode="auto">
            <a:xfrm>
              <a:off x="6054" y="4334"/>
              <a:ext cx="82" cy="96"/>
            </a:xfrm>
            <a:custGeom>
              <a:avLst/>
              <a:gdLst>
                <a:gd name="T0" fmla="*/ 30 w 48"/>
                <a:gd name="T1" fmla="*/ 0 h 56"/>
                <a:gd name="T2" fmla="*/ 0 w 48"/>
                <a:gd name="T3" fmla="*/ 23 h 56"/>
                <a:gd name="T4" fmla="*/ 0 w 48"/>
                <a:gd name="T5" fmla="*/ 27 h 56"/>
                <a:gd name="T6" fmla="*/ 0 w 48"/>
                <a:gd name="T7" fmla="*/ 27 h 56"/>
                <a:gd name="T8" fmla="*/ 27 w 48"/>
                <a:gd name="T9" fmla="*/ 56 h 56"/>
                <a:gd name="T10" fmla="*/ 33 w 48"/>
                <a:gd name="T11" fmla="*/ 56 h 56"/>
                <a:gd name="T12" fmla="*/ 48 w 48"/>
                <a:gd name="T13" fmla="*/ 53 h 56"/>
                <a:gd name="T14" fmla="*/ 48 w 48"/>
                <a:gd name="T15" fmla="*/ 5 h 56"/>
                <a:gd name="T16" fmla="*/ 36 w 48"/>
                <a:gd name="T17" fmla="*/ 1 h 56"/>
                <a:gd name="T18" fmla="*/ 30 w 48"/>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6">
                  <a:moveTo>
                    <a:pt x="30" y="0"/>
                  </a:moveTo>
                  <a:cubicBezTo>
                    <a:pt x="15" y="0"/>
                    <a:pt x="2" y="10"/>
                    <a:pt x="0" y="23"/>
                  </a:cubicBezTo>
                  <a:cubicBezTo>
                    <a:pt x="0" y="24"/>
                    <a:pt x="0" y="25"/>
                    <a:pt x="0" y="27"/>
                  </a:cubicBezTo>
                  <a:cubicBezTo>
                    <a:pt x="0" y="27"/>
                    <a:pt x="0" y="27"/>
                    <a:pt x="0" y="27"/>
                  </a:cubicBezTo>
                  <a:cubicBezTo>
                    <a:pt x="0" y="41"/>
                    <a:pt x="11" y="53"/>
                    <a:pt x="27" y="56"/>
                  </a:cubicBezTo>
                  <a:cubicBezTo>
                    <a:pt x="29" y="56"/>
                    <a:pt x="31" y="56"/>
                    <a:pt x="33" y="56"/>
                  </a:cubicBezTo>
                  <a:cubicBezTo>
                    <a:pt x="38" y="56"/>
                    <a:pt x="44" y="55"/>
                    <a:pt x="48" y="53"/>
                  </a:cubicBezTo>
                  <a:cubicBezTo>
                    <a:pt x="48" y="5"/>
                    <a:pt x="48" y="5"/>
                    <a:pt x="48" y="5"/>
                  </a:cubicBezTo>
                  <a:cubicBezTo>
                    <a:pt x="44" y="3"/>
                    <a:pt x="40" y="2"/>
                    <a:pt x="36" y="1"/>
                  </a:cubicBezTo>
                  <a:cubicBezTo>
                    <a:pt x="34" y="1"/>
                    <a:pt x="32" y="0"/>
                    <a:pt x="3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id="{51BD6B0E-BF4F-4FBE-9A90-6507EDC80113}"/>
                </a:ext>
              </a:extLst>
            </p:cNvPr>
            <p:cNvSpPr>
              <a:spLocks noEditPoints="1"/>
            </p:cNvSpPr>
            <p:nvPr/>
          </p:nvSpPr>
          <p:spPr bwMode="auto">
            <a:xfrm>
              <a:off x="5786" y="4452"/>
              <a:ext cx="113" cy="349"/>
            </a:xfrm>
            <a:custGeom>
              <a:avLst/>
              <a:gdLst>
                <a:gd name="T0" fmla="*/ 23 w 66"/>
                <a:gd name="T1" fmla="*/ 197 h 204"/>
                <a:gd name="T2" fmla="*/ 15 w 66"/>
                <a:gd name="T3" fmla="*/ 194 h 204"/>
                <a:gd name="T4" fmla="*/ 22 w 66"/>
                <a:gd name="T5" fmla="*/ 160 h 204"/>
                <a:gd name="T6" fmla="*/ 38 w 66"/>
                <a:gd name="T7" fmla="*/ 149 h 204"/>
                <a:gd name="T8" fmla="*/ 46 w 66"/>
                <a:gd name="T9" fmla="*/ 148 h 204"/>
                <a:gd name="T10" fmla="*/ 54 w 66"/>
                <a:gd name="T11" fmla="*/ 150 h 204"/>
                <a:gd name="T12" fmla="*/ 47 w 66"/>
                <a:gd name="T13" fmla="*/ 184 h 204"/>
                <a:gd name="T14" fmla="*/ 32 w 66"/>
                <a:gd name="T15" fmla="*/ 195 h 204"/>
                <a:gd name="T16" fmla="*/ 23 w 66"/>
                <a:gd name="T17" fmla="*/ 197 h 204"/>
                <a:gd name="T18" fmla="*/ 7 w 66"/>
                <a:gd name="T19" fmla="*/ 0 h 204"/>
                <a:gd name="T20" fmla="*/ 7 w 66"/>
                <a:gd name="T21" fmla="*/ 0 h 204"/>
                <a:gd name="T22" fmla="*/ 0 w 66"/>
                <a:gd name="T23" fmla="*/ 3 h 204"/>
                <a:gd name="T24" fmla="*/ 27 w 66"/>
                <a:gd name="T25" fmla="*/ 75 h 204"/>
                <a:gd name="T26" fmla="*/ 28 w 66"/>
                <a:gd name="T27" fmla="*/ 78 h 204"/>
                <a:gd name="T28" fmla="*/ 50 w 66"/>
                <a:gd name="T29" fmla="*/ 137 h 204"/>
                <a:gd name="T30" fmla="*/ 52 w 66"/>
                <a:gd name="T31" fmla="*/ 140 h 204"/>
                <a:gd name="T32" fmla="*/ 52 w 66"/>
                <a:gd name="T33" fmla="*/ 141 h 204"/>
                <a:gd name="T34" fmla="*/ 51 w 66"/>
                <a:gd name="T35" fmla="*/ 140 h 204"/>
                <a:gd name="T36" fmla="*/ 46 w 66"/>
                <a:gd name="T37" fmla="*/ 140 h 204"/>
                <a:gd name="T38" fmla="*/ 44 w 66"/>
                <a:gd name="T39" fmla="*/ 140 h 204"/>
                <a:gd name="T40" fmla="*/ 35 w 66"/>
                <a:gd name="T41" fmla="*/ 142 h 204"/>
                <a:gd name="T42" fmla="*/ 20 w 66"/>
                <a:gd name="T43" fmla="*/ 151 h 204"/>
                <a:gd name="T44" fmla="*/ 16 w 66"/>
                <a:gd name="T45" fmla="*/ 155 h 204"/>
                <a:gd name="T46" fmla="*/ 13 w 66"/>
                <a:gd name="T47" fmla="*/ 159 h 204"/>
                <a:gd name="T48" fmla="*/ 10 w 66"/>
                <a:gd name="T49" fmla="*/ 200 h 204"/>
                <a:gd name="T50" fmla="*/ 23 w 66"/>
                <a:gd name="T51" fmla="*/ 204 h 204"/>
                <a:gd name="T52" fmla="*/ 23 w 66"/>
                <a:gd name="T53" fmla="*/ 204 h 204"/>
                <a:gd name="T54" fmla="*/ 34 w 66"/>
                <a:gd name="T55" fmla="*/ 202 h 204"/>
                <a:gd name="T56" fmla="*/ 53 w 66"/>
                <a:gd name="T57" fmla="*/ 189 h 204"/>
                <a:gd name="T58" fmla="*/ 66 w 66"/>
                <a:gd name="T59" fmla="*/ 160 h 204"/>
                <a:gd name="T60" fmla="*/ 66 w 66"/>
                <a:gd name="T61" fmla="*/ 160 h 204"/>
                <a:gd name="T62" fmla="*/ 64 w 66"/>
                <a:gd name="T63" fmla="*/ 152 h 204"/>
                <a:gd name="T64" fmla="*/ 65 w 66"/>
                <a:gd name="T65" fmla="*/ 152 h 204"/>
                <a:gd name="T66" fmla="*/ 59 w 66"/>
                <a:gd name="T67" fmla="*/ 137 h 204"/>
                <a:gd name="T68" fmla="*/ 58 w 66"/>
                <a:gd name="T69" fmla="*/ 133 h 204"/>
                <a:gd name="T70" fmla="*/ 35 w 66"/>
                <a:gd name="T71" fmla="*/ 75 h 204"/>
                <a:gd name="T72" fmla="*/ 34 w 66"/>
                <a:gd name="T73" fmla="*/ 71 h 204"/>
                <a:gd name="T74" fmla="*/ 7 w 66"/>
                <a:gd name="T7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204">
                  <a:moveTo>
                    <a:pt x="23" y="197"/>
                  </a:moveTo>
                  <a:cubicBezTo>
                    <a:pt x="20" y="197"/>
                    <a:pt x="17" y="196"/>
                    <a:pt x="15" y="194"/>
                  </a:cubicBezTo>
                  <a:cubicBezTo>
                    <a:pt x="8" y="187"/>
                    <a:pt x="11" y="172"/>
                    <a:pt x="22" y="160"/>
                  </a:cubicBezTo>
                  <a:cubicBezTo>
                    <a:pt x="27" y="155"/>
                    <a:pt x="32" y="151"/>
                    <a:pt x="38" y="149"/>
                  </a:cubicBezTo>
                  <a:cubicBezTo>
                    <a:pt x="41" y="148"/>
                    <a:pt x="44" y="148"/>
                    <a:pt x="46" y="148"/>
                  </a:cubicBezTo>
                  <a:cubicBezTo>
                    <a:pt x="49" y="148"/>
                    <a:pt x="52" y="149"/>
                    <a:pt x="54" y="150"/>
                  </a:cubicBezTo>
                  <a:cubicBezTo>
                    <a:pt x="61" y="157"/>
                    <a:pt x="58" y="172"/>
                    <a:pt x="47" y="184"/>
                  </a:cubicBezTo>
                  <a:cubicBezTo>
                    <a:pt x="43" y="189"/>
                    <a:pt x="37" y="193"/>
                    <a:pt x="32" y="195"/>
                  </a:cubicBezTo>
                  <a:cubicBezTo>
                    <a:pt x="29" y="196"/>
                    <a:pt x="26" y="197"/>
                    <a:pt x="23" y="197"/>
                  </a:cubicBezTo>
                  <a:moveTo>
                    <a:pt x="7" y="0"/>
                  </a:moveTo>
                  <a:cubicBezTo>
                    <a:pt x="7" y="0"/>
                    <a:pt x="7" y="0"/>
                    <a:pt x="7" y="0"/>
                  </a:cubicBezTo>
                  <a:cubicBezTo>
                    <a:pt x="0" y="3"/>
                    <a:pt x="0" y="3"/>
                    <a:pt x="0" y="3"/>
                  </a:cubicBezTo>
                  <a:cubicBezTo>
                    <a:pt x="27" y="75"/>
                    <a:pt x="27" y="75"/>
                    <a:pt x="27" y="75"/>
                  </a:cubicBezTo>
                  <a:cubicBezTo>
                    <a:pt x="28" y="78"/>
                    <a:pt x="28" y="78"/>
                    <a:pt x="28" y="78"/>
                  </a:cubicBezTo>
                  <a:cubicBezTo>
                    <a:pt x="50" y="137"/>
                    <a:pt x="50" y="137"/>
                    <a:pt x="50" y="137"/>
                  </a:cubicBezTo>
                  <a:cubicBezTo>
                    <a:pt x="52" y="140"/>
                    <a:pt x="52" y="140"/>
                    <a:pt x="52" y="140"/>
                  </a:cubicBezTo>
                  <a:cubicBezTo>
                    <a:pt x="52" y="141"/>
                    <a:pt x="52" y="141"/>
                    <a:pt x="52" y="141"/>
                  </a:cubicBezTo>
                  <a:cubicBezTo>
                    <a:pt x="51" y="140"/>
                    <a:pt x="51" y="140"/>
                    <a:pt x="51" y="140"/>
                  </a:cubicBezTo>
                  <a:cubicBezTo>
                    <a:pt x="49" y="140"/>
                    <a:pt x="47" y="140"/>
                    <a:pt x="46" y="140"/>
                  </a:cubicBezTo>
                  <a:cubicBezTo>
                    <a:pt x="45" y="140"/>
                    <a:pt x="44" y="140"/>
                    <a:pt x="44" y="140"/>
                  </a:cubicBezTo>
                  <a:cubicBezTo>
                    <a:pt x="41" y="140"/>
                    <a:pt x="38" y="141"/>
                    <a:pt x="35" y="142"/>
                  </a:cubicBezTo>
                  <a:cubicBezTo>
                    <a:pt x="30" y="144"/>
                    <a:pt x="24" y="147"/>
                    <a:pt x="20" y="151"/>
                  </a:cubicBezTo>
                  <a:cubicBezTo>
                    <a:pt x="18" y="153"/>
                    <a:pt x="17" y="154"/>
                    <a:pt x="16" y="155"/>
                  </a:cubicBezTo>
                  <a:cubicBezTo>
                    <a:pt x="15" y="156"/>
                    <a:pt x="14" y="157"/>
                    <a:pt x="13" y="159"/>
                  </a:cubicBezTo>
                  <a:cubicBezTo>
                    <a:pt x="2" y="173"/>
                    <a:pt x="0" y="191"/>
                    <a:pt x="10" y="200"/>
                  </a:cubicBezTo>
                  <a:cubicBezTo>
                    <a:pt x="13" y="203"/>
                    <a:pt x="18" y="204"/>
                    <a:pt x="23" y="204"/>
                  </a:cubicBezTo>
                  <a:cubicBezTo>
                    <a:pt x="23" y="204"/>
                    <a:pt x="23" y="204"/>
                    <a:pt x="23" y="204"/>
                  </a:cubicBezTo>
                  <a:cubicBezTo>
                    <a:pt x="27" y="204"/>
                    <a:pt x="31" y="204"/>
                    <a:pt x="34" y="202"/>
                  </a:cubicBezTo>
                  <a:cubicBezTo>
                    <a:pt x="41" y="200"/>
                    <a:pt x="48" y="195"/>
                    <a:pt x="53" y="189"/>
                  </a:cubicBezTo>
                  <a:cubicBezTo>
                    <a:pt x="61" y="180"/>
                    <a:pt x="66" y="169"/>
                    <a:pt x="66" y="160"/>
                  </a:cubicBezTo>
                  <a:cubicBezTo>
                    <a:pt x="66" y="160"/>
                    <a:pt x="66" y="160"/>
                    <a:pt x="66" y="160"/>
                  </a:cubicBezTo>
                  <a:cubicBezTo>
                    <a:pt x="66" y="157"/>
                    <a:pt x="65" y="155"/>
                    <a:pt x="64" y="152"/>
                  </a:cubicBezTo>
                  <a:cubicBezTo>
                    <a:pt x="65" y="152"/>
                    <a:pt x="65" y="152"/>
                    <a:pt x="65" y="152"/>
                  </a:cubicBezTo>
                  <a:cubicBezTo>
                    <a:pt x="59" y="137"/>
                    <a:pt x="59" y="137"/>
                    <a:pt x="59" y="137"/>
                  </a:cubicBezTo>
                  <a:cubicBezTo>
                    <a:pt x="58" y="133"/>
                    <a:pt x="58" y="133"/>
                    <a:pt x="58" y="133"/>
                  </a:cubicBezTo>
                  <a:cubicBezTo>
                    <a:pt x="35" y="75"/>
                    <a:pt x="35" y="75"/>
                    <a:pt x="35" y="75"/>
                  </a:cubicBezTo>
                  <a:cubicBezTo>
                    <a:pt x="34" y="71"/>
                    <a:pt x="34" y="71"/>
                    <a:pt x="34" y="7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id="{C6BC694F-51A9-42F8-9520-E7CF3F05AF5B}"/>
                </a:ext>
              </a:extLst>
            </p:cNvPr>
            <p:cNvSpPr>
              <a:spLocks/>
            </p:cNvSpPr>
            <p:nvPr/>
          </p:nvSpPr>
          <p:spPr bwMode="auto">
            <a:xfrm>
              <a:off x="5515" y="4358"/>
              <a:ext cx="114" cy="354"/>
            </a:xfrm>
            <a:custGeom>
              <a:avLst/>
              <a:gdLst>
                <a:gd name="T0" fmla="*/ 34 w 67"/>
                <a:gd name="T1" fmla="*/ 0 h 207"/>
                <a:gd name="T2" fmla="*/ 34 w 67"/>
                <a:gd name="T3" fmla="*/ 0 h 207"/>
                <a:gd name="T4" fmla="*/ 31 w 67"/>
                <a:gd name="T5" fmla="*/ 7 h 207"/>
                <a:gd name="T6" fmla="*/ 8 w 67"/>
                <a:gd name="T7" fmla="*/ 61 h 207"/>
                <a:gd name="T8" fmla="*/ 5 w 67"/>
                <a:gd name="T9" fmla="*/ 68 h 207"/>
                <a:gd name="T10" fmla="*/ 0 w 67"/>
                <a:gd name="T11" fmla="*/ 79 h 207"/>
                <a:gd name="T12" fmla="*/ 0 w 67"/>
                <a:gd name="T13" fmla="*/ 79 h 207"/>
                <a:gd name="T14" fmla="*/ 0 w 67"/>
                <a:gd name="T15" fmla="*/ 79 h 207"/>
                <a:gd name="T16" fmla="*/ 8 w 67"/>
                <a:gd name="T17" fmla="*/ 105 h 207"/>
                <a:gd name="T18" fmla="*/ 16 w 67"/>
                <a:gd name="T19" fmla="*/ 129 h 207"/>
                <a:gd name="T20" fmla="*/ 17 w 67"/>
                <a:gd name="T21" fmla="*/ 132 h 207"/>
                <a:gd name="T22" fmla="*/ 30 w 67"/>
                <a:gd name="T23" fmla="*/ 171 h 207"/>
                <a:gd name="T24" fmla="*/ 28 w 67"/>
                <a:gd name="T25" fmla="*/ 171 h 207"/>
                <a:gd name="T26" fmla="*/ 10 w 67"/>
                <a:gd name="T27" fmla="*/ 179 h 207"/>
                <a:gd name="T28" fmla="*/ 2 w 67"/>
                <a:gd name="T29" fmla="*/ 198 h 207"/>
                <a:gd name="T30" fmla="*/ 3 w 67"/>
                <a:gd name="T31" fmla="*/ 201 h 207"/>
                <a:gd name="T32" fmla="*/ 5 w 67"/>
                <a:gd name="T33" fmla="*/ 204 h 207"/>
                <a:gd name="T34" fmla="*/ 12 w 67"/>
                <a:gd name="T35" fmla="*/ 207 h 207"/>
                <a:gd name="T36" fmla="*/ 13 w 67"/>
                <a:gd name="T37" fmla="*/ 207 h 207"/>
                <a:gd name="T38" fmla="*/ 30 w 67"/>
                <a:gd name="T39" fmla="*/ 198 h 207"/>
                <a:gd name="T40" fmla="*/ 36 w 67"/>
                <a:gd name="T41" fmla="*/ 190 h 207"/>
                <a:gd name="T42" fmla="*/ 37 w 67"/>
                <a:gd name="T43" fmla="*/ 185 h 207"/>
                <a:gd name="T44" fmla="*/ 37 w 67"/>
                <a:gd name="T45" fmla="*/ 178 h 207"/>
                <a:gd name="T46" fmla="*/ 38 w 67"/>
                <a:gd name="T47" fmla="*/ 178 h 207"/>
                <a:gd name="T48" fmla="*/ 22 w 67"/>
                <a:gd name="T49" fmla="*/ 130 h 207"/>
                <a:gd name="T50" fmla="*/ 21 w 67"/>
                <a:gd name="T51" fmla="*/ 126 h 207"/>
                <a:gd name="T52" fmla="*/ 13 w 67"/>
                <a:gd name="T53" fmla="*/ 104 h 207"/>
                <a:gd name="T54" fmla="*/ 13 w 67"/>
                <a:gd name="T55" fmla="*/ 103 h 207"/>
                <a:gd name="T56" fmla="*/ 41 w 67"/>
                <a:gd name="T57" fmla="*/ 38 h 207"/>
                <a:gd name="T58" fmla="*/ 58 w 67"/>
                <a:gd name="T59" fmla="*/ 89 h 207"/>
                <a:gd name="T60" fmla="*/ 56 w 67"/>
                <a:gd name="T61" fmla="*/ 89 h 207"/>
                <a:gd name="T62" fmla="*/ 41 w 67"/>
                <a:gd name="T63" fmla="*/ 94 h 207"/>
                <a:gd name="T64" fmla="*/ 39 w 67"/>
                <a:gd name="T65" fmla="*/ 97 h 207"/>
                <a:gd name="T66" fmla="*/ 31 w 67"/>
                <a:gd name="T67" fmla="*/ 119 h 207"/>
                <a:gd name="T68" fmla="*/ 33 w 67"/>
                <a:gd name="T69" fmla="*/ 122 h 207"/>
                <a:gd name="T70" fmla="*/ 33 w 67"/>
                <a:gd name="T71" fmla="*/ 122 h 207"/>
                <a:gd name="T72" fmla="*/ 41 w 67"/>
                <a:gd name="T73" fmla="*/ 125 h 207"/>
                <a:gd name="T74" fmla="*/ 58 w 67"/>
                <a:gd name="T75" fmla="*/ 116 h 207"/>
                <a:gd name="T76" fmla="*/ 66 w 67"/>
                <a:gd name="T77" fmla="*/ 95 h 207"/>
                <a:gd name="T78" fmla="*/ 66 w 67"/>
                <a:gd name="T79" fmla="*/ 95 h 207"/>
                <a:gd name="T80" fmla="*/ 65 w 67"/>
                <a:gd name="T81" fmla="*/ 94 h 207"/>
                <a:gd name="T82" fmla="*/ 64 w 67"/>
                <a:gd name="T83" fmla="*/ 91 h 207"/>
                <a:gd name="T84" fmla="*/ 63 w 67"/>
                <a:gd name="T85" fmla="*/ 87 h 207"/>
                <a:gd name="T86" fmla="*/ 44 w 67"/>
                <a:gd name="T87" fmla="*/ 31 h 207"/>
                <a:gd name="T88" fmla="*/ 44 w 67"/>
                <a:gd name="T89" fmla="*/ 30 h 207"/>
                <a:gd name="T90" fmla="*/ 43 w 67"/>
                <a:gd name="T91" fmla="*/ 27 h 207"/>
                <a:gd name="T92" fmla="*/ 42 w 67"/>
                <a:gd name="T93" fmla="*/ 23 h 207"/>
                <a:gd name="T94" fmla="*/ 37 w 67"/>
                <a:gd name="T95" fmla="*/ 7 h 207"/>
                <a:gd name="T96" fmla="*/ 34 w 67"/>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207">
                  <a:moveTo>
                    <a:pt x="34" y="0"/>
                  </a:moveTo>
                  <a:cubicBezTo>
                    <a:pt x="34" y="0"/>
                    <a:pt x="34" y="0"/>
                    <a:pt x="34" y="0"/>
                  </a:cubicBezTo>
                  <a:cubicBezTo>
                    <a:pt x="31" y="7"/>
                    <a:pt x="31" y="7"/>
                    <a:pt x="31" y="7"/>
                  </a:cubicBezTo>
                  <a:cubicBezTo>
                    <a:pt x="8" y="61"/>
                    <a:pt x="8" y="61"/>
                    <a:pt x="8" y="61"/>
                  </a:cubicBezTo>
                  <a:cubicBezTo>
                    <a:pt x="5" y="68"/>
                    <a:pt x="5" y="68"/>
                    <a:pt x="5" y="68"/>
                  </a:cubicBezTo>
                  <a:cubicBezTo>
                    <a:pt x="0" y="79"/>
                    <a:pt x="0" y="79"/>
                    <a:pt x="0" y="79"/>
                  </a:cubicBezTo>
                  <a:cubicBezTo>
                    <a:pt x="0" y="79"/>
                    <a:pt x="0" y="79"/>
                    <a:pt x="0" y="79"/>
                  </a:cubicBezTo>
                  <a:cubicBezTo>
                    <a:pt x="0" y="79"/>
                    <a:pt x="0" y="79"/>
                    <a:pt x="0" y="79"/>
                  </a:cubicBezTo>
                  <a:cubicBezTo>
                    <a:pt x="8" y="105"/>
                    <a:pt x="8" y="105"/>
                    <a:pt x="8" y="105"/>
                  </a:cubicBezTo>
                  <a:cubicBezTo>
                    <a:pt x="16" y="129"/>
                    <a:pt x="16" y="129"/>
                    <a:pt x="16" y="129"/>
                  </a:cubicBezTo>
                  <a:cubicBezTo>
                    <a:pt x="17" y="132"/>
                    <a:pt x="17" y="132"/>
                    <a:pt x="17" y="132"/>
                  </a:cubicBezTo>
                  <a:cubicBezTo>
                    <a:pt x="30" y="171"/>
                    <a:pt x="30" y="171"/>
                    <a:pt x="30" y="171"/>
                  </a:cubicBezTo>
                  <a:cubicBezTo>
                    <a:pt x="29" y="171"/>
                    <a:pt x="28" y="171"/>
                    <a:pt x="28" y="171"/>
                  </a:cubicBezTo>
                  <a:cubicBezTo>
                    <a:pt x="22" y="171"/>
                    <a:pt x="16" y="174"/>
                    <a:pt x="10" y="179"/>
                  </a:cubicBezTo>
                  <a:cubicBezTo>
                    <a:pt x="5" y="185"/>
                    <a:pt x="2" y="192"/>
                    <a:pt x="2" y="198"/>
                  </a:cubicBezTo>
                  <a:cubicBezTo>
                    <a:pt x="2" y="199"/>
                    <a:pt x="3" y="200"/>
                    <a:pt x="3" y="201"/>
                  </a:cubicBezTo>
                  <a:cubicBezTo>
                    <a:pt x="3" y="202"/>
                    <a:pt x="4" y="203"/>
                    <a:pt x="5" y="204"/>
                  </a:cubicBezTo>
                  <a:cubicBezTo>
                    <a:pt x="7" y="206"/>
                    <a:pt x="9" y="207"/>
                    <a:pt x="12" y="207"/>
                  </a:cubicBezTo>
                  <a:cubicBezTo>
                    <a:pt x="13" y="207"/>
                    <a:pt x="13" y="207"/>
                    <a:pt x="13" y="207"/>
                  </a:cubicBezTo>
                  <a:cubicBezTo>
                    <a:pt x="18" y="207"/>
                    <a:pt x="25" y="204"/>
                    <a:pt x="30" y="198"/>
                  </a:cubicBezTo>
                  <a:cubicBezTo>
                    <a:pt x="32" y="196"/>
                    <a:pt x="34" y="193"/>
                    <a:pt x="36" y="190"/>
                  </a:cubicBezTo>
                  <a:cubicBezTo>
                    <a:pt x="37" y="188"/>
                    <a:pt x="37" y="187"/>
                    <a:pt x="37" y="185"/>
                  </a:cubicBezTo>
                  <a:cubicBezTo>
                    <a:pt x="38" y="183"/>
                    <a:pt x="38" y="180"/>
                    <a:pt x="37" y="178"/>
                  </a:cubicBezTo>
                  <a:cubicBezTo>
                    <a:pt x="38" y="178"/>
                    <a:pt x="38" y="178"/>
                    <a:pt x="38" y="178"/>
                  </a:cubicBezTo>
                  <a:cubicBezTo>
                    <a:pt x="22" y="130"/>
                    <a:pt x="22" y="130"/>
                    <a:pt x="22" y="130"/>
                  </a:cubicBezTo>
                  <a:cubicBezTo>
                    <a:pt x="21" y="126"/>
                    <a:pt x="21" y="126"/>
                    <a:pt x="21" y="126"/>
                  </a:cubicBezTo>
                  <a:cubicBezTo>
                    <a:pt x="13" y="104"/>
                    <a:pt x="13" y="104"/>
                    <a:pt x="13" y="104"/>
                  </a:cubicBezTo>
                  <a:cubicBezTo>
                    <a:pt x="13" y="103"/>
                    <a:pt x="13" y="103"/>
                    <a:pt x="13" y="103"/>
                  </a:cubicBezTo>
                  <a:cubicBezTo>
                    <a:pt x="41" y="38"/>
                    <a:pt x="41" y="38"/>
                    <a:pt x="41" y="38"/>
                  </a:cubicBezTo>
                  <a:cubicBezTo>
                    <a:pt x="58" y="89"/>
                    <a:pt x="58" y="89"/>
                    <a:pt x="58" y="89"/>
                  </a:cubicBezTo>
                  <a:cubicBezTo>
                    <a:pt x="57" y="89"/>
                    <a:pt x="57" y="89"/>
                    <a:pt x="56" y="89"/>
                  </a:cubicBezTo>
                  <a:cubicBezTo>
                    <a:pt x="51" y="89"/>
                    <a:pt x="46" y="91"/>
                    <a:pt x="41" y="94"/>
                  </a:cubicBezTo>
                  <a:cubicBezTo>
                    <a:pt x="40" y="95"/>
                    <a:pt x="39" y="96"/>
                    <a:pt x="39" y="97"/>
                  </a:cubicBezTo>
                  <a:cubicBezTo>
                    <a:pt x="32" y="104"/>
                    <a:pt x="29" y="113"/>
                    <a:pt x="31" y="119"/>
                  </a:cubicBezTo>
                  <a:cubicBezTo>
                    <a:pt x="32" y="120"/>
                    <a:pt x="32" y="121"/>
                    <a:pt x="33" y="122"/>
                  </a:cubicBezTo>
                  <a:cubicBezTo>
                    <a:pt x="33" y="122"/>
                    <a:pt x="33" y="122"/>
                    <a:pt x="33" y="122"/>
                  </a:cubicBezTo>
                  <a:cubicBezTo>
                    <a:pt x="35" y="124"/>
                    <a:pt x="38" y="125"/>
                    <a:pt x="41" y="125"/>
                  </a:cubicBezTo>
                  <a:cubicBezTo>
                    <a:pt x="46" y="125"/>
                    <a:pt x="53" y="122"/>
                    <a:pt x="58" y="116"/>
                  </a:cubicBezTo>
                  <a:cubicBezTo>
                    <a:pt x="65" y="109"/>
                    <a:pt x="67" y="101"/>
                    <a:pt x="66" y="95"/>
                  </a:cubicBezTo>
                  <a:cubicBezTo>
                    <a:pt x="66" y="95"/>
                    <a:pt x="66" y="95"/>
                    <a:pt x="66" y="95"/>
                  </a:cubicBezTo>
                  <a:cubicBezTo>
                    <a:pt x="65" y="94"/>
                    <a:pt x="65" y="94"/>
                    <a:pt x="65" y="94"/>
                  </a:cubicBezTo>
                  <a:cubicBezTo>
                    <a:pt x="64" y="91"/>
                    <a:pt x="64" y="91"/>
                    <a:pt x="64" y="91"/>
                  </a:cubicBezTo>
                  <a:cubicBezTo>
                    <a:pt x="63" y="87"/>
                    <a:pt x="63" y="87"/>
                    <a:pt x="63" y="87"/>
                  </a:cubicBezTo>
                  <a:cubicBezTo>
                    <a:pt x="44" y="31"/>
                    <a:pt x="44" y="31"/>
                    <a:pt x="44" y="31"/>
                  </a:cubicBezTo>
                  <a:cubicBezTo>
                    <a:pt x="44" y="30"/>
                    <a:pt x="44" y="30"/>
                    <a:pt x="44" y="30"/>
                  </a:cubicBezTo>
                  <a:cubicBezTo>
                    <a:pt x="43" y="27"/>
                    <a:pt x="43" y="27"/>
                    <a:pt x="43" y="27"/>
                  </a:cubicBezTo>
                  <a:cubicBezTo>
                    <a:pt x="42" y="23"/>
                    <a:pt x="42" y="23"/>
                    <a:pt x="42" y="23"/>
                  </a:cubicBezTo>
                  <a:cubicBezTo>
                    <a:pt x="37" y="7"/>
                    <a:pt x="37" y="7"/>
                    <a:pt x="37" y="7"/>
                  </a:cubicBezTo>
                  <a:cubicBezTo>
                    <a:pt x="34" y="0"/>
                    <a:pt x="34" y="0"/>
                    <a:pt x="3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id="{FAB552D7-1685-435C-BB12-D4241A092EF6}"/>
                </a:ext>
              </a:extLst>
            </p:cNvPr>
            <p:cNvSpPr>
              <a:spLocks/>
            </p:cNvSpPr>
            <p:nvPr/>
          </p:nvSpPr>
          <p:spPr bwMode="auto">
            <a:xfrm>
              <a:off x="4027" y="5088"/>
              <a:ext cx="116" cy="353"/>
            </a:xfrm>
            <a:custGeom>
              <a:avLst/>
              <a:gdLst>
                <a:gd name="T0" fmla="*/ 35 w 68"/>
                <a:gd name="T1" fmla="*/ 0 h 207"/>
                <a:gd name="T2" fmla="*/ 35 w 68"/>
                <a:gd name="T3" fmla="*/ 0 h 207"/>
                <a:gd name="T4" fmla="*/ 32 w 68"/>
                <a:gd name="T5" fmla="*/ 7 h 207"/>
                <a:gd name="T6" fmla="*/ 8 w 68"/>
                <a:gd name="T7" fmla="*/ 61 h 207"/>
                <a:gd name="T8" fmla="*/ 5 w 68"/>
                <a:gd name="T9" fmla="*/ 67 h 207"/>
                <a:gd name="T10" fmla="*/ 0 w 68"/>
                <a:gd name="T11" fmla="*/ 79 h 207"/>
                <a:gd name="T12" fmla="*/ 1 w 68"/>
                <a:gd name="T13" fmla="*/ 79 h 207"/>
                <a:gd name="T14" fmla="*/ 0 w 68"/>
                <a:gd name="T15" fmla="*/ 79 h 207"/>
                <a:gd name="T16" fmla="*/ 9 w 68"/>
                <a:gd name="T17" fmla="*/ 105 h 207"/>
                <a:gd name="T18" fmla="*/ 17 w 68"/>
                <a:gd name="T19" fmla="*/ 129 h 207"/>
                <a:gd name="T20" fmla="*/ 18 w 68"/>
                <a:gd name="T21" fmla="*/ 132 h 207"/>
                <a:gd name="T22" fmla="*/ 30 w 68"/>
                <a:gd name="T23" fmla="*/ 171 h 207"/>
                <a:gd name="T24" fmla="*/ 28 w 68"/>
                <a:gd name="T25" fmla="*/ 171 h 207"/>
                <a:gd name="T26" fmla="*/ 11 w 68"/>
                <a:gd name="T27" fmla="*/ 179 h 207"/>
                <a:gd name="T28" fmla="*/ 3 w 68"/>
                <a:gd name="T29" fmla="*/ 197 h 207"/>
                <a:gd name="T30" fmla="*/ 3 w 68"/>
                <a:gd name="T31" fmla="*/ 201 h 207"/>
                <a:gd name="T32" fmla="*/ 6 w 68"/>
                <a:gd name="T33" fmla="*/ 204 h 207"/>
                <a:gd name="T34" fmla="*/ 13 w 68"/>
                <a:gd name="T35" fmla="*/ 207 h 207"/>
                <a:gd name="T36" fmla="*/ 13 w 68"/>
                <a:gd name="T37" fmla="*/ 207 h 207"/>
                <a:gd name="T38" fmla="*/ 30 w 68"/>
                <a:gd name="T39" fmla="*/ 198 h 207"/>
                <a:gd name="T40" fmla="*/ 36 w 68"/>
                <a:gd name="T41" fmla="*/ 190 h 207"/>
                <a:gd name="T42" fmla="*/ 38 w 68"/>
                <a:gd name="T43" fmla="*/ 185 h 207"/>
                <a:gd name="T44" fmla="*/ 38 w 68"/>
                <a:gd name="T45" fmla="*/ 177 h 207"/>
                <a:gd name="T46" fmla="*/ 38 w 68"/>
                <a:gd name="T47" fmla="*/ 177 h 207"/>
                <a:gd name="T48" fmla="*/ 22 w 68"/>
                <a:gd name="T49" fmla="*/ 129 h 207"/>
                <a:gd name="T50" fmla="*/ 21 w 68"/>
                <a:gd name="T51" fmla="*/ 126 h 207"/>
                <a:gd name="T52" fmla="*/ 14 w 68"/>
                <a:gd name="T53" fmla="*/ 104 h 207"/>
                <a:gd name="T54" fmla="*/ 13 w 68"/>
                <a:gd name="T55" fmla="*/ 103 h 207"/>
                <a:gd name="T56" fmla="*/ 42 w 68"/>
                <a:gd name="T57" fmla="*/ 37 h 207"/>
                <a:gd name="T58" fmla="*/ 59 w 68"/>
                <a:gd name="T59" fmla="*/ 89 h 207"/>
                <a:gd name="T60" fmla="*/ 56 w 68"/>
                <a:gd name="T61" fmla="*/ 88 h 207"/>
                <a:gd name="T62" fmla="*/ 42 w 68"/>
                <a:gd name="T63" fmla="*/ 94 h 207"/>
                <a:gd name="T64" fmla="*/ 39 w 68"/>
                <a:gd name="T65" fmla="*/ 97 h 207"/>
                <a:gd name="T66" fmla="*/ 32 w 68"/>
                <a:gd name="T67" fmla="*/ 119 h 207"/>
                <a:gd name="T68" fmla="*/ 34 w 68"/>
                <a:gd name="T69" fmla="*/ 121 h 207"/>
                <a:gd name="T70" fmla="*/ 34 w 68"/>
                <a:gd name="T71" fmla="*/ 122 h 207"/>
                <a:gd name="T72" fmla="*/ 41 w 68"/>
                <a:gd name="T73" fmla="*/ 124 h 207"/>
                <a:gd name="T74" fmla="*/ 59 w 68"/>
                <a:gd name="T75" fmla="*/ 116 h 207"/>
                <a:gd name="T76" fmla="*/ 66 w 68"/>
                <a:gd name="T77" fmla="*/ 95 h 207"/>
                <a:gd name="T78" fmla="*/ 66 w 68"/>
                <a:gd name="T79" fmla="*/ 95 h 207"/>
                <a:gd name="T80" fmla="*/ 66 w 68"/>
                <a:gd name="T81" fmla="*/ 94 h 207"/>
                <a:gd name="T82" fmla="*/ 65 w 68"/>
                <a:gd name="T83" fmla="*/ 90 h 207"/>
                <a:gd name="T84" fmla="*/ 64 w 68"/>
                <a:gd name="T85" fmla="*/ 87 h 207"/>
                <a:gd name="T86" fmla="*/ 45 w 68"/>
                <a:gd name="T87" fmla="*/ 30 h 207"/>
                <a:gd name="T88" fmla="*/ 45 w 68"/>
                <a:gd name="T89" fmla="*/ 30 h 207"/>
                <a:gd name="T90" fmla="*/ 44 w 68"/>
                <a:gd name="T91" fmla="*/ 27 h 207"/>
                <a:gd name="T92" fmla="*/ 42 w 68"/>
                <a:gd name="T93" fmla="*/ 23 h 207"/>
                <a:gd name="T94" fmla="*/ 37 w 68"/>
                <a:gd name="T95" fmla="*/ 7 h 207"/>
                <a:gd name="T96" fmla="*/ 35 w 68"/>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207">
                  <a:moveTo>
                    <a:pt x="35" y="0"/>
                  </a:moveTo>
                  <a:cubicBezTo>
                    <a:pt x="35" y="0"/>
                    <a:pt x="35" y="0"/>
                    <a:pt x="35" y="0"/>
                  </a:cubicBezTo>
                  <a:cubicBezTo>
                    <a:pt x="32" y="7"/>
                    <a:pt x="32" y="7"/>
                    <a:pt x="32" y="7"/>
                  </a:cubicBezTo>
                  <a:cubicBezTo>
                    <a:pt x="8" y="61"/>
                    <a:pt x="8" y="61"/>
                    <a:pt x="8" y="61"/>
                  </a:cubicBezTo>
                  <a:cubicBezTo>
                    <a:pt x="5" y="67"/>
                    <a:pt x="5" y="67"/>
                    <a:pt x="5" y="67"/>
                  </a:cubicBezTo>
                  <a:cubicBezTo>
                    <a:pt x="0" y="79"/>
                    <a:pt x="0" y="79"/>
                    <a:pt x="0" y="79"/>
                  </a:cubicBezTo>
                  <a:cubicBezTo>
                    <a:pt x="1" y="79"/>
                    <a:pt x="1" y="79"/>
                    <a:pt x="1" y="79"/>
                  </a:cubicBezTo>
                  <a:cubicBezTo>
                    <a:pt x="0" y="79"/>
                    <a:pt x="0" y="79"/>
                    <a:pt x="0" y="79"/>
                  </a:cubicBezTo>
                  <a:cubicBezTo>
                    <a:pt x="9" y="105"/>
                    <a:pt x="9" y="105"/>
                    <a:pt x="9" y="105"/>
                  </a:cubicBezTo>
                  <a:cubicBezTo>
                    <a:pt x="17" y="129"/>
                    <a:pt x="17" y="129"/>
                    <a:pt x="17" y="129"/>
                  </a:cubicBezTo>
                  <a:cubicBezTo>
                    <a:pt x="18" y="132"/>
                    <a:pt x="18" y="132"/>
                    <a:pt x="18" y="132"/>
                  </a:cubicBezTo>
                  <a:cubicBezTo>
                    <a:pt x="30" y="171"/>
                    <a:pt x="30" y="171"/>
                    <a:pt x="30" y="171"/>
                  </a:cubicBezTo>
                  <a:cubicBezTo>
                    <a:pt x="30" y="171"/>
                    <a:pt x="29" y="171"/>
                    <a:pt x="28" y="171"/>
                  </a:cubicBezTo>
                  <a:cubicBezTo>
                    <a:pt x="23" y="171"/>
                    <a:pt x="16" y="174"/>
                    <a:pt x="11" y="179"/>
                  </a:cubicBezTo>
                  <a:cubicBezTo>
                    <a:pt x="5" y="185"/>
                    <a:pt x="2" y="192"/>
                    <a:pt x="3" y="197"/>
                  </a:cubicBezTo>
                  <a:cubicBezTo>
                    <a:pt x="3" y="199"/>
                    <a:pt x="3" y="200"/>
                    <a:pt x="3" y="201"/>
                  </a:cubicBezTo>
                  <a:cubicBezTo>
                    <a:pt x="4" y="202"/>
                    <a:pt x="5" y="203"/>
                    <a:pt x="6" y="204"/>
                  </a:cubicBezTo>
                  <a:cubicBezTo>
                    <a:pt x="7" y="206"/>
                    <a:pt x="10" y="207"/>
                    <a:pt x="13" y="207"/>
                  </a:cubicBezTo>
                  <a:cubicBezTo>
                    <a:pt x="13" y="207"/>
                    <a:pt x="13" y="207"/>
                    <a:pt x="13" y="207"/>
                  </a:cubicBezTo>
                  <a:cubicBezTo>
                    <a:pt x="19" y="207"/>
                    <a:pt x="25" y="204"/>
                    <a:pt x="30" y="198"/>
                  </a:cubicBezTo>
                  <a:cubicBezTo>
                    <a:pt x="33" y="196"/>
                    <a:pt x="35" y="193"/>
                    <a:pt x="36" y="190"/>
                  </a:cubicBezTo>
                  <a:cubicBezTo>
                    <a:pt x="37" y="188"/>
                    <a:pt x="38" y="187"/>
                    <a:pt x="38" y="185"/>
                  </a:cubicBezTo>
                  <a:cubicBezTo>
                    <a:pt x="39" y="182"/>
                    <a:pt x="39" y="180"/>
                    <a:pt x="38" y="177"/>
                  </a:cubicBezTo>
                  <a:cubicBezTo>
                    <a:pt x="38" y="177"/>
                    <a:pt x="38" y="177"/>
                    <a:pt x="38" y="177"/>
                  </a:cubicBezTo>
                  <a:cubicBezTo>
                    <a:pt x="22" y="129"/>
                    <a:pt x="22" y="129"/>
                    <a:pt x="22" y="129"/>
                  </a:cubicBezTo>
                  <a:cubicBezTo>
                    <a:pt x="21" y="126"/>
                    <a:pt x="21" y="126"/>
                    <a:pt x="21" y="126"/>
                  </a:cubicBezTo>
                  <a:cubicBezTo>
                    <a:pt x="14" y="104"/>
                    <a:pt x="14" y="104"/>
                    <a:pt x="14" y="104"/>
                  </a:cubicBezTo>
                  <a:cubicBezTo>
                    <a:pt x="13" y="103"/>
                    <a:pt x="13" y="103"/>
                    <a:pt x="13" y="103"/>
                  </a:cubicBezTo>
                  <a:cubicBezTo>
                    <a:pt x="42" y="37"/>
                    <a:pt x="42" y="37"/>
                    <a:pt x="42" y="37"/>
                  </a:cubicBezTo>
                  <a:cubicBezTo>
                    <a:pt x="59" y="89"/>
                    <a:pt x="59" y="89"/>
                    <a:pt x="59" y="89"/>
                  </a:cubicBezTo>
                  <a:cubicBezTo>
                    <a:pt x="58" y="88"/>
                    <a:pt x="57" y="88"/>
                    <a:pt x="56" y="88"/>
                  </a:cubicBezTo>
                  <a:cubicBezTo>
                    <a:pt x="52" y="88"/>
                    <a:pt x="47" y="90"/>
                    <a:pt x="42" y="94"/>
                  </a:cubicBezTo>
                  <a:cubicBezTo>
                    <a:pt x="41" y="95"/>
                    <a:pt x="40" y="96"/>
                    <a:pt x="39" y="97"/>
                  </a:cubicBezTo>
                  <a:cubicBezTo>
                    <a:pt x="32" y="104"/>
                    <a:pt x="29" y="113"/>
                    <a:pt x="32" y="119"/>
                  </a:cubicBezTo>
                  <a:cubicBezTo>
                    <a:pt x="32" y="120"/>
                    <a:pt x="33" y="121"/>
                    <a:pt x="34" y="121"/>
                  </a:cubicBezTo>
                  <a:cubicBezTo>
                    <a:pt x="34" y="122"/>
                    <a:pt x="34" y="122"/>
                    <a:pt x="34" y="122"/>
                  </a:cubicBezTo>
                  <a:cubicBezTo>
                    <a:pt x="36" y="123"/>
                    <a:pt x="38" y="124"/>
                    <a:pt x="41" y="124"/>
                  </a:cubicBezTo>
                  <a:cubicBezTo>
                    <a:pt x="47" y="124"/>
                    <a:pt x="53" y="121"/>
                    <a:pt x="59" y="116"/>
                  </a:cubicBezTo>
                  <a:cubicBezTo>
                    <a:pt x="65" y="109"/>
                    <a:pt x="68" y="101"/>
                    <a:pt x="66" y="95"/>
                  </a:cubicBezTo>
                  <a:cubicBezTo>
                    <a:pt x="66" y="95"/>
                    <a:pt x="66" y="95"/>
                    <a:pt x="66" y="95"/>
                  </a:cubicBezTo>
                  <a:cubicBezTo>
                    <a:pt x="66" y="94"/>
                    <a:pt x="66" y="94"/>
                    <a:pt x="66" y="94"/>
                  </a:cubicBezTo>
                  <a:cubicBezTo>
                    <a:pt x="65" y="90"/>
                    <a:pt x="65" y="90"/>
                    <a:pt x="65" y="90"/>
                  </a:cubicBezTo>
                  <a:cubicBezTo>
                    <a:pt x="64" y="87"/>
                    <a:pt x="64" y="87"/>
                    <a:pt x="64" y="87"/>
                  </a:cubicBezTo>
                  <a:cubicBezTo>
                    <a:pt x="45" y="30"/>
                    <a:pt x="45" y="30"/>
                    <a:pt x="45" y="30"/>
                  </a:cubicBezTo>
                  <a:cubicBezTo>
                    <a:pt x="45" y="30"/>
                    <a:pt x="45" y="30"/>
                    <a:pt x="45" y="30"/>
                  </a:cubicBezTo>
                  <a:cubicBezTo>
                    <a:pt x="44" y="27"/>
                    <a:pt x="44" y="27"/>
                    <a:pt x="44" y="27"/>
                  </a:cubicBezTo>
                  <a:cubicBezTo>
                    <a:pt x="42" y="23"/>
                    <a:pt x="42" y="23"/>
                    <a:pt x="42" y="23"/>
                  </a:cubicBezTo>
                  <a:cubicBezTo>
                    <a:pt x="37" y="7"/>
                    <a:pt x="37" y="7"/>
                    <a:pt x="37" y="7"/>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id="{7F97741C-C71A-4CC9-8EB5-219B90A78253}"/>
                </a:ext>
              </a:extLst>
            </p:cNvPr>
            <p:cNvSpPr>
              <a:spLocks/>
            </p:cNvSpPr>
            <p:nvPr/>
          </p:nvSpPr>
          <p:spPr bwMode="auto">
            <a:xfrm>
              <a:off x="5456" y="5786"/>
              <a:ext cx="117" cy="193"/>
            </a:xfrm>
            <a:custGeom>
              <a:avLst/>
              <a:gdLst>
                <a:gd name="T0" fmla="*/ 35 w 68"/>
                <a:gd name="T1" fmla="*/ 0 h 113"/>
                <a:gd name="T2" fmla="*/ 35 w 68"/>
                <a:gd name="T3" fmla="*/ 0 h 113"/>
                <a:gd name="T4" fmla="*/ 32 w 68"/>
                <a:gd name="T5" fmla="*/ 7 h 113"/>
                <a:gd name="T6" fmla="*/ 8 w 68"/>
                <a:gd name="T7" fmla="*/ 61 h 113"/>
                <a:gd name="T8" fmla="*/ 5 w 68"/>
                <a:gd name="T9" fmla="*/ 68 h 113"/>
                <a:gd name="T10" fmla="*/ 1 w 68"/>
                <a:gd name="T11" fmla="*/ 79 h 113"/>
                <a:gd name="T12" fmla="*/ 1 w 68"/>
                <a:gd name="T13" fmla="*/ 80 h 113"/>
                <a:gd name="T14" fmla="*/ 0 w 68"/>
                <a:gd name="T15" fmla="*/ 80 h 113"/>
                <a:gd name="T16" fmla="*/ 9 w 68"/>
                <a:gd name="T17" fmla="*/ 106 h 113"/>
                <a:gd name="T18" fmla="*/ 11 w 68"/>
                <a:gd name="T19" fmla="*/ 113 h 113"/>
                <a:gd name="T20" fmla="*/ 17 w 68"/>
                <a:gd name="T21" fmla="*/ 113 h 113"/>
                <a:gd name="T22" fmla="*/ 14 w 68"/>
                <a:gd name="T23" fmla="*/ 104 h 113"/>
                <a:gd name="T24" fmla="*/ 14 w 68"/>
                <a:gd name="T25" fmla="*/ 104 h 113"/>
                <a:gd name="T26" fmla="*/ 42 w 68"/>
                <a:gd name="T27" fmla="*/ 38 h 113"/>
                <a:gd name="T28" fmla="*/ 59 w 68"/>
                <a:gd name="T29" fmla="*/ 89 h 113"/>
                <a:gd name="T30" fmla="*/ 57 w 68"/>
                <a:gd name="T31" fmla="*/ 89 h 113"/>
                <a:gd name="T32" fmla="*/ 42 w 68"/>
                <a:gd name="T33" fmla="*/ 95 h 113"/>
                <a:gd name="T34" fmla="*/ 39 w 68"/>
                <a:gd name="T35" fmla="*/ 97 h 113"/>
                <a:gd name="T36" fmla="*/ 31 w 68"/>
                <a:gd name="T37" fmla="*/ 113 h 113"/>
                <a:gd name="T38" fmla="*/ 62 w 68"/>
                <a:gd name="T39" fmla="*/ 113 h 113"/>
                <a:gd name="T40" fmla="*/ 66 w 68"/>
                <a:gd name="T41" fmla="*/ 96 h 113"/>
                <a:gd name="T42" fmla="*/ 66 w 68"/>
                <a:gd name="T43" fmla="*/ 96 h 113"/>
                <a:gd name="T44" fmla="*/ 66 w 68"/>
                <a:gd name="T45" fmla="*/ 95 h 113"/>
                <a:gd name="T46" fmla="*/ 65 w 68"/>
                <a:gd name="T47" fmla="*/ 91 h 113"/>
                <a:gd name="T48" fmla="*/ 64 w 68"/>
                <a:gd name="T49" fmla="*/ 88 h 113"/>
                <a:gd name="T50" fmla="*/ 45 w 68"/>
                <a:gd name="T51" fmla="*/ 31 h 113"/>
                <a:gd name="T52" fmla="*/ 45 w 68"/>
                <a:gd name="T53" fmla="*/ 31 h 113"/>
                <a:gd name="T54" fmla="*/ 44 w 68"/>
                <a:gd name="T55" fmla="*/ 28 h 113"/>
                <a:gd name="T56" fmla="*/ 43 w 68"/>
                <a:gd name="T57" fmla="*/ 24 h 113"/>
                <a:gd name="T58" fmla="*/ 37 w 68"/>
                <a:gd name="T59" fmla="*/ 8 h 113"/>
                <a:gd name="T60" fmla="*/ 35 w 68"/>
                <a:gd name="T6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13">
                  <a:moveTo>
                    <a:pt x="35" y="0"/>
                  </a:moveTo>
                  <a:cubicBezTo>
                    <a:pt x="35" y="0"/>
                    <a:pt x="35" y="0"/>
                    <a:pt x="35" y="0"/>
                  </a:cubicBezTo>
                  <a:cubicBezTo>
                    <a:pt x="32" y="7"/>
                    <a:pt x="32" y="7"/>
                    <a:pt x="32" y="7"/>
                  </a:cubicBezTo>
                  <a:cubicBezTo>
                    <a:pt x="8" y="61"/>
                    <a:pt x="8" y="61"/>
                    <a:pt x="8" y="61"/>
                  </a:cubicBezTo>
                  <a:cubicBezTo>
                    <a:pt x="5" y="68"/>
                    <a:pt x="5" y="68"/>
                    <a:pt x="5" y="68"/>
                  </a:cubicBezTo>
                  <a:cubicBezTo>
                    <a:pt x="1" y="79"/>
                    <a:pt x="1" y="79"/>
                    <a:pt x="1" y="79"/>
                  </a:cubicBezTo>
                  <a:cubicBezTo>
                    <a:pt x="1" y="80"/>
                    <a:pt x="1" y="80"/>
                    <a:pt x="1" y="80"/>
                  </a:cubicBezTo>
                  <a:cubicBezTo>
                    <a:pt x="0" y="80"/>
                    <a:pt x="0" y="80"/>
                    <a:pt x="0" y="80"/>
                  </a:cubicBezTo>
                  <a:cubicBezTo>
                    <a:pt x="9" y="106"/>
                    <a:pt x="9" y="106"/>
                    <a:pt x="9" y="106"/>
                  </a:cubicBezTo>
                  <a:cubicBezTo>
                    <a:pt x="11" y="113"/>
                    <a:pt x="11" y="113"/>
                    <a:pt x="11" y="113"/>
                  </a:cubicBezTo>
                  <a:cubicBezTo>
                    <a:pt x="17" y="113"/>
                    <a:pt x="17" y="113"/>
                    <a:pt x="17" y="113"/>
                  </a:cubicBezTo>
                  <a:cubicBezTo>
                    <a:pt x="14" y="104"/>
                    <a:pt x="14" y="104"/>
                    <a:pt x="14" y="104"/>
                  </a:cubicBezTo>
                  <a:cubicBezTo>
                    <a:pt x="14" y="104"/>
                    <a:pt x="14" y="104"/>
                    <a:pt x="14" y="104"/>
                  </a:cubicBezTo>
                  <a:cubicBezTo>
                    <a:pt x="42" y="38"/>
                    <a:pt x="42" y="38"/>
                    <a:pt x="42" y="38"/>
                  </a:cubicBezTo>
                  <a:cubicBezTo>
                    <a:pt x="59" y="89"/>
                    <a:pt x="59" y="89"/>
                    <a:pt x="59" y="89"/>
                  </a:cubicBezTo>
                  <a:cubicBezTo>
                    <a:pt x="58" y="89"/>
                    <a:pt x="57" y="89"/>
                    <a:pt x="57" y="89"/>
                  </a:cubicBezTo>
                  <a:cubicBezTo>
                    <a:pt x="52" y="89"/>
                    <a:pt x="47" y="91"/>
                    <a:pt x="42" y="95"/>
                  </a:cubicBezTo>
                  <a:cubicBezTo>
                    <a:pt x="41" y="96"/>
                    <a:pt x="40" y="97"/>
                    <a:pt x="39" y="97"/>
                  </a:cubicBezTo>
                  <a:cubicBezTo>
                    <a:pt x="34" y="102"/>
                    <a:pt x="32" y="108"/>
                    <a:pt x="31" y="113"/>
                  </a:cubicBezTo>
                  <a:cubicBezTo>
                    <a:pt x="62" y="113"/>
                    <a:pt x="62" y="113"/>
                    <a:pt x="62" y="113"/>
                  </a:cubicBezTo>
                  <a:cubicBezTo>
                    <a:pt x="66" y="107"/>
                    <a:pt x="68" y="101"/>
                    <a:pt x="66" y="96"/>
                  </a:cubicBezTo>
                  <a:cubicBezTo>
                    <a:pt x="66" y="96"/>
                    <a:pt x="66" y="96"/>
                    <a:pt x="66" y="96"/>
                  </a:cubicBezTo>
                  <a:cubicBezTo>
                    <a:pt x="66" y="95"/>
                    <a:pt x="66" y="95"/>
                    <a:pt x="66" y="95"/>
                  </a:cubicBezTo>
                  <a:cubicBezTo>
                    <a:pt x="65" y="91"/>
                    <a:pt x="65" y="91"/>
                    <a:pt x="65" y="91"/>
                  </a:cubicBezTo>
                  <a:cubicBezTo>
                    <a:pt x="64" y="88"/>
                    <a:pt x="64" y="88"/>
                    <a:pt x="64" y="88"/>
                  </a:cubicBezTo>
                  <a:cubicBezTo>
                    <a:pt x="45" y="31"/>
                    <a:pt x="45" y="31"/>
                    <a:pt x="45" y="31"/>
                  </a:cubicBezTo>
                  <a:cubicBezTo>
                    <a:pt x="45" y="31"/>
                    <a:pt x="45" y="31"/>
                    <a:pt x="45" y="31"/>
                  </a:cubicBezTo>
                  <a:cubicBezTo>
                    <a:pt x="44" y="28"/>
                    <a:pt x="44" y="28"/>
                    <a:pt x="44" y="28"/>
                  </a:cubicBezTo>
                  <a:cubicBezTo>
                    <a:pt x="43" y="24"/>
                    <a:pt x="43" y="24"/>
                    <a:pt x="43" y="24"/>
                  </a:cubicBezTo>
                  <a:cubicBezTo>
                    <a:pt x="37" y="8"/>
                    <a:pt x="37" y="8"/>
                    <a:pt x="37" y="8"/>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id="{1724FFC6-F0D3-4105-8C89-F7C2C1B44B86}"/>
                </a:ext>
              </a:extLst>
            </p:cNvPr>
            <p:cNvSpPr>
              <a:spLocks noEditPoints="1"/>
            </p:cNvSpPr>
            <p:nvPr/>
          </p:nvSpPr>
          <p:spPr bwMode="auto">
            <a:xfrm>
              <a:off x="5912" y="5434"/>
              <a:ext cx="224" cy="151"/>
            </a:xfrm>
            <a:custGeom>
              <a:avLst/>
              <a:gdLst>
                <a:gd name="T0" fmla="*/ 104 w 131"/>
                <a:gd name="T1" fmla="*/ 43 h 88"/>
                <a:gd name="T2" fmla="*/ 89 w 131"/>
                <a:gd name="T3" fmla="*/ 49 h 88"/>
                <a:gd name="T4" fmla="*/ 88 w 131"/>
                <a:gd name="T5" fmla="*/ 52 h 88"/>
                <a:gd name="T6" fmla="*/ 88 w 131"/>
                <a:gd name="T7" fmla="*/ 52 h 88"/>
                <a:gd name="T8" fmla="*/ 105 w 131"/>
                <a:gd name="T9" fmla="*/ 71 h 88"/>
                <a:gd name="T10" fmla="*/ 113 w 131"/>
                <a:gd name="T11" fmla="*/ 72 h 88"/>
                <a:gd name="T12" fmla="*/ 127 w 131"/>
                <a:gd name="T13" fmla="*/ 67 h 88"/>
                <a:gd name="T14" fmla="*/ 127 w 131"/>
                <a:gd name="T15" fmla="*/ 67 h 88"/>
                <a:gd name="T16" fmla="*/ 127 w 131"/>
                <a:gd name="T17" fmla="*/ 66 h 88"/>
                <a:gd name="T18" fmla="*/ 130 w 131"/>
                <a:gd name="T19" fmla="*/ 64 h 88"/>
                <a:gd name="T20" fmla="*/ 131 w 131"/>
                <a:gd name="T21" fmla="*/ 63 h 88"/>
                <a:gd name="T22" fmla="*/ 131 w 131"/>
                <a:gd name="T23" fmla="*/ 55 h 88"/>
                <a:gd name="T24" fmla="*/ 129 w 131"/>
                <a:gd name="T25" fmla="*/ 58 h 88"/>
                <a:gd name="T26" fmla="*/ 115 w 131"/>
                <a:gd name="T27" fmla="*/ 46 h 88"/>
                <a:gd name="T28" fmla="*/ 112 w 131"/>
                <a:gd name="T29" fmla="*/ 44 h 88"/>
                <a:gd name="T30" fmla="*/ 104 w 131"/>
                <a:gd name="T31" fmla="*/ 43 h 88"/>
                <a:gd name="T32" fmla="*/ 131 w 131"/>
                <a:gd name="T33" fmla="*/ 0 h 88"/>
                <a:gd name="T34" fmla="*/ 128 w 131"/>
                <a:gd name="T35" fmla="*/ 0 h 88"/>
                <a:gd name="T36" fmla="*/ 121 w 131"/>
                <a:gd name="T37" fmla="*/ 1 h 88"/>
                <a:gd name="T38" fmla="*/ 108 w 131"/>
                <a:gd name="T39" fmla="*/ 2 h 88"/>
                <a:gd name="T40" fmla="*/ 108 w 131"/>
                <a:gd name="T41" fmla="*/ 2 h 88"/>
                <a:gd name="T42" fmla="*/ 108 w 131"/>
                <a:gd name="T43" fmla="*/ 2 h 88"/>
                <a:gd name="T44" fmla="*/ 90 w 131"/>
                <a:gd name="T45" fmla="*/ 22 h 88"/>
                <a:gd name="T46" fmla="*/ 73 w 131"/>
                <a:gd name="T47" fmla="*/ 41 h 88"/>
                <a:gd name="T48" fmla="*/ 70 w 131"/>
                <a:gd name="T49" fmla="*/ 43 h 88"/>
                <a:gd name="T50" fmla="*/ 43 w 131"/>
                <a:gd name="T51" fmla="*/ 73 h 88"/>
                <a:gd name="T52" fmla="*/ 26 w 131"/>
                <a:gd name="T53" fmla="*/ 60 h 88"/>
                <a:gd name="T54" fmla="*/ 18 w 131"/>
                <a:gd name="T55" fmla="*/ 59 h 88"/>
                <a:gd name="T56" fmla="*/ 6 w 131"/>
                <a:gd name="T57" fmla="*/ 62 h 88"/>
                <a:gd name="T58" fmla="*/ 4 w 131"/>
                <a:gd name="T59" fmla="*/ 65 h 88"/>
                <a:gd name="T60" fmla="*/ 2 w 131"/>
                <a:gd name="T61" fmla="*/ 68 h 88"/>
                <a:gd name="T62" fmla="*/ 19 w 131"/>
                <a:gd name="T63" fmla="*/ 87 h 88"/>
                <a:gd name="T64" fmla="*/ 27 w 131"/>
                <a:gd name="T65" fmla="*/ 88 h 88"/>
                <a:gd name="T66" fmla="*/ 30 w 131"/>
                <a:gd name="T67" fmla="*/ 88 h 88"/>
                <a:gd name="T68" fmla="*/ 34 w 131"/>
                <a:gd name="T69" fmla="*/ 87 h 88"/>
                <a:gd name="T70" fmla="*/ 41 w 131"/>
                <a:gd name="T71" fmla="*/ 83 h 88"/>
                <a:gd name="T72" fmla="*/ 41 w 131"/>
                <a:gd name="T73" fmla="*/ 83 h 88"/>
                <a:gd name="T74" fmla="*/ 75 w 131"/>
                <a:gd name="T75" fmla="*/ 46 h 88"/>
                <a:gd name="T76" fmla="*/ 77 w 131"/>
                <a:gd name="T77" fmla="*/ 43 h 88"/>
                <a:gd name="T78" fmla="*/ 93 w 131"/>
                <a:gd name="T79" fmla="*/ 26 h 88"/>
                <a:gd name="T80" fmla="*/ 94 w 131"/>
                <a:gd name="T81" fmla="*/ 25 h 88"/>
                <a:gd name="T82" fmla="*/ 131 w 131"/>
                <a:gd name="T83" fmla="*/ 21 h 88"/>
                <a:gd name="T84" fmla="*/ 131 w 131"/>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88">
                  <a:moveTo>
                    <a:pt x="104" y="43"/>
                  </a:moveTo>
                  <a:cubicBezTo>
                    <a:pt x="97" y="43"/>
                    <a:pt x="92" y="45"/>
                    <a:pt x="89" y="49"/>
                  </a:cubicBezTo>
                  <a:cubicBezTo>
                    <a:pt x="89" y="50"/>
                    <a:pt x="88" y="51"/>
                    <a:pt x="88" y="52"/>
                  </a:cubicBezTo>
                  <a:cubicBezTo>
                    <a:pt x="88" y="52"/>
                    <a:pt x="88" y="52"/>
                    <a:pt x="88" y="52"/>
                  </a:cubicBezTo>
                  <a:cubicBezTo>
                    <a:pt x="86" y="59"/>
                    <a:pt x="93" y="68"/>
                    <a:pt x="105" y="71"/>
                  </a:cubicBezTo>
                  <a:cubicBezTo>
                    <a:pt x="108" y="72"/>
                    <a:pt x="110" y="72"/>
                    <a:pt x="113" y="72"/>
                  </a:cubicBezTo>
                  <a:cubicBezTo>
                    <a:pt x="119" y="72"/>
                    <a:pt x="124" y="70"/>
                    <a:pt x="127" y="67"/>
                  </a:cubicBezTo>
                  <a:cubicBezTo>
                    <a:pt x="127" y="67"/>
                    <a:pt x="127" y="67"/>
                    <a:pt x="127" y="67"/>
                  </a:cubicBezTo>
                  <a:cubicBezTo>
                    <a:pt x="127" y="66"/>
                    <a:pt x="127" y="66"/>
                    <a:pt x="127" y="66"/>
                  </a:cubicBezTo>
                  <a:cubicBezTo>
                    <a:pt x="130" y="64"/>
                    <a:pt x="130" y="64"/>
                    <a:pt x="130" y="64"/>
                  </a:cubicBezTo>
                  <a:cubicBezTo>
                    <a:pt x="131" y="63"/>
                    <a:pt x="131" y="63"/>
                    <a:pt x="131" y="63"/>
                  </a:cubicBezTo>
                  <a:cubicBezTo>
                    <a:pt x="131" y="55"/>
                    <a:pt x="131" y="55"/>
                    <a:pt x="131" y="55"/>
                  </a:cubicBezTo>
                  <a:cubicBezTo>
                    <a:pt x="129" y="58"/>
                    <a:pt x="129" y="58"/>
                    <a:pt x="129" y="58"/>
                  </a:cubicBezTo>
                  <a:cubicBezTo>
                    <a:pt x="127" y="53"/>
                    <a:pt x="122" y="48"/>
                    <a:pt x="115" y="46"/>
                  </a:cubicBezTo>
                  <a:cubicBezTo>
                    <a:pt x="114" y="45"/>
                    <a:pt x="113" y="45"/>
                    <a:pt x="112" y="44"/>
                  </a:cubicBezTo>
                  <a:cubicBezTo>
                    <a:pt x="109" y="44"/>
                    <a:pt x="106" y="43"/>
                    <a:pt x="104" y="43"/>
                  </a:cubicBezTo>
                  <a:moveTo>
                    <a:pt x="131" y="0"/>
                  </a:moveTo>
                  <a:cubicBezTo>
                    <a:pt x="128" y="0"/>
                    <a:pt x="128" y="0"/>
                    <a:pt x="128" y="0"/>
                  </a:cubicBezTo>
                  <a:cubicBezTo>
                    <a:pt x="121" y="1"/>
                    <a:pt x="121" y="1"/>
                    <a:pt x="121" y="1"/>
                  </a:cubicBezTo>
                  <a:cubicBezTo>
                    <a:pt x="108" y="2"/>
                    <a:pt x="108" y="2"/>
                    <a:pt x="108" y="2"/>
                  </a:cubicBezTo>
                  <a:cubicBezTo>
                    <a:pt x="108" y="2"/>
                    <a:pt x="108" y="2"/>
                    <a:pt x="108" y="2"/>
                  </a:cubicBezTo>
                  <a:cubicBezTo>
                    <a:pt x="108" y="2"/>
                    <a:pt x="108" y="2"/>
                    <a:pt x="108" y="2"/>
                  </a:cubicBezTo>
                  <a:cubicBezTo>
                    <a:pt x="90" y="22"/>
                    <a:pt x="90" y="22"/>
                    <a:pt x="90" y="22"/>
                  </a:cubicBezTo>
                  <a:cubicBezTo>
                    <a:pt x="73" y="41"/>
                    <a:pt x="73" y="41"/>
                    <a:pt x="73" y="41"/>
                  </a:cubicBezTo>
                  <a:cubicBezTo>
                    <a:pt x="70" y="43"/>
                    <a:pt x="70" y="43"/>
                    <a:pt x="70" y="43"/>
                  </a:cubicBezTo>
                  <a:cubicBezTo>
                    <a:pt x="43" y="73"/>
                    <a:pt x="43" y="73"/>
                    <a:pt x="43" y="73"/>
                  </a:cubicBezTo>
                  <a:cubicBezTo>
                    <a:pt x="41" y="68"/>
                    <a:pt x="35" y="63"/>
                    <a:pt x="26" y="60"/>
                  </a:cubicBezTo>
                  <a:cubicBezTo>
                    <a:pt x="23" y="60"/>
                    <a:pt x="21" y="59"/>
                    <a:pt x="18" y="59"/>
                  </a:cubicBezTo>
                  <a:cubicBezTo>
                    <a:pt x="13" y="59"/>
                    <a:pt x="9" y="60"/>
                    <a:pt x="6" y="62"/>
                  </a:cubicBezTo>
                  <a:cubicBezTo>
                    <a:pt x="5" y="63"/>
                    <a:pt x="4" y="64"/>
                    <a:pt x="4" y="65"/>
                  </a:cubicBezTo>
                  <a:cubicBezTo>
                    <a:pt x="3" y="66"/>
                    <a:pt x="2" y="67"/>
                    <a:pt x="2" y="68"/>
                  </a:cubicBezTo>
                  <a:cubicBezTo>
                    <a:pt x="0" y="75"/>
                    <a:pt x="8" y="84"/>
                    <a:pt x="19" y="87"/>
                  </a:cubicBezTo>
                  <a:cubicBezTo>
                    <a:pt x="22" y="88"/>
                    <a:pt x="25" y="88"/>
                    <a:pt x="27" y="88"/>
                  </a:cubicBezTo>
                  <a:cubicBezTo>
                    <a:pt x="28" y="88"/>
                    <a:pt x="29" y="88"/>
                    <a:pt x="30" y="88"/>
                  </a:cubicBezTo>
                  <a:cubicBezTo>
                    <a:pt x="31" y="88"/>
                    <a:pt x="33" y="87"/>
                    <a:pt x="34" y="87"/>
                  </a:cubicBezTo>
                  <a:cubicBezTo>
                    <a:pt x="37" y="86"/>
                    <a:pt x="39" y="85"/>
                    <a:pt x="41" y="83"/>
                  </a:cubicBezTo>
                  <a:cubicBezTo>
                    <a:pt x="41" y="83"/>
                    <a:pt x="41" y="83"/>
                    <a:pt x="41" y="83"/>
                  </a:cubicBezTo>
                  <a:cubicBezTo>
                    <a:pt x="75" y="46"/>
                    <a:pt x="75" y="46"/>
                    <a:pt x="75" y="46"/>
                  </a:cubicBezTo>
                  <a:cubicBezTo>
                    <a:pt x="77" y="43"/>
                    <a:pt x="77" y="43"/>
                    <a:pt x="77" y="43"/>
                  </a:cubicBezTo>
                  <a:cubicBezTo>
                    <a:pt x="93" y="26"/>
                    <a:pt x="93" y="26"/>
                    <a:pt x="93" y="26"/>
                  </a:cubicBezTo>
                  <a:cubicBezTo>
                    <a:pt x="94" y="25"/>
                    <a:pt x="94" y="25"/>
                    <a:pt x="94" y="25"/>
                  </a:cubicBezTo>
                  <a:cubicBezTo>
                    <a:pt x="131" y="21"/>
                    <a:pt x="131" y="21"/>
                    <a:pt x="131" y="21"/>
                  </a:cubicBezTo>
                  <a:cubicBezTo>
                    <a:pt x="131" y="0"/>
                    <a:pt x="131" y="0"/>
                    <a:pt x="13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0">
              <a:extLst>
                <a:ext uri="{FF2B5EF4-FFF2-40B4-BE49-F238E27FC236}">
                  <a16:creationId xmlns:a16="http://schemas.microsoft.com/office/drawing/2014/main" id="{9FC08002-FC95-4291-B711-C061CD03C3FA}"/>
                </a:ext>
              </a:extLst>
            </p:cNvPr>
            <p:cNvSpPr>
              <a:spLocks/>
            </p:cNvSpPr>
            <p:nvPr/>
          </p:nvSpPr>
          <p:spPr bwMode="auto">
            <a:xfrm>
              <a:off x="5545" y="5082"/>
              <a:ext cx="354" cy="120"/>
            </a:xfrm>
            <a:custGeom>
              <a:avLst/>
              <a:gdLst>
                <a:gd name="T0" fmla="*/ 121 w 207"/>
                <a:gd name="T1" fmla="*/ 0 h 70"/>
                <a:gd name="T2" fmla="*/ 121 w 207"/>
                <a:gd name="T3" fmla="*/ 0 h 70"/>
                <a:gd name="T4" fmla="*/ 99 w 207"/>
                <a:gd name="T5" fmla="*/ 16 h 70"/>
                <a:gd name="T6" fmla="*/ 78 w 207"/>
                <a:gd name="T7" fmla="*/ 30 h 70"/>
                <a:gd name="T8" fmla="*/ 76 w 207"/>
                <a:gd name="T9" fmla="*/ 32 h 70"/>
                <a:gd name="T10" fmla="*/ 43 w 207"/>
                <a:gd name="T11" fmla="*/ 56 h 70"/>
                <a:gd name="T12" fmla="*/ 29 w 207"/>
                <a:gd name="T13" fmla="*/ 40 h 70"/>
                <a:gd name="T14" fmla="*/ 16 w 207"/>
                <a:gd name="T15" fmla="*/ 37 h 70"/>
                <a:gd name="T16" fmla="*/ 9 w 207"/>
                <a:gd name="T17" fmla="*/ 38 h 70"/>
                <a:gd name="T18" fmla="*/ 6 w 207"/>
                <a:gd name="T19" fmla="*/ 40 h 70"/>
                <a:gd name="T20" fmla="*/ 4 w 207"/>
                <a:gd name="T21" fmla="*/ 43 h 70"/>
                <a:gd name="T22" fmla="*/ 17 w 207"/>
                <a:gd name="T23" fmla="*/ 64 h 70"/>
                <a:gd name="T24" fmla="*/ 27 w 207"/>
                <a:gd name="T25" fmla="*/ 68 h 70"/>
                <a:gd name="T26" fmla="*/ 30 w 207"/>
                <a:gd name="T27" fmla="*/ 68 h 70"/>
                <a:gd name="T28" fmla="*/ 31 w 207"/>
                <a:gd name="T29" fmla="*/ 68 h 70"/>
                <a:gd name="T30" fmla="*/ 39 w 207"/>
                <a:gd name="T31" fmla="*/ 65 h 70"/>
                <a:gd name="T32" fmla="*/ 39 w 207"/>
                <a:gd name="T33" fmla="*/ 65 h 70"/>
                <a:gd name="T34" fmla="*/ 80 w 207"/>
                <a:gd name="T35" fmla="*/ 36 h 70"/>
                <a:gd name="T36" fmla="*/ 82 w 207"/>
                <a:gd name="T37" fmla="*/ 34 h 70"/>
                <a:gd name="T38" fmla="*/ 102 w 207"/>
                <a:gd name="T39" fmla="*/ 20 h 70"/>
                <a:gd name="T40" fmla="*/ 102 w 207"/>
                <a:gd name="T41" fmla="*/ 19 h 70"/>
                <a:gd name="T42" fmla="*/ 173 w 207"/>
                <a:gd name="T43" fmla="*/ 27 h 70"/>
                <a:gd name="T44" fmla="*/ 130 w 207"/>
                <a:gd name="T45" fmla="*/ 58 h 70"/>
                <a:gd name="T46" fmla="*/ 119 w 207"/>
                <a:gd name="T47" fmla="*/ 44 h 70"/>
                <a:gd name="T48" fmla="*/ 116 w 207"/>
                <a:gd name="T49" fmla="*/ 42 h 70"/>
                <a:gd name="T50" fmla="*/ 103 w 207"/>
                <a:gd name="T51" fmla="*/ 39 h 70"/>
                <a:gd name="T52" fmla="*/ 93 w 207"/>
                <a:gd name="T53" fmla="*/ 42 h 70"/>
                <a:gd name="T54" fmla="*/ 91 w 207"/>
                <a:gd name="T55" fmla="*/ 44 h 70"/>
                <a:gd name="T56" fmla="*/ 91 w 207"/>
                <a:gd name="T57" fmla="*/ 45 h 70"/>
                <a:gd name="T58" fmla="*/ 104 w 207"/>
                <a:gd name="T59" fmla="*/ 66 h 70"/>
                <a:gd name="T60" fmla="*/ 117 w 207"/>
                <a:gd name="T61" fmla="*/ 70 h 70"/>
                <a:gd name="T62" fmla="*/ 126 w 207"/>
                <a:gd name="T63" fmla="*/ 67 h 70"/>
                <a:gd name="T64" fmla="*/ 126 w 207"/>
                <a:gd name="T65" fmla="*/ 67 h 70"/>
                <a:gd name="T66" fmla="*/ 127 w 207"/>
                <a:gd name="T67" fmla="*/ 67 h 70"/>
                <a:gd name="T68" fmla="*/ 130 w 207"/>
                <a:gd name="T69" fmla="*/ 65 h 70"/>
                <a:gd name="T70" fmla="*/ 133 w 207"/>
                <a:gd name="T71" fmla="*/ 62 h 70"/>
                <a:gd name="T72" fmla="*/ 181 w 207"/>
                <a:gd name="T73" fmla="*/ 27 h 70"/>
                <a:gd name="T74" fmla="*/ 181 w 207"/>
                <a:gd name="T75" fmla="*/ 27 h 70"/>
                <a:gd name="T76" fmla="*/ 184 w 207"/>
                <a:gd name="T77" fmla="*/ 25 h 70"/>
                <a:gd name="T78" fmla="*/ 187 w 207"/>
                <a:gd name="T79" fmla="*/ 23 h 70"/>
                <a:gd name="T80" fmla="*/ 201 w 207"/>
                <a:gd name="T81" fmla="*/ 13 h 70"/>
                <a:gd name="T82" fmla="*/ 207 w 207"/>
                <a:gd name="T83" fmla="*/ 8 h 70"/>
                <a:gd name="T84" fmla="*/ 200 w 207"/>
                <a:gd name="T85" fmla="*/ 8 h 70"/>
                <a:gd name="T86" fmla="*/ 141 w 207"/>
                <a:gd name="T87" fmla="*/ 2 h 70"/>
                <a:gd name="T88" fmla="*/ 134 w 207"/>
                <a:gd name="T89" fmla="*/ 1 h 70"/>
                <a:gd name="T90" fmla="*/ 121 w 207"/>
                <a:gd name="T91" fmla="*/ 0 h 70"/>
                <a:gd name="T92" fmla="*/ 121 w 207"/>
                <a:gd name="T93" fmla="*/ 0 h 70"/>
                <a:gd name="T94" fmla="*/ 121 w 207"/>
                <a:gd name="T9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7" h="70">
                  <a:moveTo>
                    <a:pt x="121" y="0"/>
                  </a:moveTo>
                  <a:cubicBezTo>
                    <a:pt x="121" y="0"/>
                    <a:pt x="121" y="0"/>
                    <a:pt x="121" y="0"/>
                  </a:cubicBezTo>
                  <a:cubicBezTo>
                    <a:pt x="99" y="16"/>
                    <a:pt x="99" y="16"/>
                    <a:pt x="99" y="16"/>
                  </a:cubicBezTo>
                  <a:cubicBezTo>
                    <a:pt x="78" y="30"/>
                    <a:pt x="78" y="30"/>
                    <a:pt x="78" y="30"/>
                  </a:cubicBezTo>
                  <a:cubicBezTo>
                    <a:pt x="76" y="32"/>
                    <a:pt x="76" y="32"/>
                    <a:pt x="76" y="32"/>
                  </a:cubicBezTo>
                  <a:cubicBezTo>
                    <a:pt x="43" y="56"/>
                    <a:pt x="43" y="56"/>
                    <a:pt x="43" y="56"/>
                  </a:cubicBezTo>
                  <a:cubicBezTo>
                    <a:pt x="42" y="50"/>
                    <a:pt x="37" y="44"/>
                    <a:pt x="29" y="40"/>
                  </a:cubicBezTo>
                  <a:cubicBezTo>
                    <a:pt x="24" y="38"/>
                    <a:pt x="20" y="37"/>
                    <a:pt x="16" y="37"/>
                  </a:cubicBezTo>
                  <a:cubicBezTo>
                    <a:pt x="13" y="37"/>
                    <a:pt x="11" y="37"/>
                    <a:pt x="9" y="38"/>
                  </a:cubicBezTo>
                  <a:cubicBezTo>
                    <a:pt x="8" y="38"/>
                    <a:pt x="7" y="39"/>
                    <a:pt x="6" y="40"/>
                  </a:cubicBezTo>
                  <a:cubicBezTo>
                    <a:pt x="5" y="40"/>
                    <a:pt x="4" y="41"/>
                    <a:pt x="4" y="43"/>
                  </a:cubicBezTo>
                  <a:cubicBezTo>
                    <a:pt x="0" y="49"/>
                    <a:pt x="6" y="59"/>
                    <a:pt x="17" y="64"/>
                  </a:cubicBezTo>
                  <a:cubicBezTo>
                    <a:pt x="20" y="66"/>
                    <a:pt x="23" y="67"/>
                    <a:pt x="27" y="68"/>
                  </a:cubicBezTo>
                  <a:cubicBezTo>
                    <a:pt x="28" y="68"/>
                    <a:pt x="29" y="68"/>
                    <a:pt x="30" y="68"/>
                  </a:cubicBezTo>
                  <a:cubicBezTo>
                    <a:pt x="30" y="68"/>
                    <a:pt x="31" y="68"/>
                    <a:pt x="31" y="68"/>
                  </a:cubicBezTo>
                  <a:cubicBezTo>
                    <a:pt x="34" y="68"/>
                    <a:pt x="37" y="67"/>
                    <a:pt x="39" y="65"/>
                  </a:cubicBezTo>
                  <a:cubicBezTo>
                    <a:pt x="39" y="65"/>
                    <a:pt x="39" y="65"/>
                    <a:pt x="39" y="65"/>
                  </a:cubicBezTo>
                  <a:cubicBezTo>
                    <a:pt x="80" y="36"/>
                    <a:pt x="80" y="36"/>
                    <a:pt x="80" y="36"/>
                  </a:cubicBezTo>
                  <a:cubicBezTo>
                    <a:pt x="82" y="34"/>
                    <a:pt x="82" y="34"/>
                    <a:pt x="82" y="34"/>
                  </a:cubicBezTo>
                  <a:cubicBezTo>
                    <a:pt x="102" y="20"/>
                    <a:pt x="102" y="20"/>
                    <a:pt x="102" y="20"/>
                  </a:cubicBezTo>
                  <a:cubicBezTo>
                    <a:pt x="102" y="19"/>
                    <a:pt x="102" y="19"/>
                    <a:pt x="102" y="19"/>
                  </a:cubicBezTo>
                  <a:cubicBezTo>
                    <a:pt x="173" y="27"/>
                    <a:pt x="173" y="27"/>
                    <a:pt x="173" y="27"/>
                  </a:cubicBezTo>
                  <a:cubicBezTo>
                    <a:pt x="130" y="58"/>
                    <a:pt x="130" y="58"/>
                    <a:pt x="130" y="58"/>
                  </a:cubicBezTo>
                  <a:cubicBezTo>
                    <a:pt x="129" y="53"/>
                    <a:pt x="125" y="48"/>
                    <a:pt x="119" y="44"/>
                  </a:cubicBezTo>
                  <a:cubicBezTo>
                    <a:pt x="118" y="43"/>
                    <a:pt x="117" y="43"/>
                    <a:pt x="116" y="42"/>
                  </a:cubicBezTo>
                  <a:cubicBezTo>
                    <a:pt x="111" y="40"/>
                    <a:pt x="107" y="39"/>
                    <a:pt x="103" y="39"/>
                  </a:cubicBezTo>
                  <a:cubicBezTo>
                    <a:pt x="99" y="39"/>
                    <a:pt x="95" y="40"/>
                    <a:pt x="93" y="42"/>
                  </a:cubicBezTo>
                  <a:cubicBezTo>
                    <a:pt x="92" y="42"/>
                    <a:pt x="91" y="43"/>
                    <a:pt x="91" y="44"/>
                  </a:cubicBezTo>
                  <a:cubicBezTo>
                    <a:pt x="91" y="45"/>
                    <a:pt x="91" y="45"/>
                    <a:pt x="91" y="45"/>
                  </a:cubicBezTo>
                  <a:cubicBezTo>
                    <a:pt x="87" y="51"/>
                    <a:pt x="93" y="61"/>
                    <a:pt x="104" y="66"/>
                  </a:cubicBezTo>
                  <a:cubicBezTo>
                    <a:pt x="108" y="69"/>
                    <a:pt x="113" y="70"/>
                    <a:pt x="117" y="70"/>
                  </a:cubicBezTo>
                  <a:cubicBezTo>
                    <a:pt x="120" y="70"/>
                    <a:pt x="123" y="69"/>
                    <a:pt x="126" y="67"/>
                  </a:cubicBezTo>
                  <a:cubicBezTo>
                    <a:pt x="126" y="67"/>
                    <a:pt x="126" y="67"/>
                    <a:pt x="126" y="67"/>
                  </a:cubicBezTo>
                  <a:cubicBezTo>
                    <a:pt x="127" y="67"/>
                    <a:pt x="127" y="67"/>
                    <a:pt x="127" y="67"/>
                  </a:cubicBezTo>
                  <a:cubicBezTo>
                    <a:pt x="130" y="65"/>
                    <a:pt x="130" y="65"/>
                    <a:pt x="130" y="65"/>
                  </a:cubicBezTo>
                  <a:cubicBezTo>
                    <a:pt x="133" y="62"/>
                    <a:pt x="133" y="62"/>
                    <a:pt x="133" y="62"/>
                  </a:cubicBezTo>
                  <a:cubicBezTo>
                    <a:pt x="181" y="27"/>
                    <a:pt x="181" y="27"/>
                    <a:pt x="181" y="27"/>
                  </a:cubicBezTo>
                  <a:cubicBezTo>
                    <a:pt x="181" y="27"/>
                    <a:pt x="181" y="27"/>
                    <a:pt x="181" y="27"/>
                  </a:cubicBezTo>
                  <a:cubicBezTo>
                    <a:pt x="184" y="25"/>
                    <a:pt x="184" y="25"/>
                    <a:pt x="184" y="25"/>
                  </a:cubicBezTo>
                  <a:cubicBezTo>
                    <a:pt x="187" y="23"/>
                    <a:pt x="187" y="23"/>
                    <a:pt x="187" y="23"/>
                  </a:cubicBezTo>
                  <a:cubicBezTo>
                    <a:pt x="201" y="13"/>
                    <a:pt x="201" y="13"/>
                    <a:pt x="201" y="13"/>
                  </a:cubicBezTo>
                  <a:cubicBezTo>
                    <a:pt x="207" y="8"/>
                    <a:pt x="207" y="8"/>
                    <a:pt x="207" y="8"/>
                  </a:cubicBezTo>
                  <a:cubicBezTo>
                    <a:pt x="200" y="8"/>
                    <a:pt x="200" y="8"/>
                    <a:pt x="200" y="8"/>
                  </a:cubicBezTo>
                  <a:cubicBezTo>
                    <a:pt x="141" y="2"/>
                    <a:pt x="141" y="2"/>
                    <a:pt x="141" y="2"/>
                  </a:cubicBezTo>
                  <a:cubicBezTo>
                    <a:pt x="134" y="1"/>
                    <a:pt x="134" y="1"/>
                    <a:pt x="134" y="1"/>
                  </a:cubicBezTo>
                  <a:cubicBezTo>
                    <a:pt x="121" y="0"/>
                    <a:pt x="121" y="0"/>
                    <a:pt x="121" y="0"/>
                  </a:cubicBezTo>
                  <a:cubicBezTo>
                    <a:pt x="121" y="0"/>
                    <a:pt x="121" y="0"/>
                    <a:pt x="121" y="0"/>
                  </a:cubicBezTo>
                  <a:cubicBezTo>
                    <a:pt x="121" y="0"/>
                    <a:pt x="121"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a:extLst>
                <a:ext uri="{FF2B5EF4-FFF2-40B4-BE49-F238E27FC236}">
                  <a16:creationId xmlns:a16="http://schemas.microsoft.com/office/drawing/2014/main" id="{9D8388C7-018C-4323-9333-31C9630CAF8B}"/>
                </a:ext>
              </a:extLst>
            </p:cNvPr>
            <p:cNvSpPr>
              <a:spLocks/>
            </p:cNvSpPr>
            <p:nvPr/>
          </p:nvSpPr>
          <p:spPr bwMode="auto">
            <a:xfrm>
              <a:off x="5373" y="3656"/>
              <a:ext cx="244" cy="282"/>
            </a:xfrm>
            <a:custGeom>
              <a:avLst/>
              <a:gdLst>
                <a:gd name="T0" fmla="*/ 5 w 143"/>
                <a:gd name="T1" fmla="*/ 0 h 165"/>
                <a:gd name="T2" fmla="*/ 5 w 143"/>
                <a:gd name="T3" fmla="*/ 0 h 165"/>
                <a:gd name="T4" fmla="*/ 0 w 143"/>
                <a:gd name="T5" fmla="*/ 7 h 165"/>
                <a:gd name="T6" fmla="*/ 8 w 143"/>
                <a:gd name="T7" fmla="*/ 13 h 165"/>
                <a:gd name="T8" fmla="*/ 11 w 143"/>
                <a:gd name="T9" fmla="*/ 15 h 165"/>
                <a:gd name="T10" fmla="*/ 57 w 143"/>
                <a:gd name="T11" fmla="*/ 53 h 165"/>
                <a:gd name="T12" fmla="*/ 59 w 143"/>
                <a:gd name="T13" fmla="*/ 54 h 165"/>
                <a:gd name="T14" fmla="*/ 106 w 143"/>
                <a:gd name="T15" fmla="*/ 92 h 165"/>
                <a:gd name="T16" fmla="*/ 108 w 143"/>
                <a:gd name="T17" fmla="*/ 93 h 165"/>
                <a:gd name="T18" fmla="*/ 117 w 143"/>
                <a:gd name="T19" fmla="*/ 100 h 165"/>
                <a:gd name="T20" fmla="*/ 98 w 143"/>
                <a:gd name="T21" fmla="*/ 128 h 165"/>
                <a:gd name="T22" fmla="*/ 112 w 143"/>
                <a:gd name="T23" fmla="*/ 165 h 165"/>
                <a:gd name="T24" fmla="*/ 115 w 143"/>
                <a:gd name="T25" fmla="*/ 165 h 165"/>
                <a:gd name="T26" fmla="*/ 115 w 143"/>
                <a:gd name="T27" fmla="*/ 165 h 165"/>
                <a:gd name="T28" fmla="*/ 140 w 143"/>
                <a:gd name="T29" fmla="*/ 136 h 165"/>
                <a:gd name="T30" fmla="*/ 132 w 143"/>
                <a:gd name="T31" fmla="*/ 103 h 165"/>
                <a:gd name="T32" fmla="*/ 132 w 143"/>
                <a:gd name="T33" fmla="*/ 103 h 165"/>
                <a:gd name="T34" fmla="*/ 112 w 143"/>
                <a:gd name="T35" fmla="*/ 87 h 165"/>
                <a:gd name="T36" fmla="*/ 110 w 143"/>
                <a:gd name="T37" fmla="*/ 85 h 165"/>
                <a:gd name="T38" fmla="*/ 64 w 143"/>
                <a:gd name="T39" fmla="*/ 48 h 165"/>
                <a:gd name="T40" fmla="*/ 61 w 143"/>
                <a:gd name="T41" fmla="*/ 46 h 165"/>
                <a:gd name="T42" fmla="*/ 15 w 143"/>
                <a:gd name="T43" fmla="*/ 9 h 165"/>
                <a:gd name="T44" fmla="*/ 13 w 143"/>
                <a:gd name="T45" fmla="*/ 7 h 165"/>
                <a:gd name="T46" fmla="*/ 5 w 143"/>
                <a:gd name="T4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65">
                  <a:moveTo>
                    <a:pt x="5" y="0"/>
                  </a:moveTo>
                  <a:cubicBezTo>
                    <a:pt x="5" y="0"/>
                    <a:pt x="5" y="0"/>
                    <a:pt x="5" y="0"/>
                  </a:cubicBezTo>
                  <a:cubicBezTo>
                    <a:pt x="0" y="7"/>
                    <a:pt x="0" y="7"/>
                    <a:pt x="0" y="7"/>
                  </a:cubicBezTo>
                  <a:cubicBezTo>
                    <a:pt x="8" y="13"/>
                    <a:pt x="8" y="13"/>
                    <a:pt x="8" y="13"/>
                  </a:cubicBezTo>
                  <a:cubicBezTo>
                    <a:pt x="11" y="15"/>
                    <a:pt x="11" y="15"/>
                    <a:pt x="11" y="15"/>
                  </a:cubicBezTo>
                  <a:cubicBezTo>
                    <a:pt x="57" y="53"/>
                    <a:pt x="57" y="53"/>
                    <a:pt x="57" y="53"/>
                  </a:cubicBezTo>
                  <a:cubicBezTo>
                    <a:pt x="59" y="54"/>
                    <a:pt x="59" y="54"/>
                    <a:pt x="59" y="54"/>
                  </a:cubicBezTo>
                  <a:cubicBezTo>
                    <a:pt x="106" y="92"/>
                    <a:pt x="106" y="92"/>
                    <a:pt x="106" y="92"/>
                  </a:cubicBezTo>
                  <a:cubicBezTo>
                    <a:pt x="108" y="93"/>
                    <a:pt x="108" y="93"/>
                    <a:pt x="108" y="93"/>
                  </a:cubicBezTo>
                  <a:cubicBezTo>
                    <a:pt x="117" y="100"/>
                    <a:pt x="117" y="100"/>
                    <a:pt x="117" y="100"/>
                  </a:cubicBezTo>
                  <a:cubicBezTo>
                    <a:pt x="108" y="104"/>
                    <a:pt x="101" y="114"/>
                    <a:pt x="98" y="128"/>
                  </a:cubicBezTo>
                  <a:cubicBezTo>
                    <a:pt x="94" y="146"/>
                    <a:pt x="101" y="162"/>
                    <a:pt x="112" y="165"/>
                  </a:cubicBezTo>
                  <a:cubicBezTo>
                    <a:pt x="113" y="165"/>
                    <a:pt x="114" y="165"/>
                    <a:pt x="115" y="165"/>
                  </a:cubicBezTo>
                  <a:cubicBezTo>
                    <a:pt x="115" y="165"/>
                    <a:pt x="115" y="165"/>
                    <a:pt x="115" y="165"/>
                  </a:cubicBezTo>
                  <a:cubicBezTo>
                    <a:pt x="126" y="165"/>
                    <a:pt x="136" y="153"/>
                    <a:pt x="140" y="136"/>
                  </a:cubicBezTo>
                  <a:cubicBezTo>
                    <a:pt x="143" y="122"/>
                    <a:pt x="139" y="109"/>
                    <a:pt x="132" y="103"/>
                  </a:cubicBezTo>
                  <a:cubicBezTo>
                    <a:pt x="132" y="103"/>
                    <a:pt x="132" y="103"/>
                    <a:pt x="132" y="103"/>
                  </a:cubicBezTo>
                  <a:cubicBezTo>
                    <a:pt x="112" y="87"/>
                    <a:pt x="112" y="87"/>
                    <a:pt x="112" y="87"/>
                  </a:cubicBezTo>
                  <a:cubicBezTo>
                    <a:pt x="110" y="85"/>
                    <a:pt x="110" y="85"/>
                    <a:pt x="110" y="85"/>
                  </a:cubicBezTo>
                  <a:cubicBezTo>
                    <a:pt x="64" y="48"/>
                    <a:pt x="64" y="48"/>
                    <a:pt x="64" y="48"/>
                  </a:cubicBezTo>
                  <a:cubicBezTo>
                    <a:pt x="61" y="46"/>
                    <a:pt x="61" y="46"/>
                    <a:pt x="61" y="46"/>
                  </a:cubicBezTo>
                  <a:cubicBezTo>
                    <a:pt x="15" y="9"/>
                    <a:pt x="15" y="9"/>
                    <a:pt x="15" y="9"/>
                  </a:cubicBezTo>
                  <a:cubicBezTo>
                    <a:pt x="13" y="7"/>
                    <a:pt x="13" y="7"/>
                    <a:pt x="13" y="7"/>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a:extLst>
                <a:ext uri="{FF2B5EF4-FFF2-40B4-BE49-F238E27FC236}">
                  <a16:creationId xmlns:a16="http://schemas.microsoft.com/office/drawing/2014/main" id="{D343299D-02A9-4E72-982D-9870E774F40E}"/>
                </a:ext>
              </a:extLst>
            </p:cNvPr>
            <p:cNvSpPr>
              <a:spLocks/>
            </p:cNvSpPr>
            <p:nvPr/>
          </p:nvSpPr>
          <p:spPr bwMode="auto">
            <a:xfrm>
              <a:off x="4913" y="4402"/>
              <a:ext cx="157" cy="323"/>
            </a:xfrm>
            <a:custGeom>
              <a:avLst/>
              <a:gdLst>
                <a:gd name="T0" fmla="*/ 84 w 92"/>
                <a:gd name="T1" fmla="*/ 0 h 189"/>
                <a:gd name="T2" fmla="*/ 84 w 92"/>
                <a:gd name="T3" fmla="*/ 0 h 189"/>
                <a:gd name="T4" fmla="*/ 82 w 92"/>
                <a:gd name="T5" fmla="*/ 11 h 189"/>
                <a:gd name="T6" fmla="*/ 82 w 92"/>
                <a:gd name="T7" fmla="*/ 14 h 189"/>
                <a:gd name="T8" fmla="*/ 73 w 92"/>
                <a:gd name="T9" fmla="*/ 73 h 189"/>
                <a:gd name="T10" fmla="*/ 72 w 92"/>
                <a:gd name="T11" fmla="*/ 76 h 189"/>
                <a:gd name="T12" fmla="*/ 64 w 92"/>
                <a:gd name="T13" fmla="*/ 134 h 189"/>
                <a:gd name="T14" fmla="*/ 63 w 92"/>
                <a:gd name="T15" fmla="*/ 138 h 189"/>
                <a:gd name="T16" fmla="*/ 62 w 92"/>
                <a:gd name="T17" fmla="*/ 149 h 189"/>
                <a:gd name="T18" fmla="*/ 44 w 92"/>
                <a:gd name="T19" fmla="*/ 144 h 189"/>
                <a:gd name="T20" fmla="*/ 29 w 92"/>
                <a:gd name="T21" fmla="*/ 146 h 189"/>
                <a:gd name="T22" fmla="*/ 4 w 92"/>
                <a:gd name="T23" fmla="*/ 177 h 189"/>
                <a:gd name="T24" fmla="*/ 27 w 92"/>
                <a:gd name="T25" fmla="*/ 189 h 189"/>
                <a:gd name="T26" fmla="*/ 42 w 92"/>
                <a:gd name="T27" fmla="*/ 186 h 189"/>
                <a:gd name="T28" fmla="*/ 67 w 92"/>
                <a:gd name="T29" fmla="*/ 163 h 189"/>
                <a:gd name="T30" fmla="*/ 67 w 92"/>
                <a:gd name="T31" fmla="*/ 163 h 189"/>
                <a:gd name="T32" fmla="*/ 71 w 92"/>
                <a:gd name="T33" fmla="*/ 138 h 189"/>
                <a:gd name="T34" fmla="*/ 72 w 92"/>
                <a:gd name="T35" fmla="*/ 135 h 189"/>
                <a:gd name="T36" fmla="*/ 80 w 92"/>
                <a:gd name="T37" fmla="*/ 76 h 189"/>
                <a:gd name="T38" fmla="*/ 81 w 92"/>
                <a:gd name="T39" fmla="*/ 73 h 189"/>
                <a:gd name="T40" fmla="*/ 90 w 92"/>
                <a:gd name="T41" fmla="*/ 15 h 189"/>
                <a:gd name="T42" fmla="*/ 90 w 92"/>
                <a:gd name="T43" fmla="*/ 12 h 189"/>
                <a:gd name="T44" fmla="*/ 92 w 92"/>
                <a:gd name="T45" fmla="*/ 1 h 189"/>
                <a:gd name="T46" fmla="*/ 84 w 92"/>
                <a:gd name="T4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89">
                  <a:moveTo>
                    <a:pt x="84" y="0"/>
                  </a:moveTo>
                  <a:cubicBezTo>
                    <a:pt x="84" y="0"/>
                    <a:pt x="84" y="0"/>
                    <a:pt x="84" y="0"/>
                  </a:cubicBezTo>
                  <a:cubicBezTo>
                    <a:pt x="82" y="11"/>
                    <a:pt x="82" y="11"/>
                    <a:pt x="82" y="11"/>
                  </a:cubicBezTo>
                  <a:cubicBezTo>
                    <a:pt x="82" y="14"/>
                    <a:pt x="82" y="14"/>
                    <a:pt x="82" y="14"/>
                  </a:cubicBezTo>
                  <a:cubicBezTo>
                    <a:pt x="73" y="73"/>
                    <a:pt x="73" y="73"/>
                    <a:pt x="73" y="73"/>
                  </a:cubicBezTo>
                  <a:cubicBezTo>
                    <a:pt x="72" y="76"/>
                    <a:pt x="72" y="76"/>
                    <a:pt x="72" y="76"/>
                  </a:cubicBezTo>
                  <a:cubicBezTo>
                    <a:pt x="64" y="134"/>
                    <a:pt x="64" y="134"/>
                    <a:pt x="64" y="134"/>
                  </a:cubicBezTo>
                  <a:cubicBezTo>
                    <a:pt x="63" y="138"/>
                    <a:pt x="63" y="138"/>
                    <a:pt x="63" y="138"/>
                  </a:cubicBezTo>
                  <a:cubicBezTo>
                    <a:pt x="62" y="149"/>
                    <a:pt x="62" y="149"/>
                    <a:pt x="62" y="149"/>
                  </a:cubicBezTo>
                  <a:cubicBezTo>
                    <a:pt x="57" y="145"/>
                    <a:pt x="51" y="144"/>
                    <a:pt x="44" y="144"/>
                  </a:cubicBezTo>
                  <a:cubicBezTo>
                    <a:pt x="39" y="144"/>
                    <a:pt x="34" y="144"/>
                    <a:pt x="29" y="146"/>
                  </a:cubicBezTo>
                  <a:cubicBezTo>
                    <a:pt x="11" y="152"/>
                    <a:pt x="0" y="166"/>
                    <a:pt x="4" y="177"/>
                  </a:cubicBezTo>
                  <a:cubicBezTo>
                    <a:pt x="6" y="185"/>
                    <a:pt x="16" y="189"/>
                    <a:pt x="27" y="189"/>
                  </a:cubicBezTo>
                  <a:cubicBezTo>
                    <a:pt x="32" y="189"/>
                    <a:pt x="37" y="188"/>
                    <a:pt x="42" y="186"/>
                  </a:cubicBezTo>
                  <a:cubicBezTo>
                    <a:pt x="56" y="182"/>
                    <a:pt x="66" y="172"/>
                    <a:pt x="67" y="163"/>
                  </a:cubicBezTo>
                  <a:cubicBezTo>
                    <a:pt x="67" y="163"/>
                    <a:pt x="67" y="163"/>
                    <a:pt x="67" y="163"/>
                  </a:cubicBezTo>
                  <a:cubicBezTo>
                    <a:pt x="71" y="138"/>
                    <a:pt x="71" y="138"/>
                    <a:pt x="71" y="138"/>
                  </a:cubicBezTo>
                  <a:cubicBezTo>
                    <a:pt x="72" y="135"/>
                    <a:pt x="72" y="135"/>
                    <a:pt x="72" y="135"/>
                  </a:cubicBezTo>
                  <a:cubicBezTo>
                    <a:pt x="80" y="76"/>
                    <a:pt x="80" y="76"/>
                    <a:pt x="80" y="76"/>
                  </a:cubicBezTo>
                  <a:cubicBezTo>
                    <a:pt x="81" y="73"/>
                    <a:pt x="81" y="73"/>
                    <a:pt x="81" y="73"/>
                  </a:cubicBezTo>
                  <a:cubicBezTo>
                    <a:pt x="90" y="15"/>
                    <a:pt x="90" y="15"/>
                    <a:pt x="90" y="15"/>
                  </a:cubicBezTo>
                  <a:cubicBezTo>
                    <a:pt x="90" y="12"/>
                    <a:pt x="90" y="12"/>
                    <a:pt x="90" y="12"/>
                  </a:cubicBezTo>
                  <a:cubicBezTo>
                    <a:pt x="92" y="1"/>
                    <a:pt x="92" y="1"/>
                    <a:pt x="92" y="1"/>
                  </a:cubicBezTo>
                  <a:cubicBezTo>
                    <a:pt x="84" y="0"/>
                    <a:pt x="84" y="0"/>
                    <a:pt x="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a:extLst>
                <a:ext uri="{FF2B5EF4-FFF2-40B4-BE49-F238E27FC236}">
                  <a16:creationId xmlns:a16="http://schemas.microsoft.com/office/drawing/2014/main" id="{72293015-ADFF-44EA-ABE0-BF07AE2C191B}"/>
                </a:ext>
              </a:extLst>
            </p:cNvPr>
            <p:cNvSpPr>
              <a:spLocks/>
            </p:cNvSpPr>
            <p:nvPr/>
          </p:nvSpPr>
          <p:spPr bwMode="auto">
            <a:xfrm>
              <a:off x="4898" y="5101"/>
              <a:ext cx="73" cy="224"/>
            </a:xfrm>
            <a:custGeom>
              <a:avLst/>
              <a:gdLst>
                <a:gd name="T0" fmla="*/ 5 w 43"/>
                <a:gd name="T1" fmla="*/ 0 h 131"/>
                <a:gd name="T2" fmla="*/ 5 w 43"/>
                <a:gd name="T3" fmla="*/ 0 h 131"/>
                <a:gd name="T4" fmla="*/ 0 w 43"/>
                <a:gd name="T5" fmla="*/ 2 h 131"/>
                <a:gd name="T6" fmla="*/ 2 w 43"/>
                <a:gd name="T7" fmla="*/ 9 h 131"/>
                <a:gd name="T8" fmla="*/ 3 w 43"/>
                <a:gd name="T9" fmla="*/ 10 h 131"/>
                <a:gd name="T10" fmla="*/ 17 w 43"/>
                <a:gd name="T11" fmla="*/ 47 h 131"/>
                <a:gd name="T12" fmla="*/ 17 w 43"/>
                <a:gd name="T13" fmla="*/ 49 h 131"/>
                <a:gd name="T14" fmla="*/ 31 w 43"/>
                <a:gd name="T15" fmla="*/ 85 h 131"/>
                <a:gd name="T16" fmla="*/ 32 w 43"/>
                <a:gd name="T17" fmla="*/ 87 h 131"/>
                <a:gd name="T18" fmla="*/ 34 w 43"/>
                <a:gd name="T19" fmla="*/ 94 h 131"/>
                <a:gd name="T20" fmla="*/ 33 w 43"/>
                <a:gd name="T21" fmla="*/ 94 h 131"/>
                <a:gd name="T22" fmla="*/ 15 w 43"/>
                <a:gd name="T23" fmla="*/ 103 h 131"/>
                <a:gd name="T24" fmla="*/ 11 w 43"/>
                <a:gd name="T25" fmla="*/ 128 h 131"/>
                <a:gd name="T26" fmla="*/ 18 w 43"/>
                <a:gd name="T27" fmla="*/ 131 h 131"/>
                <a:gd name="T28" fmla="*/ 35 w 43"/>
                <a:gd name="T29" fmla="*/ 121 h 131"/>
                <a:gd name="T30" fmla="*/ 43 w 43"/>
                <a:gd name="T31" fmla="*/ 105 h 131"/>
                <a:gd name="T32" fmla="*/ 43 w 43"/>
                <a:gd name="T33" fmla="*/ 104 h 131"/>
                <a:gd name="T34" fmla="*/ 42 w 43"/>
                <a:gd name="T35" fmla="*/ 100 h 131"/>
                <a:gd name="T36" fmla="*/ 42 w 43"/>
                <a:gd name="T37" fmla="*/ 100 h 131"/>
                <a:gd name="T38" fmla="*/ 36 w 43"/>
                <a:gd name="T39" fmla="*/ 84 h 131"/>
                <a:gd name="T40" fmla="*/ 36 w 43"/>
                <a:gd name="T41" fmla="*/ 82 h 131"/>
                <a:gd name="T42" fmla="*/ 22 w 43"/>
                <a:gd name="T43" fmla="*/ 46 h 131"/>
                <a:gd name="T44" fmla="*/ 21 w 43"/>
                <a:gd name="T45" fmla="*/ 44 h 131"/>
                <a:gd name="T46" fmla="*/ 8 w 43"/>
                <a:gd name="T47" fmla="*/ 8 h 131"/>
                <a:gd name="T48" fmla="*/ 7 w 43"/>
                <a:gd name="T49" fmla="*/ 6 h 131"/>
                <a:gd name="T50" fmla="*/ 5 w 43"/>
                <a:gd name="T5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31">
                  <a:moveTo>
                    <a:pt x="5" y="0"/>
                  </a:moveTo>
                  <a:cubicBezTo>
                    <a:pt x="5" y="0"/>
                    <a:pt x="5" y="0"/>
                    <a:pt x="5" y="0"/>
                  </a:cubicBezTo>
                  <a:cubicBezTo>
                    <a:pt x="0" y="2"/>
                    <a:pt x="0" y="2"/>
                    <a:pt x="0" y="2"/>
                  </a:cubicBezTo>
                  <a:cubicBezTo>
                    <a:pt x="2" y="9"/>
                    <a:pt x="2" y="9"/>
                    <a:pt x="2" y="9"/>
                  </a:cubicBezTo>
                  <a:cubicBezTo>
                    <a:pt x="3" y="10"/>
                    <a:pt x="3" y="10"/>
                    <a:pt x="3" y="10"/>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8"/>
                  </a:cubicBezTo>
                  <a:cubicBezTo>
                    <a:pt x="12" y="130"/>
                    <a:pt x="15" y="131"/>
                    <a:pt x="18" y="131"/>
                  </a:cubicBezTo>
                  <a:cubicBezTo>
                    <a:pt x="23" y="131"/>
                    <a:pt x="30" y="127"/>
                    <a:pt x="35" y="121"/>
                  </a:cubicBezTo>
                  <a:cubicBezTo>
                    <a:pt x="40" y="116"/>
                    <a:pt x="43" y="110"/>
                    <a:pt x="43" y="105"/>
                  </a:cubicBezTo>
                  <a:cubicBezTo>
                    <a:pt x="43" y="104"/>
                    <a:pt x="43" y="104"/>
                    <a:pt x="43" y="104"/>
                  </a:cubicBezTo>
                  <a:cubicBezTo>
                    <a:pt x="43" y="103"/>
                    <a:pt x="43" y="101"/>
                    <a:pt x="42" y="100"/>
                  </a:cubicBezTo>
                  <a:cubicBezTo>
                    <a:pt x="42" y="100"/>
                    <a:pt x="42" y="100"/>
                    <a:pt x="42" y="100"/>
                  </a:cubicBezTo>
                  <a:cubicBezTo>
                    <a:pt x="36" y="84"/>
                    <a:pt x="36" y="84"/>
                    <a:pt x="36"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5">
              <a:extLst>
                <a:ext uri="{FF2B5EF4-FFF2-40B4-BE49-F238E27FC236}">
                  <a16:creationId xmlns:a16="http://schemas.microsoft.com/office/drawing/2014/main" id="{F65D0188-A29D-447D-B5E6-DBBEC4013A1D}"/>
                </a:ext>
              </a:extLst>
            </p:cNvPr>
            <p:cNvSpPr>
              <a:spLocks/>
            </p:cNvSpPr>
            <p:nvPr/>
          </p:nvSpPr>
          <p:spPr bwMode="auto">
            <a:xfrm>
              <a:off x="4483" y="4696"/>
              <a:ext cx="73" cy="224"/>
            </a:xfrm>
            <a:custGeom>
              <a:avLst/>
              <a:gdLst>
                <a:gd name="T0" fmla="*/ 5 w 43"/>
                <a:gd name="T1" fmla="*/ 0 h 131"/>
                <a:gd name="T2" fmla="*/ 5 w 43"/>
                <a:gd name="T3" fmla="*/ 0 h 131"/>
                <a:gd name="T4" fmla="*/ 0 w 43"/>
                <a:gd name="T5" fmla="*/ 2 h 131"/>
                <a:gd name="T6" fmla="*/ 2 w 43"/>
                <a:gd name="T7" fmla="*/ 8 h 131"/>
                <a:gd name="T8" fmla="*/ 3 w 43"/>
                <a:gd name="T9" fmla="*/ 10 h 131"/>
                <a:gd name="T10" fmla="*/ 17 w 43"/>
                <a:gd name="T11" fmla="*/ 47 h 131"/>
                <a:gd name="T12" fmla="*/ 18 w 43"/>
                <a:gd name="T13" fmla="*/ 49 h 131"/>
                <a:gd name="T14" fmla="*/ 31 w 43"/>
                <a:gd name="T15" fmla="*/ 85 h 131"/>
                <a:gd name="T16" fmla="*/ 32 w 43"/>
                <a:gd name="T17" fmla="*/ 87 h 131"/>
                <a:gd name="T18" fmla="*/ 34 w 43"/>
                <a:gd name="T19" fmla="*/ 94 h 131"/>
                <a:gd name="T20" fmla="*/ 33 w 43"/>
                <a:gd name="T21" fmla="*/ 93 h 131"/>
                <a:gd name="T22" fmla="*/ 15 w 43"/>
                <a:gd name="T23" fmla="*/ 103 h 131"/>
                <a:gd name="T24" fmla="*/ 11 w 43"/>
                <a:gd name="T25" fmla="*/ 128 h 131"/>
                <a:gd name="T26" fmla="*/ 18 w 43"/>
                <a:gd name="T27" fmla="*/ 131 h 131"/>
                <a:gd name="T28" fmla="*/ 18 w 43"/>
                <a:gd name="T29" fmla="*/ 131 h 131"/>
                <a:gd name="T30" fmla="*/ 36 w 43"/>
                <a:gd name="T31" fmla="*/ 121 h 131"/>
                <a:gd name="T32" fmla="*/ 43 w 43"/>
                <a:gd name="T33" fmla="*/ 104 h 131"/>
                <a:gd name="T34" fmla="*/ 43 w 43"/>
                <a:gd name="T35" fmla="*/ 104 h 131"/>
                <a:gd name="T36" fmla="*/ 43 w 43"/>
                <a:gd name="T37" fmla="*/ 104 h 131"/>
                <a:gd name="T38" fmla="*/ 43 w 43"/>
                <a:gd name="T39" fmla="*/ 104 h 131"/>
                <a:gd name="T40" fmla="*/ 42 w 43"/>
                <a:gd name="T41" fmla="*/ 100 h 131"/>
                <a:gd name="T42" fmla="*/ 42 w 43"/>
                <a:gd name="T43" fmla="*/ 100 h 131"/>
                <a:gd name="T44" fmla="*/ 37 w 43"/>
                <a:gd name="T45" fmla="*/ 84 h 131"/>
                <a:gd name="T46" fmla="*/ 36 w 43"/>
                <a:gd name="T47" fmla="*/ 82 h 131"/>
                <a:gd name="T48" fmla="*/ 22 w 43"/>
                <a:gd name="T49" fmla="*/ 46 h 131"/>
                <a:gd name="T50" fmla="*/ 21 w 43"/>
                <a:gd name="T51" fmla="*/ 44 h 131"/>
                <a:gd name="T52" fmla="*/ 8 w 43"/>
                <a:gd name="T53" fmla="*/ 8 h 131"/>
                <a:gd name="T54" fmla="*/ 7 w 43"/>
                <a:gd name="T55" fmla="*/ 6 h 131"/>
                <a:gd name="T56" fmla="*/ 5 w 43"/>
                <a:gd name="T5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131">
                  <a:moveTo>
                    <a:pt x="5" y="0"/>
                  </a:moveTo>
                  <a:cubicBezTo>
                    <a:pt x="5" y="0"/>
                    <a:pt x="5" y="0"/>
                    <a:pt x="5" y="0"/>
                  </a:cubicBezTo>
                  <a:cubicBezTo>
                    <a:pt x="0" y="2"/>
                    <a:pt x="0" y="2"/>
                    <a:pt x="0" y="2"/>
                  </a:cubicBezTo>
                  <a:cubicBezTo>
                    <a:pt x="2" y="8"/>
                    <a:pt x="2" y="8"/>
                    <a:pt x="2" y="8"/>
                  </a:cubicBezTo>
                  <a:cubicBezTo>
                    <a:pt x="3" y="10"/>
                    <a:pt x="3" y="10"/>
                    <a:pt x="3" y="10"/>
                  </a:cubicBezTo>
                  <a:cubicBezTo>
                    <a:pt x="17" y="47"/>
                    <a:pt x="17" y="47"/>
                    <a:pt x="17" y="47"/>
                  </a:cubicBezTo>
                  <a:cubicBezTo>
                    <a:pt x="18" y="49"/>
                    <a:pt x="18" y="49"/>
                    <a:pt x="18" y="49"/>
                  </a:cubicBezTo>
                  <a:cubicBezTo>
                    <a:pt x="31" y="85"/>
                    <a:pt x="31" y="85"/>
                    <a:pt x="31" y="85"/>
                  </a:cubicBezTo>
                  <a:cubicBezTo>
                    <a:pt x="32" y="87"/>
                    <a:pt x="32" y="87"/>
                    <a:pt x="32" y="87"/>
                  </a:cubicBezTo>
                  <a:cubicBezTo>
                    <a:pt x="34" y="94"/>
                    <a:pt x="34" y="94"/>
                    <a:pt x="34" y="94"/>
                  </a:cubicBezTo>
                  <a:cubicBezTo>
                    <a:pt x="34" y="93"/>
                    <a:pt x="33" y="93"/>
                    <a:pt x="33" y="93"/>
                  </a:cubicBezTo>
                  <a:cubicBezTo>
                    <a:pt x="27" y="93"/>
                    <a:pt x="20" y="97"/>
                    <a:pt x="15" y="103"/>
                  </a:cubicBezTo>
                  <a:cubicBezTo>
                    <a:pt x="7" y="112"/>
                    <a:pt x="5" y="123"/>
                    <a:pt x="11" y="128"/>
                  </a:cubicBezTo>
                  <a:cubicBezTo>
                    <a:pt x="12" y="130"/>
                    <a:pt x="15" y="131"/>
                    <a:pt x="18" y="131"/>
                  </a:cubicBezTo>
                  <a:cubicBezTo>
                    <a:pt x="18" y="131"/>
                    <a:pt x="18" y="131"/>
                    <a:pt x="18" y="131"/>
                  </a:cubicBezTo>
                  <a:cubicBezTo>
                    <a:pt x="23" y="131"/>
                    <a:pt x="30" y="127"/>
                    <a:pt x="36" y="121"/>
                  </a:cubicBezTo>
                  <a:cubicBezTo>
                    <a:pt x="40" y="116"/>
                    <a:pt x="43" y="110"/>
                    <a:pt x="43" y="104"/>
                  </a:cubicBezTo>
                  <a:cubicBezTo>
                    <a:pt x="43" y="104"/>
                    <a:pt x="43" y="104"/>
                    <a:pt x="43" y="104"/>
                  </a:cubicBezTo>
                  <a:cubicBezTo>
                    <a:pt x="43" y="104"/>
                    <a:pt x="43" y="104"/>
                    <a:pt x="43" y="104"/>
                  </a:cubicBezTo>
                  <a:cubicBezTo>
                    <a:pt x="43" y="104"/>
                    <a:pt x="43" y="104"/>
                    <a:pt x="43" y="104"/>
                  </a:cubicBezTo>
                  <a:cubicBezTo>
                    <a:pt x="43" y="103"/>
                    <a:pt x="43" y="101"/>
                    <a:pt x="42" y="100"/>
                  </a:cubicBezTo>
                  <a:cubicBezTo>
                    <a:pt x="42" y="100"/>
                    <a:pt x="42" y="100"/>
                    <a:pt x="42" y="100"/>
                  </a:cubicBezTo>
                  <a:cubicBezTo>
                    <a:pt x="37" y="84"/>
                    <a:pt x="37" y="84"/>
                    <a:pt x="37"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7">
              <a:extLst>
                <a:ext uri="{FF2B5EF4-FFF2-40B4-BE49-F238E27FC236}">
                  <a16:creationId xmlns:a16="http://schemas.microsoft.com/office/drawing/2014/main" id="{DE1BBC43-AC38-4546-9256-B391C1CE99FB}"/>
                </a:ext>
              </a:extLst>
            </p:cNvPr>
            <p:cNvSpPr>
              <a:spLocks/>
            </p:cNvSpPr>
            <p:nvPr/>
          </p:nvSpPr>
          <p:spPr bwMode="auto">
            <a:xfrm>
              <a:off x="3207" y="5467"/>
              <a:ext cx="74" cy="224"/>
            </a:xfrm>
            <a:custGeom>
              <a:avLst/>
              <a:gdLst>
                <a:gd name="T0" fmla="*/ 5 w 43"/>
                <a:gd name="T1" fmla="*/ 0 h 131"/>
                <a:gd name="T2" fmla="*/ 5 w 43"/>
                <a:gd name="T3" fmla="*/ 0 h 131"/>
                <a:gd name="T4" fmla="*/ 0 w 43"/>
                <a:gd name="T5" fmla="*/ 2 h 131"/>
                <a:gd name="T6" fmla="*/ 0 w 43"/>
                <a:gd name="T7" fmla="*/ 2 h 131"/>
                <a:gd name="T8" fmla="*/ 2 w 43"/>
                <a:gd name="T9" fmla="*/ 9 h 131"/>
                <a:gd name="T10" fmla="*/ 3 w 43"/>
                <a:gd name="T11" fmla="*/ 11 h 131"/>
                <a:gd name="T12" fmla="*/ 17 w 43"/>
                <a:gd name="T13" fmla="*/ 47 h 131"/>
                <a:gd name="T14" fmla="*/ 17 w 43"/>
                <a:gd name="T15" fmla="*/ 49 h 131"/>
                <a:gd name="T16" fmla="*/ 31 w 43"/>
                <a:gd name="T17" fmla="*/ 85 h 131"/>
                <a:gd name="T18" fmla="*/ 32 w 43"/>
                <a:gd name="T19" fmla="*/ 87 h 131"/>
                <a:gd name="T20" fmla="*/ 34 w 43"/>
                <a:gd name="T21" fmla="*/ 94 h 131"/>
                <a:gd name="T22" fmla="*/ 33 w 43"/>
                <a:gd name="T23" fmla="*/ 94 h 131"/>
                <a:gd name="T24" fmla="*/ 15 w 43"/>
                <a:gd name="T25" fmla="*/ 103 h 131"/>
                <a:gd name="T26" fmla="*/ 11 w 43"/>
                <a:gd name="T27" fmla="*/ 129 h 131"/>
                <a:gd name="T28" fmla="*/ 18 w 43"/>
                <a:gd name="T29" fmla="*/ 131 h 131"/>
                <a:gd name="T30" fmla="*/ 18 w 43"/>
                <a:gd name="T31" fmla="*/ 131 h 131"/>
                <a:gd name="T32" fmla="*/ 35 w 43"/>
                <a:gd name="T33" fmla="*/ 122 h 131"/>
                <a:gd name="T34" fmla="*/ 43 w 43"/>
                <a:gd name="T35" fmla="*/ 105 h 131"/>
                <a:gd name="T36" fmla="*/ 43 w 43"/>
                <a:gd name="T37" fmla="*/ 105 h 131"/>
                <a:gd name="T38" fmla="*/ 43 w 43"/>
                <a:gd name="T39" fmla="*/ 104 h 131"/>
                <a:gd name="T40" fmla="*/ 43 w 43"/>
                <a:gd name="T41" fmla="*/ 104 h 131"/>
                <a:gd name="T42" fmla="*/ 42 w 43"/>
                <a:gd name="T43" fmla="*/ 100 h 131"/>
                <a:gd name="T44" fmla="*/ 42 w 43"/>
                <a:gd name="T45" fmla="*/ 100 h 131"/>
                <a:gd name="T46" fmla="*/ 37 w 43"/>
                <a:gd name="T47" fmla="*/ 85 h 131"/>
                <a:gd name="T48" fmla="*/ 36 w 43"/>
                <a:gd name="T49" fmla="*/ 83 h 131"/>
                <a:gd name="T50" fmla="*/ 22 w 43"/>
                <a:gd name="T51" fmla="*/ 47 h 131"/>
                <a:gd name="T52" fmla="*/ 21 w 43"/>
                <a:gd name="T53" fmla="*/ 45 h 131"/>
                <a:gd name="T54" fmla="*/ 8 w 43"/>
                <a:gd name="T55" fmla="*/ 8 h 131"/>
                <a:gd name="T56" fmla="*/ 7 w 43"/>
                <a:gd name="T57" fmla="*/ 7 h 131"/>
                <a:gd name="T58" fmla="*/ 5 w 43"/>
                <a:gd name="T5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131">
                  <a:moveTo>
                    <a:pt x="5" y="0"/>
                  </a:moveTo>
                  <a:cubicBezTo>
                    <a:pt x="5" y="0"/>
                    <a:pt x="5" y="0"/>
                    <a:pt x="5" y="0"/>
                  </a:cubicBezTo>
                  <a:cubicBezTo>
                    <a:pt x="0" y="2"/>
                    <a:pt x="0" y="2"/>
                    <a:pt x="0" y="2"/>
                  </a:cubicBezTo>
                  <a:cubicBezTo>
                    <a:pt x="0" y="2"/>
                    <a:pt x="0" y="2"/>
                    <a:pt x="0" y="2"/>
                  </a:cubicBezTo>
                  <a:cubicBezTo>
                    <a:pt x="2" y="9"/>
                    <a:pt x="2" y="9"/>
                    <a:pt x="2" y="9"/>
                  </a:cubicBezTo>
                  <a:cubicBezTo>
                    <a:pt x="3" y="11"/>
                    <a:pt x="3" y="11"/>
                    <a:pt x="3" y="11"/>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9"/>
                  </a:cubicBezTo>
                  <a:cubicBezTo>
                    <a:pt x="12" y="130"/>
                    <a:pt x="15" y="131"/>
                    <a:pt x="18" y="131"/>
                  </a:cubicBezTo>
                  <a:cubicBezTo>
                    <a:pt x="18" y="131"/>
                    <a:pt x="18" y="131"/>
                    <a:pt x="18" y="131"/>
                  </a:cubicBezTo>
                  <a:cubicBezTo>
                    <a:pt x="23" y="131"/>
                    <a:pt x="30" y="128"/>
                    <a:pt x="35" y="122"/>
                  </a:cubicBezTo>
                  <a:cubicBezTo>
                    <a:pt x="40" y="116"/>
                    <a:pt x="43" y="110"/>
                    <a:pt x="43" y="105"/>
                  </a:cubicBezTo>
                  <a:cubicBezTo>
                    <a:pt x="43" y="105"/>
                    <a:pt x="43" y="105"/>
                    <a:pt x="43" y="105"/>
                  </a:cubicBezTo>
                  <a:cubicBezTo>
                    <a:pt x="43" y="104"/>
                    <a:pt x="43" y="104"/>
                    <a:pt x="43" y="104"/>
                  </a:cubicBezTo>
                  <a:cubicBezTo>
                    <a:pt x="43" y="104"/>
                    <a:pt x="43" y="104"/>
                    <a:pt x="43" y="104"/>
                  </a:cubicBezTo>
                  <a:cubicBezTo>
                    <a:pt x="43" y="103"/>
                    <a:pt x="43" y="102"/>
                    <a:pt x="42" y="100"/>
                  </a:cubicBezTo>
                  <a:cubicBezTo>
                    <a:pt x="42" y="100"/>
                    <a:pt x="42" y="100"/>
                    <a:pt x="42" y="100"/>
                  </a:cubicBezTo>
                  <a:cubicBezTo>
                    <a:pt x="37" y="85"/>
                    <a:pt x="37" y="85"/>
                    <a:pt x="37" y="85"/>
                  </a:cubicBezTo>
                  <a:cubicBezTo>
                    <a:pt x="36" y="83"/>
                    <a:pt x="36" y="83"/>
                    <a:pt x="36" y="83"/>
                  </a:cubicBezTo>
                  <a:cubicBezTo>
                    <a:pt x="22" y="47"/>
                    <a:pt x="22" y="47"/>
                    <a:pt x="22" y="47"/>
                  </a:cubicBezTo>
                  <a:cubicBezTo>
                    <a:pt x="21" y="45"/>
                    <a:pt x="21" y="45"/>
                    <a:pt x="21" y="45"/>
                  </a:cubicBezTo>
                  <a:cubicBezTo>
                    <a:pt x="8" y="8"/>
                    <a:pt x="8" y="8"/>
                    <a:pt x="8" y="8"/>
                  </a:cubicBezTo>
                  <a:cubicBezTo>
                    <a:pt x="7" y="7"/>
                    <a:pt x="7" y="7"/>
                    <a:pt x="7" y="7"/>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
              <a:extLst>
                <a:ext uri="{FF2B5EF4-FFF2-40B4-BE49-F238E27FC236}">
                  <a16:creationId xmlns:a16="http://schemas.microsoft.com/office/drawing/2014/main" id="{C60AD53F-B63F-4B81-BA0A-92D3BD2817FA}"/>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9">
              <a:extLst>
                <a:ext uri="{FF2B5EF4-FFF2-40B4-BE49-F238E27FC236}">
                  <a16:creationId xmlns:a16="http://schemas.microsoft.com/office/drawing/2014/main" id="{6420AF9C-E694-46AC-94D0-23AC7586C4D6}"/>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1">
              <a:extLst>
                <a:ext uri="{FF2B5EF4-FFF2-40B4-BE49-F238E27FC236}">
                  <a16:creationId xmlns:a16="http://schemas.microsoft.com/office/drawing/2014/main" id="{7AC4942D-5475-4F06-9D49-1BF579D1EEF7}"/>
                </a:ext>
              </a:extLst>
            </p:cNvPr>
            <p:cNvSpPr>
              <a:spLocks/>
            </p:cNvSpPr>
            <p:nvPr/>
          </p:nvSpPr>
          <p:spPr bwMode="auto">
            <a:xfrm>
              <a:off x="2246" y="5082"/>
              <a:ext cx="193" cy="147"/>
            </a:xfrm>
            <a:custGeom>
              <a:avLst/>
              <a:gdLst>
                <a:gd name="T0" fmla="*/ 109 w 113"/>
                <a:gd name="T1" fmla="*/ 0 h 86"/>
                <a:gd name="T2" fmla="*/ 109 w 113"/>
                <a:gd name="T3" fmla="*/ 0 h 86"/>
                <a:gd name="T4" fmla="*/ 104 w 113"/>
                <a:gd name="T5" fmla="*/ 5 h 86"/>
                <a:gd name="T6" fmla="*/ 103 w 113"/>
                <a:gd name="T7" fmla="*/ 7 h 86"/>
                <a:gd name="T8" fmla="*/ 76 w 113"/>
                <a:gd name="T9" fmla="*/ 35 h 86"/>
                <a:gd name="T10" fmla="*/ 75 w 113"/>
                <a:gd name="T11" fmla="*/ 37 h 86"/>
                <a:gd name="T12" fmla="*/ 49 w 113"/>
                <a:gd name="T13" fmla="*/ 65 h 86"/>
                <a:gd name="T14" fmla="*/ 47 w 113"/>
                <a:gd name="T15" fmla="*/ 67 h 86"/>
                <a:gd name="T16" fmla="*/ 42 w 113"/>
                <a:gd name="T17" fmla="*/ 72 h 86"/>
                <a:gd name="T18" fmla="*/ 25 w 113"/>
                <a:gd name="T19" fmla="*/ 59 h 86"/>
                <a:gd name="T20" fmla="*/ 16 w 113"/>
                <a:gd name="T21" fmla="*/ 57 h 86"/>
                <a:gd name="T22" fmla="*/ 1 w 113"/>
                <a:gd name="T23" fmla="*/ 66 h 86"/>
                <a:gd name="T24" fmla="*/ 0 w 113"/>
                <a:gd name="T25" fmla="*/ 68 h 86"/>
                <a:gd name="T26" fmla="*/ 0 w 113"/>
                <a:gd name="T27" fmla="*/ 69 h 86"/>
                <a:gd name="T28" fmla="*/ 18 w 113"/>
                <a:gd name="T29" fmla="*/ 85 h 86"/>
                <a:gd name="T30" fmla="*/ 26 w 113"/>
                <a:gd name="T31" fmla="*/ 86 h 86"/>
                <a:gd name="T32" fmla="*/ 27 w 113"/>
                <a:gd name="T33" fmla="*/ 86 h 86"/>
                <a:gd name="T34" fmla="*/ 40 w 113"/>
                <a:gd name="T35" fmla="*/ 82 h 86"/>
                <a:gd name="T36" fmla="*/ 40 w 113"/>
                <a:gd name="T37" fmla="*/ 82 h 86"/>
                <a:gd name="T38" fmla="*/ 51 w 113"/>
                <a:gd name="T39" fmla="*/ 70 h 86"/>
                <a:gd name="T40" fmla="*/ 53 w 113"/>
                <a:gd name="T41" fmla="*/ 68 h 86"/>
                <a:gd name="T42" fmla="*/ 79 w 113"/>
                <a:gd name="T43" fmla="*/ 40 h 86"/>
                <a:gd name="T44" fmla="*/ 81 w 113"/>
                <a:gd name="T45" fmla="*/ 38 h 86"/>
                <a:gd name="T46" fmla="*/ 107 w 113"/>
                <a:gd name="T47" fmla="*/ 10 h 86"/>
                <a:gd name="T48" fmla="*/ 108 w 113"/>
                <a:gd name="T49" fmla="*/ 9 h 86"/>
                <a:gd name="T50" fmla="*/ 113 w 113"/>
                <a:gd name="T51" fmla="*/ 4 h 86"/>
                <a:gd name="T52" fmla="*/ 109 w 113"/>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86">
                  <a:moveTo>
                    <a:pt x="109" y="0"/>
                  </a:moveTo>
                  <a:cubicBezTo>
                    <a:pt x="109" y="0"/>
                    <a:pt x="109" y="0"/>
                    <a:pt x="109" y="0"/>
                  </a:cubicBezTo>
                  <a:cubicBezTo>
                    <a:pt x="104" y="5"/>
                    <a:pt x="104" y="5"/>
                    <a:pt x="104" y="5"/>
                  </a:cubicBezTo>
                  <a:cubicBezTo>
                    <a:pt x="103" y="7"/>
                    <a:pt x="103" y="7"/>
                    <a:pt x="103" y="7"/>
                  </a:cubicBezTo>
                  <a:cubicBezTo>
                    <a:pt x="76" y="35"/>
                    <a:pt x="76" y="35"/>
                    <a:pt x="76" y="35"/>
                  </a:cubicBezTo>
                  <a:cubicBezTo>
                    <a:pt x="75" y="37"/>
                    <a:pt x="75" y="37"/>
                    <a:pt x="75" y="37"/>
                  </a:cubicBezTo>
                  <a:cubicBezTo>
                    <a:pt x="49" y="65"/>
                    <a:pt x="49" y="65"/>
                    <a:pt x="49" y="65"/>
                  </a:cubicBezTo>
                  <a:cubicBezTo>
                    <a:pt x="47" y="67"/>
                    <a:pt x="47" y="67"/>
                    <a:pt x="47" y="67"/>
                  </a:cubicBezTo>
                  <a:cubicBezTo>
                    <a:pt x="42" y="72"/>
                    <a:pt x="42" y="72"/>
                    <a:pt x="42" y="72"/>
                  </a:cubicBezTo>
                  <a:cubicBezTo>
                    <a:pt x="40" y="66"/>
                    <a:pt x="34" y="61"/>
                    <a:pt x="25" y="59"/>
                  </a:cubicBezTo>
                  <a:cubicBezTo>
                    <a:pt x="22" y="58"/>
                    <a:pt x="19" y="57"/>
                    <a:pt x="16" y="57"/>
                  </a:cubicBezTo>
                  <a:cubicBezTo>
                    <a:pt x="9" y="57"/>
                    <a:pt x="2" y="60"/>
                    <a:pt x="1" y="66"/>
                  </a:cubicBezTo>
                  <a:cubicBezTo>
                    <a:pt x="0" y="67"/>
                    <a:pt x="0" y="67"/>
                    <a:pt x="0" y="68"/>
                  </a:cubicBezTo>
                  <a:cubicBezTo>
                    <a:pt x="0" y="69"/>
                    <a:pt x="0" y="69"/>
                    <a:pt x="0" y="69"/>
                  </a:cubicBezTo>
                  <a:cubicBezTo>
                    <a:pt x="0" y="75"/>
                    <a:pt x="8" y="82"/>
                    <a:pt x="18" y="85"/>
                  </a:cubicBezTo>
                  <a:cubicBezTo>
                    <a:pt x="21" y="86"/>
                    <a:pt x="23" y="86"/>
                    <a:pt x="26" y="86"/>
                  </a:cubicBezTo>
                  <a:cubicBezTo>
                    <a:pt x="27" y="86"/>
                    <a:pt x="27" y="86"/>
                    <a:pt x="27" y="86"/>
                  </a:cubicBezTo>
                  <a:cubicBezTo>
                    <a:pt x="32" y="86"/>
                    <a:pt x="37" y="85"/>
                    <a:pt x="40" y="82"/>
                  </a:cubicBezTo>
                  <a:cubicBezTo>
                    <a:pt x="40" y="82"/>
                    <a:pt x="40" y="82"/>
                    <a:pt x="40" y="82"/>
                  </a:cubicBezTo>
                  <a:cubicBezTo>
                    <a:pt x="51" y="70"/>
                    <a:pt x="51" y="70"/>
                    <a:pt x="51" y="70"/>
                  </a:cubicBezTo>
                  <a:cubicBezTo>
                    <a:pt x="53" y="68"/>
                    <a:pt x="53" y="68"/>
                    <a:pt x="53" y="68"/>
                  </a:cubicBezTo>
                  <a:cubicBezTo>
                    <a:pt x="79" y="40"/>
                    <a:pt x="79" y="40"/>
                    <a:pt x="79" y="40"/>
                  </a:cubicBezTo>
                  <a:cubicBezTo>
                    <a:pt x="81" y="38"/>
                    <a:pt x="81" y="38"/>
                    <a:pt x="81" y="38"/>
                  </a:cubicBezTo>
                  <a:cubicBezTo>
                    <a:pt x="107" y="10"/>
                    <a:pt x="107" y="10"/>
                    <a:pt x="107" y="10"/>
                  </a:cubicBezTo>
                  <a:cubicBezTo>
                    <a:pt x="108" y="9"/>
                    <a:pt x="108" y="9"/>
                    <a:pt x="108" y="9"/>
                  </a:cubicBezTo>
                  <a:cubicBezTo>
                    <a:pt x="113" y="4"/>
                    <a:pt x="113" y="4"/>
                    <a:pt x="113" y="4"/>
                  </a:cubicBezTo>
                  <a:cubicBezTo>
                    <a:pt x="109" y="0"/>
                    <a:pt x="109" y="0"/>
                    <a:pt x="10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2">
              <a:extLst>
                <a:ext uri="{FF2B5EF4-FFF2-40B4-BE49-F238E27FC236}">
                  <a16:creationId xmlns:a16="http://schemas.microsoft.com/office/drawing/2014/main" id="{D6A0C041-3BC4-4511-BF8A-C46FBA0C79F5}"/>
                </a:ext>
              </a:extLst>
            </p:cNvPr>
            <p:cNvSpPr>
              <a:spLocks/>
            </p:cNvSpPr>
            <p:nvPr/>
          </p:nvSpPr>
          <p:spPr bwMode="auto">
            <a:xfrm>
              <a:off x="5916" y="3680"/>
              <a:ext cx="152" cy="317"/>
            </a:xfrm>
            <a:custGeom>
              <a:avLst/>
              <a:gdLst>
                <a:gd name="T0" fmla="*/ 81 w 89"/>
                <a:gd name="T1" fmla="*/ 0 h 186"/>
                <a:gd name="T2" fmla="*/ 81 w 89"/>
                <a:gd name="T3" fmla="*/ 0 h 186"/>
                <a:gd name="T4" fmla="*/ 80 w 89"/>
                <a:gd name="T5" fmla="*/ 11 h 186"/>
                <a:gd name="T6" fmla="*/ 79 w 89"/>
                <a:gd name="T7" fmla="*/ 14 h 186"/>
                <a:gd name="T8" fmla="*/ 71 w 89"/>
                <a:gd name="T9" fmla="*/ 72 h 186"/>
                <a:gd name="T10" fmla="*/ 70 w 89"/>
                <a:gd name="T11" fmla="*/ 75 h 186"/>
                <a:gd name="T12" fmla="*/ 62 w 89"/>
                <a:gd name="T13" fmla="*/ 132 h 186"/>
                <a:gd name="T14" fmla="*/ 62 w 89"/>
                <a:gd name="T15" fmla="*/ 135 h 186"/>
                <a:gd name="T16" fmla="*/ 60 w 89"/>
                <a:gd name="T17" fmla="*/ 146 h 186"/>
                <a:gd name="T18" fmla="*/ 43 w 89"/>
                <a:gd name="T19" fmla="*/ 141 h 186"/>
                <a:gd name="T20" fmla="*/ 28 w 89"/>
                <a:gd name="T21" fmla="*/ 144 h 186"/>
                <a:gd name="T22" fmla="*/ 3 w 89"/>
                <a:gd name="T23" fmla="*/ 174 h 186"/>
                <a:gd name="T24" fmla="*/ 26 w 89"/>
                <a:gd name="T25" fmla="*/ 186 h 186"/>
                <a:gd name="T26" fmla="*/ 41 w 89"/>
                <a:gd name="T27" fmla="*/ 184 h 186"/>
                <a:gd name="T28" fmla="*/ 66 w 89"/>
                <a:gd name="T29" fmla="*/ 160 h 186"/>
                <a:gd name="T30" fmla="*/ 66 w 89"/>
                <a:gd name="T31" fmla="*/ 160 h 186"/>
                <a:gd name="T32" fmla="*/ 69 w 89"/>
                <a:gd name="T33" fmla="*/ 136 h 186"/>
                <a:gd name="T34" fmla="*/ 70 w 89"/>
                <a:gd name="T35" fmla="*/ 133 h 186"/>
                <a:gd name="T36" fmla="*/ 78 w 89"/>
                <a:gd name="T37" fmla="*/ 75 h 186"/>
                <a:gd name="T38" fmla="*/ 79 w 89"/>
                <a:gd name="T39" fmla="*/ 72 h 186"/>
                <a:gd name="T40" fmla="*/ 87 w 89"/>
                <a:gd name="T41" fmla="*/ 15 h 186"/>
                <a:gd name="T42" fmla="*/ 88 w 89"/>
                <a:gd name="T43" fmla="*/ 12 h 186"/>
                <a:gd name="T44" fmla="*/ 89 w 89"/>
                <a:gd name="T45" fmla="*/ 2 h 186"/>
                <a:gd name="T46" fmla="*/ 81 w 89"/>
                <a:gd name="T4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186">
                  <a:moveTo>
                    <a:pt x="81" y="0"/>
                  </a:moveTo>
                  <a:cubicBezTo>
                    <a:pt x="81" y="0"/>
                    <a:pt x="81" y="0"/>
                    <a:pt x="81" y="0"/>
                  </a:cubicBezTo>
                  <a:cubicBezTo>
                    <a:pt x="80" y="11"/>
                    <a:pt x="80" y="11"/>
                    <a:pt x="80" y="11"/>
                  </a:cubicBezTo>
                  <a:cubicBezTo>
                    <a:pt x="79" y="14"/>
                    <a:pt x="79" y="14"/>
                    <a:pt x="79" y="14"/>
                  </a:cubicBezTo>
                  <a:cubicBezTo>
                    <a:pt x="71" y="72"/>
                    <a:pt x="71" y="72"/>
                    <a:pt x="71" y="72"/>
                  </a:cubicBezTo>
                  <a:cubicBezTo>
                    <a:pt x="70" y="75"/>
                    <a:pt x="70" y="75"/>
                    <a:pt x="70" y="75"/>
                  </a:cubicBezTo>
                  <a:cubicBezTo>
                    <a:pt x="62" y="132"/>
                    <a:pt x="62" y="132"/>
                    <a:pt x="62" y="132"/>
                  </a:cubicBezTo>
                  <a:cubicBezTo>
                    <a:pt x="62" y="135"/>
                    <a:pt x="62" y="135"/>
                    <a:pt x="62" y="135"/>
                  </a:cubicBezTo>
                  <a:cubicBezTo>
                    <a:pt x="60" y="146"/>
                    <a:pt x="60" y="146"/>
                    <a:pt x="60" y="146"/>
                  </a:cubicBezTo>
                  <a:cubicBezTo>
                    <a:pt x="56" y="143"/>
                    <a:pt x="50" y="141"/>
                    <a:pt x="43" y="141"/>
                  </a:cubicBezTo>
                  <a:cubicBezTo>
                    <a:pt x="38" y="141"/>
                    <a:pt x="33" y="142"/>
                    <a:pt x="28" y="144"/>
                  </a:cubicBezTo>
                  <a:cubicBezTo>
                    <a:pt x="10" y="150"/>
                    <a:pt x="0" y="163"/>
                    <a:pt x="3" y="174"/>
                  </a:cubicBezTo>
                  <a:cubicBezTo>
                    <a:pt x="6" y="182"/>
                    <a:pt x="15" y="186"/>
                    <a:pt x="26" y="186"/>
                  </a:cubicBezTo>
                  <a:cubicBezTo>
                    <a:pt x="30" y="186"/>
                    <a:pt x="36" y="185"/>
                    <a:pt x="41" y="184"/>
                  </a:cubicBezTo>
                  <a:cubicBezTo>
                    <a:pt x="55" y="179"/>
                    <a:pt x="64" y="169"/>
                    <a:pt x="66" y="160"/>
                  </a:cubicBezTo>
                  <a:cubicBezTo>
                    <a:pt x="66" y="160"/>
                    <a:pt x="66" y="160"/>
                    <a:pt x="66" y="160"/>
                  </a:cubicBezTo>
                  <a:cubicBezTo>
                    <a:pt x="69" y="136"/>
                    <a:pt x="69" y="136"/>
                    <a:pt x="69" y="136"/>
                  </a:cubicBezTo>
                  <a:cubicBezTo>
                    <a:pt x="70" y="133"/>
                    <a:pt x="70" y="133"/>
                    <a:pt x="70" y="133"/>
                  </a:cubicBezTo>
                  <a:cubicBezTo>
                    <a:pt x="78" y="75"/>
                    <a:pt x="78" y="75"/>
                    <a:pt x="78" y="75"/>
                  </a:cubicBezTo>
                  <a:cubicBezTo>
                    <a:pt x="79" y="72"/>
                    <a:pt x="79" y="72"/>
                    <a:pt x="79" y="72"/>
                  </a:cubicBezTo>
                  <a:cubicBezTo>
                    <a:pt x="87" y="15"/>
                    <a:pt x="87" y="15"/>
                    <a:pt x="87" y="15"/>
                  </a:cubicBezTo>
                  <a:cubicBezTo>
                    <a:pt x="88" y="12"/>
                    <a:pt x="88" y="12"/>
                    <a:pt x="88" y="12"/>
                  </a:cubicBezTo>
                  <a:cubicBezTo>
                    <a:pt x="89" y="2"/>
                    <a:pt x="89" y="2"/>
                    <a:pt x="89" y="2"/>
                  </a:cubicBezTo>
                  <a:cubicBezTo>
                    <a:pt x="81" y="0"/>
                    <a:pt x="81" y="0"/>
                    <a:pt x="8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3">
              <a:extLst>
                <a:ext uri="{FF2B5EF4-FFF2-40B4-BE49-F238E27FC236}">
                  <a16:creationId xmlns:a16="http://schemas.microsoft.com/office/drawing/2014/main" id="{76CE6B19-5F63-4CE5-82FD-0145CDB1F54B}"/>
                </a:ext>
              </a:extLst>
            </p:cNvPr>
            <p:cNvSpPr>
              <a:spLocks/>
            </p:cNvSpPr>
            <p:nvPr/>
          </p:nvSpPr>
          <p:spPr bwMode="auto">
            <a:xfrm>
              <a:off x="4611" y="1428"/>
              <a:ext cx="243" cy="449"/>
            </a:xfrm>
            <a:custGeom>
              <a:avLst/>
              <a:gdLst>
                <a:gd name="T0" fmla="*/ 142 w 142"/>
                <a:gd name="T1" fmla="*/ 2 h 263"/>
                <a:gd name="T2" fmla="*/ 131 w 142"/>
                <a:gd name="T3" fmla="*/ 0 h 263"/>
                <a:gd name="T4" fmla="*/ 128 w 142"/>
                <a:gd name="T5" fmla="*/ 15 h 263"/>
                <a:gd name="T6" fmla="*/ 127 w 142"/>
                <a:gd name="T7" fmla="*/ 19 h 263"/>
                <a:gd name="T8" fmla="*/ 109 w 142"/>
                <a:gd name="T9" fmla="*/ 101 h 263"/>
                <a:gd name="T10" fmla="*/ 109 w 142"/>
                <a:gd name="T11" fmla="*/ 105 h 263"/>
                <a:gd name="T12" fmla="*/ 91 w 142"/>
                <a:gd name="T13" fmla="*/ 186 h 263"/>
                <a:gd name="T14" fmla="*/ 91 w 142"/>
                <a:gd name="T15" fmla="*/ 190 h 263"/>
                <a:gd name="T16" fmla="*/ 87 w 142"/>
                <a:gd name="T17" fmla="*/ 205 h 263"/>
                <a:gd name="T18" fmla="*/ 42 w 142"/>
                <a:gd name="T19" fmla="*/ 199 h 263"/>
                <a:gd name="T20" fmla="*/ 4 w 142"/>
                <a:gd name="T21" fmla="*/ 240 h 263"/>
                <a:gd name="T22" fmla="*/ 57 w 142"/>
                <a:gd name="T23" fmla="*/ 256 h 263"/>
                <a:gd name="T24" fmla="*/ 94 w 142"/>
                <a:gd name="T25" fmla="*/ 226 h 263"/>
                <a:gd name="T26" fmla="*/ 94 w 142"/>
                <a:gd name="T27" fmla="*/ 226 h 263"/>
                <a:gd name="T28" fmla="*/ 102 w 142"/>
                <a:gd name="T29" fmla="*/ 191 h 263"/>
                <a:gd name="T30" fmla="*/ 103 w 142"/>
                <a:gd name="T31" fmla="*/ 187 h 263"/>
                <a:gd name="T32" fmla="*/ 120 w 142"/>
                <a:gd name="T33" fmla="*/ 106 h 263"/>
                <a:gd name="T34" fmla="*/ 121 w 142"/>
                <a:gd name="T35" fmla="*/ 102 h 263"/>
                <a:gd name="T36" fmla="*/ 138 w 142"/>
                <a:gd name="T37" fmla="*/ 21 h 263"/>
                <a:gd name="T38" fmla="*/ 139 w 142"/>
                <a:gd name="T39" fmla="*/ 16 h 263"/>
                <a:gd name="T40" fmla="*/ 142 w 142"/>
                <a:gd name="T41" fmla="*/ 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 h="263">
                  <a:moveTo>
                    <a:pt x="142" y="2"/>
                  </a:moveTo>
                  <a:cubicBezTo>
                    <a:pt x="131" y="0"/>
                    <a:pt x="131" y="0"/>
                    <a:pt x="131" y="0"/>
                  </a:cubicBezTo>
                  <a:cubicBezTo>
                    <a:pt x="128" y="15"/>
                    <a:pt x="128" y="15"/>
                    <a:pt x="128" y="15"/>
                  </a:cubicBezTo>
                  <a:cubicBezTo>
                    <a:pt x="127" y="19"/>
                    <a:pt x="127" y="19"/>
                    <a:pt x="127" y="19"/>
                  </a:cubicBezTo>
                  <a:cubicBezTo>
                    <a:pt x="109" y="101"/>
                    <a:pt x="109" y="101"/>
                    <a:pt x="109" y="101"/>
                  </a:cubicBezTo>
                  <a:cubicBezTo>
                    <a:pt x="109" y="105"/>
                    <a:pt x="109" y="105"/>
                    <a:pt x="109" y="105"/>
                  </a:cubicBezTo>
                  <a:cubicBezTo>
                    <a:pt x="91" y="186"/>
                    <a:pt x="91" y="186"/>
                    <a:pt x="91" y="186"/>
                  </a:cubicBezTo>
                  <a:cubicBezTo>
                    <a:pt x="91" y="190"/>
                    <a:pt x="91" y="190"/>
                    <a:pt x="91" y="190"/>
                  </a:cubicBezTo>
                  <a:cubicBezTo>
                    <a:pt x="87" y="205"/>
                    <a:pt x="87" y="205"/>
                    <a:pt x="87" y="205"/>
                  </a:cubicBezTo>
                  <a:cubicBezTo>
                    <a:pt x="78" y="197"/>
                    <a:pt x="60" y="194"/>
                    <a:pt x="42" y="199"/>
                  </a:cubicBezTo>
                  <a:cubicBezTo>
                    <a:pt x="17" y="206"/>
                    <a:pt x="0" y="224"/>
                    <a:pt x="4" y="240"/>
                  </a:cubicBezTo>
                  <a:cubicBezTo>
                    <a:pt x="9" y="256"/>
                    <a:pt x="32" y="263"/>
                    <a:pt x="57" y="256"/>
                  </a:cubicBezTo>
                  <a:cubicBezTo>
                    <a:pt x="77" y="251"/>
                    <a:pt x="91" y="239"/>
                    <a:pt x="94" y="226"/>
                  </a:cubicBezTo>
                  <a:cubicBezTo>
                    <a:pt x="94" y="226"/>
                    <a:pt x="94" y="226"/>
                    <a:pt x="94" y="226"/>
                  </a:cubicBezTo>
                  <a:cubicBezTo>
                    <a:pt x="102" y="191"/>
                    <a:pt x="102" y="191"/>
                    <a:pt x="102" y="191"/>
                  </a:cubicBezTo>
                  <a:cubicBezTo>
                    <a:pt x="103" y="187"/>
                    <a:pt x="103" y="187"/>
                    <a:pt x="103" y="187"/>
                  </a:cubicBezTo>
                  <a:cubicBezTo>
                    <a:pt x="120" y="106"/>
                    <a:pt x="120" y="106"/>
                    <a:pt x="120" y="106"/>
                  </a:cubicBezTo>
                  <a:cubicBezTo>
                    <a:pt x="121" y="102"/>
                    <a:pt x="121" y="102"/>
                    <a:pt x="121" y="102"/>
                  </a:cubicBezTo>
                  <a:cubicBezTo>
                    <a:pt x="138" y="21"/>
                    <a:pt x="138" y="21"/>
                    <a:pt x="138" y="21"/>
                  </a:cubicBezTo>
                  <a:cubicBezTo>
                    <a:pt x="139" y="16"/>
                    <a:pt x="139" y="16"/>
                    <a:pt x="139" y="16"/>
                  </a:cubicBezTo>
                  <a:lnTo>
                    <a:pt x="14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4">
              <a:extLst>
                <a:ext uri="{FF2B5EF4-FFF2-40B4-BE49-F238E27FC236}">
                  <a16:creationId xmlns:a16="http://schemas.microsoft.com/office/drawing/2014/main" id="{B29A39D0-650E-4590-992A-3EC014A64389}"/>
                </a:ext>
              </a:extLst>
            </p:cNvPr>
            <p:cNvSpPr>
              <a:spLocks/>
            </p:cNvSpPr>
            <p:nvPr/>
          </p:nvSpPr>
          <p:spPr bwMode="auto">
            <a:xfrm>
              <a:off x="4732" y="452"/>
              <a:ext cx="185" cy="342"/>
            </a:xfrm>
            <a:custGeom>
              <a:avLst/>
              <a:gdLst>
                <a:gd name="T0" fmla="*/ 108 w 108"/>
                <a:gd name="T1" fmla="*/ 2 h 200"/>
                <a:gd name="T2" fmla="*/ 100 w 108"/>
                <a:gd name="T3" fmla="*/ 0 h 200"/>
                <a:gd name="T4" fmla="*/ 97 w 108"/>
                <a:gd name="T5" fmla="*/ 12 h 200"/>
                <a:gd name="T6" fmla="*/ 97 w 108"/>
                <a:gd name="T7" fmla="*/ 15 h 200"/>
                <a:gd name="T8" fmla="*/ 83 w 108"/>
                <a:gd name="T9" fmla="*/ 76 h 200"/>
                <a:gd name="T10" fmla="*/ 83 w 108"/>
                <a:gd name="T11" fmla="*/ 80 h 200"/>
                <a:gd name="T12" fmla="*/ 70 w 108"/>
                <a:gd name="T13" fmla="*/ 141 h 200"/>
                <a:gd name="T14" fmla="*/ 69 w 108"/>
                <a:gd name="T15" fmla="*/ 144 h 200"/>
                <a:gd name="T16" fmla="*/ 67 w 108"/>
                <a:gd name="T17" fmla="*/ 156 h 200"/>
                <a:gd name="T18" fmla="*/ 32 w 108"/>
                <a:gd name="T19" fmla="*/ 151 h 200"/>
                <a:gd name="T20" fmla="*/ 3 w 108"/>
                <a:gd name="T21" fmla="*/ 183 h 200"/>
                <a:gd name="T22" fmla="*/ 44 w 108"/>
                <a:gd name="T23" fmla="*/ 195 h 200"/>
                <a:gd name="T24" fmla="*/ 72 w 108"/>
                <a:gd name="T25" fmla="*/ 172 h 200"/>
                <a:gd name="T26" fmla="*/ 72 w 108"/>
                <a:gd name="T27" fmla="*/ 172 h 200"/>
                <a:gd name="T28" fmla="*/ 78 w 108"/>
                <a:gd name="T29" fmla="*/ 145 h 200"/>
                <a:gd name="T30" fmla="*/ 78 w 108"/>
                <a:gd name="T31" fmla="*/ 142 h 200"/>
                <a:gd name="T32" fmla="*/ 91 w 108"/>
                <a:gd name="T33" fmla="*/ 80 h 200"/>
                <a:gd name="T34" fmla="*/ 92 w 108"/>
                <a:gd name="T35" fmla="*/ 77 h 200"/>
                <a:gd name="T36" fmla="*/ 105 w 108"/>
                <a:gd name="T37" fmla="*/ 16 h 200"/>
                <a:gd name="T38" fmla="*/ 106 w 108"/>
                <a:gd name="T39" fmla="*/ 12 h 200"/>
                <a:gd name="T40" fmla="*/ 108 w 108"/>
                <a:gd name="T41"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00">
                  <a:moveTo>
                    <a:pt x="108" y="2"/>
                  </a:moveTo>
                  <a:cubicBezTo>
                    <a:pt x="100" y="0"/>
                    <a:pt x="100" y="0"/>
                    <a:pt x="100" y="0"/>
                  </a:cubicBezTo>
                  <a:cubicBezTo>
                    <a:pt x="97" y="12"/>
                    <a:pt x="97" y="12"/>
                    <a:pt x="97" y="12"/>
                  </a:cubicBezTo>
                  <a:cubicBezTo>
                    <a:pt x="97" y="15"/>
                    <a:pt x="97" y="15"/>
                    <a:pt x="97" y="15"/>
                  </a:cubicBezTo>
                  <a:cubicBezTo>
                    <a:pt x="83" y="76"/>
                    <a:pt x="83" y="76"/>
                    <a:pt x="83" y="76"/>
                  </a:cubicBezTo>
                  <a:cubicBezTo>
                    <a:pt x="83" y="80"/>
                    <a:pt x="83" y="80"/>
                    <a:pt x="83" y="80"/>
                  </a:cubicBezTo>
                  <a:cubicBezTo>
                    <a:pt x="70" y="141"/>
                    <a:pt x="70" y="141"/>
                    <a:pt x="70" y="141"/>
                  </a:cubicBezTo>
                  <a:cubicBezTo>
                    <a:pt x="69" y="144"/>
                    <a:pt x="69" y="144"/>
                    <a:pt x="69" y="144"/>
                  </a:cubicBezTo>
                  <a:cubicBezTo>
                    <a:pt x="67" y="156"/>
                    <a:pt x="67" y="156"/>
                    <a:pt x="67" y="156"/>
                  </a:cubicBezTo>
                  <a:cubicBezTo>
                    <a:pt x="59" y="150"/>
                    <a:pt x="46" y="148"/>
                    <a:pt x="32" y="151"/>
                  </a:cubicBezTo>
                  <a:cubicBezTo>
                    <a:pt x="13" y="157"/>
                    <a:pt x="0" y="170"/>
                    <a:pt x="3" y="183"/>
                  </a:cubicBezTo>
                  <a:cubicBezTo>
                    <a:pt x="7" y="195"/>
                    <a:pt x="25" y="200"/>
                    <a:pt x="44" y="195"/>
                  </a:cubicBezTo>
                  <a:cubicBezTo>
                    <a:pt x="59" y="191"/>
                    <a:pt x="69" y="181"/>
                    <a:pt x="72" y="172"/>
                  </a:cubicBezTo>
                  <a:cubicBezTo>
                    <a:pt x="72" y="172"/>
                    <a:pt x="72" y="172"/>
                    <a:pt x="72" y="172"/>
                  </a:cubicBezTo>
                  <a:cubicBezTo>
                    <a:pt x="78" y="145"/>
                    <a:pt x="78" y="145"/>
                    <a:pt x="78" y="145"/>
                  </a:cubicBezTo>
                  <a:cubicBezTo>
                    <a:pt x="78" y="142"/>
                    <a:pt x="78" y="142"/>
                    <a:pt x="78" y="142"/>
                  </a:cubicBezTo>
                  <a:cubicBezTo>
                    <a:pt x="91" y="80"/>
                    <a:pt x="91" y="80"/>
                    <a:pt x="91" y="80"/>
                  </a:cubicBezTo>
                  <a:cubicBezTo>
                    <a:pt x="92" y="77"/>
                    <a:pt x="92" y="77"/>
                    <a:pt x="92" y="77"/>
                  </a:cubicBezTo>
                  <a:cubicBezTo>
                    <a:pt x="105" y="16"/>
                    <a:pt x="105" y="16"/>
                    <a:pt x="105" y="16"/>
                  </a:cubicBezTo>
                  <a:cubicBezTo>
                    <a:pt x="106" y="12"/>
                    <a:pt x="106" y="12"/>
                    <a:pt x="106" y="12"/>
                  </a:cubicBezTo>
                  <a:lnTo>
                    <a:pt x="10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5">
              <a:extLst>
                <a:ext uri="{FF2B5EF4-FFF2-40B4-BE49-F238E27FC236}">
                  <a16:creationId xmlns:a16="http://schemas.microsoft.com/office/drawing/2014/main" id="{736DCFD7-EB84-4AFB-9228-193B9CCFC0E7}"/>
                </a:ext>
              </a:extLst>
            </p:cNvPr>
            <p:cNvSpPr>
              <a:spLocks/>
            </p:cNvSpPr>
            <p:nvPr/>
          </p:nvSpPr>
          <p:spPr bwMode="auto">
            <a:xfrm>
              <a:off x="4982" y="1944"/>
              <a:ext cx="164" cy="246"/>
            </a:xfrm>
            <a:custGeom>
              <a:avLst/>
              <a:gdLst>
                <a:gd name="T0" fmla="*/ 5 w 96"/>
                <a:gd name="T1" fmla="*/ 0 h 144"/>
                <a:gd name="T2" fmla="*/ 0 w 96"/>
                <a:gd name="T3" fmla="*/ 4 h 144"/>
                <a:gd name="T4" fmla="*/ 6 w 96"/>
                <a:gd name="T5" fmla="*/ 10 h 144"/>
                <a:gd name="T6" fmla="*/ 8 w 96"/>
                <a:gd name="T7" fmla="*/ 12 h 144"/>
                <a:gd name="T8" fmla="*/ 39 w 96"/>
                <a:gd name="T9" fmla="*/ 47 h 144"/>
                <a:gd name="T10" fmla="*/ 40 w 96"/>
                <a:gd name="T11" fmla="*/ 49 h 144"/>
                <a:gd name="T12" fmla="*/ 71 w 96"/>
                <a:gd name="T13" fmla="*/ 83 h 144"/>
                <a:gd name="T14" fmla="*/ 73 w 96"/>
                <a:gd name="T15" fmla="*/ 85 h 144"/>
                <a:gd name="T16" fmla="*/ 79 w 96"/>
                <a:gd name="T17" fmla="*/ 92 h 144"/>
                <a:gd name="T18" fmla="*/ 61 w 96"/>
                <a:gd name="T19" fmla="*/ 110 h 144"/>
                <a:gd name="T20" fmla="*/ 67 w 96"/>
                <a:gd name="T21" fmla="*/ 141 h 144"/>
                <a:gd name="T22" fmla="*/ 92 w 96"/>
                <a:gd name="T23" fmla="*/ 122 h 144"/>
                <a:gd name="T24" fmla="*/ 90 w 96"/>
                <a:gd name="T25" fmla="*/ 95 h 144"/>
                <a:gd name="T26" fmla="*/ 90 w 96"/>
                <a:gd name="T27" fmla="*/ 95 h 144"/>
                <a:gd name="T28" fmla="*/ 77 w 96"/>
                <a:gd name="T29" fmla="*/ 80 h 144"/>
                <a:gd name="T30" fmla="*/ 75 w 96"/>
                <a:gd name="T31" fmla="*/ 78 h 144"/>
                <a:gd name="T32" fmla="*/ 44 w 96"/>
                <a:gd name="T33" fmla="*/ 44 h 144"/>
                <a:gd name="T34" fmla="*/ 43 w 96"/>
                <a:gd name="T35" fmla="*/ 42 h 144"/>
                <a:gd name="T36" fmla="*/ 12 w 96"/>
                <a:gd name="T37" fmla="*/ 7 h 144"/>
                <a:gd name="T38" fmla="*/ 10 w 96"/>
                <a:gd name="T39" fmla="*/ 6 h 144"/>
                <a:gd name="T40" fmla="*/ 5 w 96"/>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44">
                  <a:moveTo>
                    <a:pt x="5" y="0"/>
                  </a:moveTo>
                  <a:cubicBezTo>
                    <a:pt x="0" y="4"/>
                    <a:pt x="0" y="4"/>
                    <a:pt x="0" y="4"/>
                  </a:cubicBezTo>
                  <a:cubicBezTo>
                    <a:pt x="6" y="10"/>
                    <a:pt x="6" y="10"/>
                    <a:pt x="6" y="10"/>
                  </a:cubicBezTo>
                  <a:cubicBezTo>
                    <a:pt x="8" y="12"/>
                    <a:pt x="8" y="12"/>
                    <a:pt x="8" y="12"/>
                  </a:cubicBezTo>
                  <a:cubicBezTo>
                    <a:pt x="39" y="47"/>
                    <a:pt x="39" y="47"/>
                    <a:pt x="39" y="47"/>
                  </a:cubicBezTo>
                  <a:cubicBezTo>
                    <a:pt x="40" y="49"/>
                    <a:pt x="40" y="49"/>
                    <a:pt x="40" y="49"/>
                  </a:cubicBezTo>
                  <a:cubicBezTo>
                    <a:pt x="71" y="83"/>
                    <a:pt x="71" y="83"/>
                    <a:pt x="71" y="83"/>
                  </a:cubicBezTo>
                  <a:cubicBezTo>
                    <a:pt x="73" y="85"/>
                    <a:pt x="73" y="85"/>
                    <a:pt x="73" y="85"/>
                  </a:cubicBezTo>
                  <a:cubicBezTo>
                    <a:pt x="79" y="92"/>
                    <a:pt x="79" y="92"/>
                    <a:pt x="79" y="92"/>
                  </a:cubicBezTo>
                  <a:cubicBezTo>
                    <a:pt x="72" y="93"/>
                    <a:pt x="65" y="100"/>
                    <a:pt x="61" y="110"/>
                  </a:cubicBezTo>
                  <a:cubicBezTo>
                    <a:pt x="56" y="124"/>
                    <a:pt x="58" y="137"/>
                    <a:pt x="67" y="141"/>
                  </a:cubicBezTo>
                  <a:cubicBezTo>
                    <a:pt x="75" y="144"/>
                    <a:pt x="87" y="136"/>
                    <a:pt x="92" y="122"/>
                  </a:cubicBezTo>
                  <a:cubicBezTo>
                    <a:pt x="96" y="112"/>
                    <a:pt x="95" y="101"/>
                    <a:pt x="90" y="95"/>
                  </a:cubicBezTo>
                  <a:cubicBezTo>
                    <a:pt x="90" y="95"/>
                    <a:pt x="90" y="95"/>
                    <a:pt x="90" y="95"/>
                  </a:cubicBezTo>
                  <a:cubicBezTo>
                    <a:pt x="77" y="80"/>
                    <a:pt x="77" y="80"/>
                    <a:pt x="77" y="80"/>
                  </a:cubicBezTo>
                  <a:cubicBezTo>
                    <a:pt x="75" y="78"/>
                    <a:pt x="75" y="78"/>
                    <a:pt x="75" y="78"/>
                  </a:cubicBezTo>
                  <a:cubicBezTo>
                    <a:pt x="44" y="44"/>
                    <a:pt x="44" y="44"/>
                    <a:pt x="44" y="44"/>
                  </a:cubicBezTo>
                  <a:cubicBezTo>
                    <a:pt x="43" y="42"/>
                    <a:pt x="43" y="42"/>
                    <a:pt x="43" y="42"/>
                  </a:cubicBezTo>
                  <a:cubicBezTo>
                    <a:pt x="12" y="7"/>
                    <a:pt x="12" y="7"/>
                    <a:pt x="12" y="7"/>
                  </a:cubicBezTo>
                  <a:cubicBezTo>
                    <a:pt x="10" y="6"/>
                    <a:pt x="10" y="6"/>
                    <a:pt x="10" y="6"/>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7">
              <a:extLst>
                <a:ext uri="{FF2B5EF4-FFF2-40B4-BE49-F238E27FC236}">
                  <a16:creationId xmlns:a16="http://schemas.microsoft.com/office/drawing/2014/main" id="{CD216625-4EFC-42C0-81C1-E87AE45E083B}"/>
                </a:ext>
              </a:extLst>
            </p:cNvPr>
            <p:cNvSpPr>
              <a:spLocks/>
            </p:cNvSpPr>
            <p:nvPr/>
          </p:nvSpPr>
          <p:spPr bwMode="auto">
            <a:xfrm>
              <a:off x="4500" y="1265"/>
              <a:ext cx="164" cy="243"/>
            </a:xfrm>
            <a:custGeom>
              <a:avLst/>
              <a:gdLst>
                <a:gd name="T0" fmla="*/ 5 w 96"/>
                <a:gd name="T1" fmla="*/ 0 h 142"/>
                <a:gd name="T2" fmla="*/ 0 w 96"/>
                <a:gd name="T3" fmla="*/ 5 h 142"/>
                <a:gd name="T4" fmla="*/ 6 w 96"/>
                <a:gd name="T5" fmla="*/ 11 h 142"/>
                <a:gd name="T6" fmla="*/ 8 w 96"/>
                <a:gd name="T7" fmla="*/ 13 h 142"/>
                <a:gd name="T8" fmla="*/ 39 w 96"/>
                <a:gd name="T9" fmla="*/ 48 h 142"/>
                <a:gd name="T10" fmla="*/ 40 w 96"/>
                <a:gd name="T11" fmla="*/ 49 h 142"/>
                <a:gd name="T12" fmla="*/ 71 w 96"/>
                <a:gd name="T13" fmla="*/ 84 h 142"/>
                <a:gd name="T14" fmla="*/ 73 w 96"/>
                <a:gd name="T15" fmla="*/ 86 h 142"/>
                <a:gd name="T16" fmla="*/ 79 w 96"/>
                <a:gd name="T17" fmla="*/ 92 h 142"/>
                <a:gd name="T18" fmla="*/ 61 w 96"/>
                <a:gd name="T19" fmla="*/ 111 h 142"/>
                <a:gd name="T20" fmla="*/ 67 w 96"/>
                <a:gd name="T21" fmla="*/ 141 h 142"/>
                <a:gd name="T22" fmla="*/ 71 w 96"/>
                <a:gd name="T23" fmla="*/ 142 h 142"/>
                <a:gd name="T24" fmla="*/ 71 w 96"/>
                <a:gd name="T25" fmla="*/ 142 h 142"/>
                <a:gd name="T26" fmla="*/ 92 w 96"/>
                <a:gd name="T27" fmla="*/ 123 h 142"/>
                <a:gd name="T28" fmla="*/ 90 w 96"/>
                <a:gd name="T29" fmla="*/ 96 h 142"/>
                <a:gd name="T30" fmla="*/ 90 w 96"/>
                <a:gd name="T31" fmla="*/ 96 h 142"/>
                <a:gd name="T32" fmla="*/ 77 w 96"/>
                <a:gd name="T33" fmla="*/ 81 h 142"/>
                <a:gd name="T34" fmla="*/ 76 w 96"/>
                <a:gd name="T35" fmla="*/ 79 h 142"/>
                <a:gd name="T36" fmla="*/ 45 w 96"/>
                <a:gd name="T37" fmla="*/ 45 h 142"/>
                <a:gd name="T38" fmla="*/ 43 w 96"/>
                <a:gd name="T39" fmla="*/ 43 h 142"/>
                <a:gd name="T40" fmla="*/ 12 w 96"/>
                <a:gd name="T41" fmla="*/ 8 h 142"/>
                <a:gd name="T42" fmla="*/ 10 w 96"/>
                <a:gd name="T43" fmla="*/ 6 h 142"/>
                <a:gd name="T44" fmla="*/ 5 w 96"/>
                <a:gd name="T4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2">
                  <a:moveTo>
                    <a:pt x="5" y="0"/>
                  </a:moveTo>
                  <a:cubicBezTo>
                    <a:pt x="0" y="5"/>
                    <a:pt x="0" y="5"/>
                    <a:pt x="0" y="5"/>
                  </a:cubicBezTo>
                  <a:cubicBezTo>
                    <a:pt x="6" y="11"/>
                    <a:pt x="6" y="11"/>
                    <a:pt x="6" y="11"/>
                  </a:cubicBezTo>
                  <a:cubicBezTo>
                    <a:pt x="8" y="13"/>
                    <a:pt x="8" y="13"/>
                    <a:pt x="8" y="13"/>
                  </a:cubicBezTo>
                  <a:cubicBezTo>
                    <a:pt x="39" y="48"/>
                    <a:pt x="39" y="48"/>
                    <a:pt x="39" y="48"/>
                  </a:cubicBezTo>
                  <a:cubicBezTo>
                    <a:pt x="40" y="49"/>
                    <a:pt x="40" y="49"/>
                    <a:pt x="40" y="49"/>
                  </a:cubicBezTo>
                  <a:cubicBezTo>
                    <a:pt x="71" y="84"/>
                    <a:pt x="71" y="84"/>
                    <a:pt x="71" y="84"/>
                  </a:cubicBezTo>
                  <a:cubicBezTo>
                    <a:pt x="73" y="86"/>
                    <a:pt x="73" y="86"/>
                    <a:pt x="73" y="86"/>
                  </a:cubicBezTo>
                  <a:cubicBezTo>
                    <a:pt x="79" y="92"/>
                    <a:pt x="79" y="92"/>
                    <a:pt x="79" y="92"/>
                  </a:cubicBezTo>
                  <a:cubicBezTo>
                    <a:pt x="72" y="94"/>
                    <a:pt x="65" y="101"/>
                    <a:pt x="61" y="111"/>
                  </a:cubicBezTo>
                  <a:cubicBezTo>
                    <a:pt x="56" y="124"/>
                    <a:pt x="58" y="138"/>
                    <a:pt x="67" y="141"/>
                  </a:cubicBezTo>
                  <a:cubicBezTo>
                    <a:pt x="68" y="142"/>
                    <a:pt x="70" y="142"/>
                    <a:pt x="71" y="142"/>
                  </a:cubicBezTo>
                  <a:cubicBezTo>
                    <a:pt x="71" y="142"/>
                    <a:pt x="71" y="142"/>
                    <a:pt x="71" y="142"/>
                  </a:cubicBezTo>
                  <a:cubicBezTo>
                    <a:pt x="79" y="142"/>
                    <a:pt x="88" y="134"/>
                    <a:pt x="92" y="123"/>
                  </a:cubicBezTo>
                  <a:cubicBezTo>
                    <a:pt x="96" y="112"/>
                    <a:pt x="95" y="102"/>
                    <a:pt x="90" y="96"/>
                  </a:cubicBezTo>
                  <a:cubicBezTo>
                    <a:pt x="90" y="96"/>
                    <a:pt x="90" y="96"/>
                    <a:pt x="90" y="96"/>
                  </a:cubicBezTo>
                  <a:cubicBezTo>
                    <a:pt x="77" y="81"/>
                    <a:pt x="77" y="81"/>
                    <a:pt x="77" y="81"/>
                  </a:cubicBezTo>
                  <a:cubicBezTo>
                    <a:pt x="76" y="79"/>
                    <a:pt x="76" y="79"/>
                    <a:pt x="76" y="79"/>
                  </a:cubicBezTo>
                  <a:cubicBezTo>
                    <a:pt x="45" y="45"/>
                    <a:pt x="45" y="45"/>
                    <a:pt x="45" y="45"/>
                  </a:cubicBezTo>
                  <a:cubicBezTo>
                    <a:pt x="43" y="43"/>
                    <a:pt x="43" y="43"/>
                    <a:pt x="43" y="43"/>
                  </a:cubicBezTo>
                  <a:cubicBezTo>
                    <a:pt x="12" y="8"/>
                    <a:pt x="12" y="8"/>
                    <a:pt x="12" y="8"/>
                  </a:cubicBezTo>
                  <a:cubicBezTo>
                    <a:pt x="10" y="6"/>
                    <a:pt x="10" y="6"/>
                    <a:pt x="10"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25000" dirty="0"/>
            </a:p>
          </p:txBody>
        </p:sp>
        <p:sp>
          <p:nvSpPr>
            <p:cNvPr id="67" name="Freeform 68">
              <a:extLst>
                <a:ext uri="{FF2B5EF4-FFF2-40B4-BE49-F238E27FC236}">
                  <a16:creationId xmlns:a16="http://schemas.microsoft.com/office/drawing/2014/main" id="{BF6248EC-4857-4788-9F58-107A490014C4}"/>
                </a:ext>
              </a:extLst>
            </p:cNvPr>
            <p:cNvSpPr>
              <a:spLocks noEditPoints="1"/>
            </p:cNvSpPr>
            <p:nvPr/>
          </p:nvSpPr>
          <p:spPr bwMode="auto">
            <a:xfrm>
              <a:off x="2471" y="5048"/>
              <a:ext cx="345" cy="846"/>
            </a:xfrm>
            <a:custGeom>
              <a:avLst/>
              <a:gdLst>
                <a:gd name="T0" fmla="*/ 49 w 202"/>
                <a:gd name="T1" fmla="*/ 176 h 495"/>
                <a:gd name="T2" fmla="*/ 54 w 202"/>
                <a:gd name="T3" fmla="*/ 216 h 495"/>
                <a:gd name="T4" fmla="*/ 69 w 202"/>
                <a:gd name="T5" fmla="*/ 323 h 495"/>
                <a:gd name="T6" fmla="*/ 81 w 202"/>
                <a:gd name="T7" fmla="*/ 411 h 495"/>
                <a:gd name="T8" fmla="*/ 4 w 202"/>
                <a:gd name="T9" fmla="*/ 472 h 495"/>
                <a:gd name="T10" fmla="*/ 7 w 202"/>
                <a:gd name="T11" fmla="*/ 479 h 495"/>
                <a:gd name="T12" fmla="*/ 96 w 202"/>
                <a:gd name="T13" fmla="*/ 430 h 495"/>
                <a:gd name="T14" fmla="*/ 96 w 202"/>
                <a:gd name="T15" fmla="*/ 425 h 495"/>
                <a:gd name="T16" fmla="*/ 82 w 202"/>
                <a:gd name="T17" fmla="*/ 325 h 495"/>
                <a:gd name="T18" fmla="*/ 70 w 202"/>
                <a:gd name="T19" fmla="*/ 240 h 495"/>
                <a:gd name="T20" fmla="*/ 90 w 202"/>
                <a:gd name="T21" fmla="*/ 210 h 495"/>
                <a:gd name="T22" fmla="*/ 159 w 202"/>
                <a:gd name="T23" fmla="*/ 106 h 495"/>
                <a:gd name="T24" fmla="*/ 168 w 202"/>
                <a:gd name="T25" fmla="*/ 106 h 495"/>
                <a:gd name="T26" fmla="*/ 181 w 202"/>
                <a:gd name="T27" fmla="*/ 195 h 495"/>
                <a:gd name="T28" fmla="*/ 185 w 202"/>
                <a:gd name="T29" fmla="*/ 225 h 495"/>
                <a:gd name="T30" fmla="*/ 111 w 202"/>
                <a:gd name="T31" fmla="*/ 294 h 495"/>
                <a:gd name="T32" fmla="*/ 139 w 202"/>
                <a:gd name="T33" fmla="*/ 304 h 495"/>
                <a:gd name="T34" fmla="*/ 173 w 202"/>
                <a:gd name="T35" fmla="*/ 291 h 495"/>
                <a:gd name="T36" fmla="*/ 200 w 202"/>
                <a:gd name="T37" fmla="*/ 244 h 495"/>
                <a:gd name="T38" fmla="*/ 194 w 202"/>
                <a:gd name="T39" fmla="*/ 200 h 495"/>
                <a:gd name="T40" fmla="*/ 182 w 202"/>
                <a:gd name="T41" fmla="*/ 113 h 495"/>
                <a:gd name="T42" fmla="*/ 177 w 202"/>
                <a:gd name="T43" fmla="*/ 79 h 495"/>
                <a:gd name="T44" fmla="*/ 169 w 202"/>
                <a:gd name="T45" fmla="*/ 19 h 495"/>
                <a:gd name="T46" fmla="*/ 156 w 202"/>
                <a:gd name="T47" fmla="*/ 16 h 495"/>
                <a:gd name="T48" fmla="*/ 93 w 202"/>
                <a:gd name="T49" fmla="*/ 110 h 495"/>
                <a:gd name="T50" fmla="*/ 158 w 202"/>
                <a:gd name="T51" fmla="*/ 35 h 495"/>
                <a:gd name="T52" fmla="*/ 145 w 202"/>
                <a:gd name="T53" fmla="*/ 105 h 495"/>
                <a:gd name="T54" fmla="*/ 73 w 202"/>
                <a:gd name="T55" fmla="*/ 213 h 495"/>
                <a:gd name="T56" fmla="*/ 67 w 202"/>
                <a:gd name="T57" fmla="*/ 221 h 495"/>
                <a:gd name="T58" fmla="*/ 66 w 202"/>
                <a:gd name="T59" fmla="*/ 214 h 495"/>
                <a:gd name="T60" fmla="*/ 108 w 202"/>
                <a:gd name="T61" fmla="*/ 110 h 495"/>
                <a:gd name="T62" fmla="*/ 158 w 202"/>
                <a:gd name="T63" fmla="*/ 35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495">
                  <a:moveTo>
                    <a:pt x="49" y="176"/>
                  </a:moveTo>
                  <a:cubicBezTo>
                    <a:pt x="49" y="176"/>
                    <a:pt x="49" y="176"/>
                    <a:pt x="49" y="176"/>
                  </a:cubicBezTo>
                  <a:cubicBezTo>
                    <a:pt x="48" y="177"/>
                    <a:pt x="48" y="177"/>
                    <a:pt x="48" y="177"/>
                  </a:cubicBezTo>
                  <a:cubicBezTo>
                    <a:pt x="54" y="216"/>
                    <a:pt x="54" y="216"/>
                    <a:pt x="54" y="216"/>
                  </a:cubicBezTo>
                  <a:cubicBezTo>
                    <a:pt x="55" y="223"/>
                    <a:pt x="55" y="223"/>
                    <a:pt x="55" y="223"/>
                  </a:cubicBezTo>
                  <a:cubicBezTo>
                    <a:pt x="69" y="323"/>
                    <a:pt x="69" y="323"/>
                    <a:pt x="69" y="323"/>
                  </a:cubicBezTo>
                  <a:cubicBezTo>
                    <a:pt x="70" y="330"/>
                    <a:pt x="70" y="330"/>
                    <a:pt x="70" y="330"/>
                  </a:cubicBezTo>
                  <a:cubicBezTo>
                    <a:pt x="81" y="411"/>
                    <a:pt x="81" y="411"/>
                    <a:pt x="81" y="411"/>
                  </a:cubicBezTo>
                  <a:cubicBezTo>
                    <a:pt x="68" y="406"/>
                    <a:pt x="48" y="410"/>
                    <a:pt x="31" y="422"/>
                  </a:cubicBezTo>
                  <a:cubicBezTo>
                    <a:pt x="10" y="436"/>
                    <a:pt x="0" y="457"/>
                    <a:pt x="4" y="472"/>
                  </a:cubicBezTo>
                  <a:cubicBezTo>
                    <a:pt x="4" y="475"/>
                    <a:pt x="5" y="477"/>
                    <a:pt x="7" y="479"/>
                  </a:cubicBezTo>
                  <a:cubicBezTo>
                    <a:pt x="7" y="479"/>
                    <a:pt x="7" y="479"/>
                    <a:pt x="7" y="479"/>
                  </a:cubicBezTo>
                  <a:cubicBezTo>
                    <a:pt x="18" y="495"/>
                    <a:pt x="45" y="493"/>
                    <a:pt x="69" y="477"/>
                  </a:cubicBezTo>
                  <a:cubicBezTo>
                    <a:pt x="88" y="463"/>
                    <a:pt x="98" y="444"/>
                    <a:pt x="96" y="430"/>
                  </a:cubicBezTo>
                  <a:cubicBezTo>
                    <a:pt x="97" y="430"/>
                    <a:pt x="97" y="430"/>
                    <a:pt x="97" y="430"/>
                  </a:cubicBezTo>
                  <a:cubicBezTo>
                    <a:pt x="96" y="425"/>
                    <a:pt x="96" y="425"/>
                    <a:pt x="96" y="425"/>
                  </a:cubicBezTo>
                  <a:cubicBezTo>
                    <a:pt x="95" y="417"/>
                    <a:pt x="95" y="417"/>
                    <a:pt x="95" y="417"/>
                  </a:cubicBezTo>
                  <a:cubicBezTo>
                    <a:pt x="82" y="325"/>
                    <a:pt x="82" y="325"/>
                    <a:pt x="82" y="325"/>
                  </a:cubicBezTo>
                  <a:cubicBezTo>
                    <a:pt x="81" y="318"/>
                    <a:pt x="81" y="318"/>
                    <a:pt x="81" y="318"/>
                  </a:cubicBezTo>
                  <a:cubicBezTo>
                    <a:pt x="70" y="240"/>
                    <a:pt x="70" y="240"/>
                    <a:pt x="70" y="240"/>
                  </a:cubicBezTo>
                  <a:cubicBezTo>
                    <a:pt x="85" y="217"/>
                    <a:pt x="85" y="217"/>
                    <a:pt x="85" y="217"/>
                  </a:cubicBezTo>
                  <a:cubicBezTo>
                    <a:pt x="90" y="210"/>
                    <a:pt x="90" y="210"/>
                    <a:pt x="90" y="210"/>
                  </a:cubicBezTo>
                  <a:cubicBezTo>
                    <a:pt x="155" y="112"/>
                    <a:pt x="155" y="112"/>
                    <a:pt x="155" y="112"/>
                  </a:cubicBezTo>
                  <a:cubicBezTo>
                    <a:pt x="159" y="106"/>
                    <a:pt x="159" y="106"/>
                    <a:pt x="159" y="106"/>
                  </a:cubicBezTo>
                  <a:cubicBezTo>
                    <a:pt x="167" y="94"/>
                    <a:pt x="167" y="94"/>
                    <a:pt x="167" y="94"/>
                  </a:cubicBezTo>
                  <a:cubicBezTo>
                    <a:pt x="168" y="106"/>
                    <a:pt x="168" y="106"/>
                    <a:pt x="168" y="106"/>
                  </a:cubicBezTo>
                  <a:cubicBezTo>
                    <a:pt x="169" y="113"/>
                    <a:pt x="169" y="113"/>
                    <a:pt x="169" y="113"/>
                  </a:cubicBezTo>
                  <a:cubicBezTo>
                    <a:pt x="181" y="195"/>
                    <a:pt x="181" y="195"/>
                    <a:pt x="181" y="195"/>
                  </a:cubicBezTo>
                  <a:cubicBezTo>
                    <a:pt x="182" y="201"/>
                    <a:pt x="182" y="201"/>
                    <a:pt x="182" y="201"/>
                  </a:cubicBezTo>
                  <a:cubicBezTo>
                    <a:pt x="185" y="225"/>
                    <a:pt x="185" y="225"/>
                    <a:pt x="185" y="225"/>
                  </a:cubicBezTo>
                  <a:cubicBezTo>
                    <a:pt x="172" y="220"/>
                    <a:pt x="152" y="224"/>
                    <a:pt x="134" y="236"/>
                  </a:cubicBezTo>
                  <a:cubicBezTo>
                    <a:pt x="111" y="253"/>
                    <a:pt x="100" y="279"/>
                    <a:pt x="111" y="294"/>
                  </a:cubicBezTo>
                  <a:cubicBezTo>
                    <a:pt x="114" y="298"/>
                    <a:pt x="118" y="301"/>
                    <a:pt x="123" y="303"/>
                  </a:cubicBezTo>
                  <a:cubicBezTo>
                    <a:pt x="128" y="304"/>
                    <a:pt x="133" y="305"/>
                    <a:pt x="139" y="304"/>
                  </a:cubicBezTo>
                  <a:cubicBezTo>
                    <a:pt x="148" y="303"/>
                    <a:pt x="158" y="300"/>
                    <a:pt x="167" y="294"/>
                  </a:cubicBezTo>
                  <a:cubicBezTo>
                    <a:pt x="169" y="293"/>
                    <a:pt x="171" y="292"/>
                    <a:pt x="173" y="291"/>
                  </a:cubicBezTo>
                  <a:cubicBezTo>
                    <a:pt x="176" y="288"/>
                    <a:pt x="180" y="286"/>
                    <a:pt x="183" y="283"/>
                  </a:cubicBezTo>
                  <a:cubicBezTo>
                    <a:pt x="195" y="271"/>
                    <a:pt x="202" y="256"/>
                    <a:pt x="200" y="244"/>
                  </a:cubicBezTo>
                  <a:cubicBezTo>
                    <a:pt x="200" y="244"/>
                    <a:pt x="200" y="244"/>
                    <a:pt x="200" y="244"/>
                  </a:cubicBezTo>
                  <a:cubicBezTo>
                    <a:pt x="194" y="200"/>
                    <a:pt x="194" y="200"/>
                    <a:pt x="194" y="200"/>
                  </a:cubicBezTo>
                  <a:cubicBezTo>
                    <a:pt x="193" y="194"/>
                    <a:pt x="193" y="194"/>
                    <a:pt x="193" y="194"/>
                  </a:cubicBezTo>
                  <a:cubicBezTo>
                    <a:pt x="182" y="113"/>
                    <a:pt x="182" y="113"/>
                    <a:pt x="182" y="113"/>
                  </a:cubicBezTo>
                  <a:cubicBezTo>
                    <a:pt x="181" y="107"/>
                    <a:pt x="181" y="107"/>
                    <a:pt x="181" y="107"/>
                  </a:cubicBezTo>
                  <a:cubicBezTo>
                    <a:pt x="177" y="79"/>
                    <a:pt x="177" y="79"/>
                    <a:pt x="177" y="79"/>
                  </a:cubicBezTo>
                  <a:cubicBezTo>
                    <a:pt x="174" y="60"/>
                    <a:pt x="174" y="60"/>
                    <a:pt x="174" y="60"/>
                  </a:cubicBezTo>
                  <a:cubicBezTo>
                    <a:pt x="169" y="19"/>
                    <a:pt x="169" y="19"/>
                    <a:pt x="169" y="19"/>
                  </a:cubicBezTo>
                  <a:cubicBezTo>
                    <a:pt x="166" y="0"/>
                    <a:pt x="166" y="0"/>
                    <a:pt x="166" y="0"/>
                  </a:cubicBezTo>
                  <a:cubicBezTo>
                    <a:pt x="156" y="16"/>
                    <a:pt x="156" y="16"/>
                    <a:pt x="156" y="16"/>
                  </a:cubicBezTo>
                  <a:cubicBezTo>
                    <a:pt x="97" y="103"/>
                    <a:pt x="97" y="103"/>
                    <a:pt x="97" y="103"/>
                  </a:cubicBezTo>
                  <a:cubicBezTo>
                    <a:pt x="93" y="110"/>
                    <a:pt x="93" y="110"/>
                    <a:pt x="93" y="110"/>
                  </a:cubicBezTo>
                  <a:lnTo>
                    <a:pt x="49" y="176"/>
                  </a:lnTo>
                  <a:close/>
                  <a:moveTo>
                    <a:pt x="158" y="35"/>
                  </a:moveTo>
                  <a:cubicBezTo>
                    <a:pt x="164" y="76"/>
                    <a:pt x="164" y="76"/>
                    <a:pt x="164" y="76"/>
                  </a:cubicBezTo>
                  <a:cubicBezTo>
                    <a:pt x="145" y="105"/>
                    <a:pt x="145" y="105"/>
                    <a:pt x="145" y="105"/>
                  </a:cubicBezTo>
                  <a:cubicBezTo>
                    <a:pt x="140" y="111"/>
                    <a:pt x="140" y="111"/>
                    <a:pt x="140" y="111"/>
                  </a:cubicBezTo>
                  <a:cubicBezTo>
                    <a:pt x="73" y="213"/>
                    <a:pt x="73" y="213"/>
                    <a:pt x="73" y="213"/>
                  </a:cubicBezTo>
                  <a:cubicBezTo>
                    <a:pt x="68" y="220"/>
                    <a:pt x="68" y="220"/>
                    <a:pt x="68" y="220"/>
                  </a:cubicBezTo>
                  <a:cubicBezTo>
                    <a:pt x="67" y="221"/>
                    <a:pt x="67" y="221"/>
                    <a:pt x="67" y="221"/>
                  </a:cubicBezTo>
                  <a:cubicBezTo>
                    <a:pt x="67" y="221"/>
                    <a:pt x="67" y="221"/>
                    <a:pt x="67" y="221"/>
                  </a:cubicBezTo>
                  <a:cubicBezTo>
                    <a:pt x="66" y="214"/>
                    <a:pt x="66" y="214"/>
                    <a:pt x="66" y="214"/>
                  </a:cubicBezTo>
                  <a:cubicBezTo>
                    <a:pt x="61" y="180"/>
                    <a:pt x="61" y="180"/>
                    <a:pt x="61" y="180"/>
                  </a:cubicBezTo>
                  <a:cubicBezTo>
                    <a:pt x="108" y="110"/>
                    <a:pt x="108" y="110"/>
                    <a:pt x="108" y="110"/>
                  </a:cubicBezTo>
                  <a:cubicBezTo>
                    <a:pt x="112" y="104"/>
                    <a:pt x="112" y="104"/>
                    <a:pt x="112" y="104"/>
                  </a:cubicBezTo>
                  <a:lnTo>
                    <a:pt x="158"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9">
              <a:extLst>
                <a:ext uri="{FF2B5EF4-FFF2-40B4-BE49-F238E27FC236}">
                  <a16:creationId xmlns:a16="http://schemas.microsoft.com/office/drawing/2014/main" id="{714C8D3C-383F-4B26-84D3-6D43C569645B}"/>
                </a:ext>
              </a:extLst>
            </p:cNvPr>
            <p:cNvSpPr>
              <a:spLocks noEditPoints="1"/>
            </p:cNvSpPr>
            <p:nvPr/>
          </p:nvSpPr>
          <p:spPr bwMode="auto">
            <a:xfrm>
              <a:off x="5240" y="1016"/>
              <a:ext cx="363" cy="466"/>
            </a:xfrm>
            <a:custGeom>
              <a:avLst/>
              <a:gdLst>
                <a:gd name="T0" fmla="*/ 99 w 213"/>
                <a:gd name="T1" fmla="*/ 79 h 273"/>
                <a:gd name="T2" fmla="*/ 92 w 213"/>
                <a:gd name="T3" fmla="*/ 105 h 273"/>
                <a:gd name="T4" fmla="*/ 76 w 213"/>
                <a:gd name="T5" fmla="*/ 174 h 273"/>
                <a:gd name="T6" fmla="*/ 62 w 213"/>
                <a:gd name="T7" fmla="*/ 231 h 273"/>
                <a:gd name="T8" fmla="*/ 0 w 213"/>
                <a:gd name="T9" fmla="*/ 250 h 273"/>
                <a:gd name="T10" fmla="*/ 0 w 213"/>
                <a:gd name="T11" fmla="*/ 255 h 273"/>
                <a:gd name="T12" fmla="*/ 67 w 213"/>
                <a:gd name="T13" fmla="*/ 246 h 273"/>
                <a:gd name="T14" fmla="*/ 68 w 213"/>
                <a:gd name="T15" fmla="*/ 243 h 273"/>
                <a:gd name="T16" fmla="*/ 83 w 213"/>
                <a:gd name="T17" fmla="*/ 178 h 273"/>
                <a:gd name="T18" fmla="*/ 97 w 213"/>
                <a:gd name="T19" fmla="*/ 123 h 273"/>
                <a:gd name="T20" fmla="*/ 116 w 213"/>
                <a:gd name="T21" fmla="*/ 109 h 273"/>
                <a:gd name="T22" fmla="*/ 184 w 213"/>
                <a:gd name="T23" fmla="*/ 62 h 273"/>
                <a:gd name="T24" fmla="*/ 189 w 213"/>
                <a:gd name="T25" fmla="*/ 65 h 273"/>
                <a:gd name="T26" fmla="*/ 175 w 213"/>
                <a:gd name="T27" fmla="*/ 122 h 273"/>
                <a:gd name="T28" fmla="*/ 171 w 213"/>
                <a:gd name="T29" fmla="*/ 142 h 273"/>
                <a:gd name="T30" fmla="*/ 109 w 213"/>
                <a:gd name="T31" fmla="*/ 166 h 273"/>
                <a:gd name="T32" fmla="*/ 123 w 213"/>
                <a:gd name="T33" fmla="*/ 179 h 273"/>
                <a:gd name="T34" fmla="*/ 147 w 213"/>
                <a:gd name="T35" fmla="*/ 179 h 273"/>
                <a:gd name="T36" fmla="*/ 176 w 213"/>
                <a:gd name="T37" fmla="*/ 157 h 273"/>
                <a:gd name="T38" fmla="*/ 182 w 213"/>
                <a:gd name="T39" fmla="*/ 129 h 273"/>
                <a:gd name="T40" fmla="*/ 196 w 213"/>
                <a:gd name="T41" fmla="*/ 73 h 273"/>
                <a:gd name="T42" fmla="*/ 201 w 213"/>
                <a:gd name="T43" fmla="*/ 50 h 273"/>
                <a:gd name="T44" fmla="*/ 210 w 213"/>
                <a:gd name="T45" fmla="*/ 12 h 273"/>
                <a:gd name="T46" fmla="*/ 203 w 213"/>
                <a:gd name="T47" fmla="*/ 7 h 273"/>
                <a:gd name="T48" fmla="*/ 142 w 213"/>
                <a:gd name="T49" fmla="*/ 49 h 273"/>
                <a:gd name="T50" fmla="*/ 200 w 213"/>
                <a:gd name="T51" fmla="*/ 19 h 273"/>
                <a:gd name="T52" fmla="*/ 175 w 213"/>
                <a:gd name="T53" fmla="*/ 58 h 273"/>
                <a:gd name="T54" fmla="*/ 105 w 213"/>
                <a:gd name="T55" fmla="*/ 107 h 273"/>
                <a:gd name="T56" fmla="*/ 99 w 213"/>
                <a:gd name="T57" fmla="*/ 111 h 273"/>
                <a:gd name="T58" fmla="*/ 101 w 213"/>
                <a:gd name="T59" fmla="*/ 106 h 273"/>
                <a:gd name="T60" fmla="*/ 151 w 213"/>
                <a:gd name="T61" fmla="*/ 53 h 273"/>
                <a:gd name="T62" fmla="*/ 200 w 213"/>
                <a:gd name="T63" fmla="*/ 1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3" h="273">
                  <a:moveTo>
                    <a:pt x="99" y="79"/>
                  </a:moveTo>
                  <a:cubicBezTo>
                    <a:pt x="99" y="79"/>
                    <a:pt x="99" y="79"/>
                    <a:pt x="99" y="79"/>
                  </a:cubicBezTo>
                  <a:cubicBezTo>
                    <a:pt x="99" y="79"/>
                    <a:pt x="99" y="79"/>
                    <a:pt x="99" y="79"/>
                  </a:cubicBezTo>
                  <a:cubicBezTo>
                    <a:pt x="92" y="105"/>
                    <a:pt x="92" y="105"/>
                    <a:pt x="92" y="105"/>
                  </a:cubicBezTo>
                  <a:cubicBezTo>
                    <a:pt x="91" y="109"/>
                    <a:pt x="91" y="109"/>
                    <a:pt x="91" y="109"/>
                  </a:cubicBezTo>
                  <a:cubicBezTo>
                    <a:pt x="76" y="174"/>
                    <a:pt x="76" y="174"/>
                    <a:pt x="76" y="174"/>
                  </a:cubicBezTo>
                  <a:cubicBezTo>
                    <a:pt x="75" y="178"/>
                    <a:pt x="75" y="178"/>
                    <a:pt x="75" y="178"/>
                  </a:cubicBezTo>
                  <a:cubicBezTo>
                    <a:pt x="62" y="231"/>
                    <a:pt x="62" y="231"/>
                    <a:pt x="62" y="231"/>
                  </a:cubicBezTo>
                  <a:cubicBezTo>
                    <a:pt x="55" y="224"/>
                    <a:pt x="42" y="222"/>
                    <a:pt x="29" y="225"/>
                  </a:cubicBezTo>
                  <a:cubicBezTo>
                    <a:pt x="13" y="229"/>
                    <a:pt x="1" y="240"/>
                    <a:pt x="0" y="250"/>
                  </a:cubicBezTo>
                  <a:cubicBezTo>
                    <a:pt x="0" y="252"/>
                    <a:pt x="0" y="253"/>
                    <a:pt x="0" y="255"/>
                  </a:cubicBezTo>
                  <a:cubicBezTo>
                    <a:pt x="0" y="255"/>
                    <a:pt x="0" y="255"/>
                    <a:pt x="0" y="255"/>
                  </a:cubicBezTo>
                  <a:cubicBezTo>
                    <a:pt x="3" y="267"/>
                    <a:pt x="20" y="273"/>
                    <a:pt x="39" y="268"/>
                  </a:cubicBezTo>
                  <a:cubicBezTo>
                    <a:pt x="54" y="265"/>
                    <a:pt x="65" y="256"/>
                    <a:pt x="67" y="246"/>
                  </a:cubicBezTo>
                  <a:cubicBezTo>
                    <a:pt x="67" y="246"/>
                    <a:pt x="67" y="246"/>
                    <a:pt x="67" y="246"/>
                  </a:cubicBezTo>
                  <a:cubicBezTo>
                    <a:pt x="68" y="243"/>
                    <a:pt x="68" y="243"/>
                    <a:pt x="68" y="243"/>
                  </a:cubicBezTo>
                  <a:cubicBezTo>
                    <a:pt x="69" y="238"/>
                    <a:pt x="69" y="238"/>
                    <a:pt x="69" y="238"/>
                  </a:cubicBezTo>
                  <a:cubicBezTo>
                    <a:pt x="83" y="178"/>
                    <a:pt x="83" y="178"/>
                    <a:pt x="83" y="178"/>
                  </a:cubicBezTo>
                  <a:cubicBezTo>
                    <a:pt x="84" y="174"/>
                    <a:pt x="84" y="174"/>
                    <a:pt x="84" y="174"/>
                  </a:cubicBezTo>
                  <a:cubicBezTo>
                    <a:pt x="97" y="123"/>
                    <a:pt x="97" y="123"/>
                    <a:pt x="97" y="123"/>
                  </a:cubicBezTo>
                  <a:cubicBezTo>
                    <a:pt x="111" y="113"/>
                    <a:pt x="111" y="113"/>
                    <a:pt x="111" y="113"/>
                  </a:cubicBezTo>
                  <a:cubicBezTo>
                    <a:pt x="116" y="109"/>
                    <a:pt x="116" y="109"/>
                    <a:pt x="116" y="109"/>
                  </a:cubicBezTo>
                  <a:cubicBezTo>
                    <a:pt x="180" y="65"/>
                    <a:pt x="180" y="65"/>
                    <a:pt x="180" y="65"/>
                  </a:cubicBezTo>
                  <a:cubicBezTo>
                    <a:pt x="184" y="62"/>
                    <a:pt x="184" y="62"/>
                    <a:pt x="184" y="62"/>
                  </a:cubicBezTo>
                  <a:cubicBezTo>
                    <a:pt x="191" y="57"/>
                    <a:pt x="191" y="57"/>
                    <a:pt x="191" y="57"/>
                  </a:cubicBezTo>
                  <a:cubicBezTo>
                    <a:pt x="189" y="65"/>
                    <a:pt x="189" y="65"/>
                    <a:pt x="189" y="65"/>
                  </a:cubicBezTo>
                  <a:cubicBezTo>
                    <a:pt x="188" y="69"/>
                    <a:pt x="188" y="69"/>
                    <a:pt x="188" y="69"/>
                  </a:cubicBezTo>
                  <a:cubicBezTo>
                    <a:pt x="175" y="122"/>
                    <a:pt x="175" y="122"/>
                    <a:pt x="175" y="122"/>
                  </a:cubicBezTo>
                  <a:cubicBezTo>
                    <a:pt x="174" y="127"/>
                    <a:pt x="174" y="127"/>
                    <a:pt x="174" y="127"/>
                  </a:cubicBezTo>
                  <a:cubicBezTo>
                    <a:pt x="171" y="142"/>
                    <a:pt x="171" y="142"/>
                    <a:pt x="171" y="142"/>
                  </a:cubicBezTo>
                  <a:cubicBezTo>
                    <a:pt x="164" y="136"/>
                    <a:pt x="151" y="133"/>
                    <a:pt x="137" y="137"/>
                  </a:cubicBezTo>
                  <a:cubicBezTo>
                    <a:pt x="118" y="141"/>
                    <a:pt x="106" y="154"/>
                    <a:pt x="109" y="166"/>
                  </a:cubicBezTo>
                  <a:cubicBezTo>
                    <a:pt x="109" y="169"/>
                    <a:pt x="111" y="172"/>
                    <a:pt x="114" y="175"/>
                  </a:cubicBezTo>
                  <a:cubicBezTo>
                    <a:pt x="117" y="177"/>
                    <a:pt x="120" y="178"/>
                    <a:pt x="123" y="179"/>
                  </a:cubicBezTo>
                  <a:cubicBezTo>
                    <a:pt x="129" y="181"/>
                    <a:pt x="136" y="181"/>
                    <a:pt x="143" y="180"/>
                  </a:cubicBezTo>
                  <a:cubicBezTo>
                    <a:pt x="145" y="180"/>
                    <a:pt x="146" y="180"/>
                    <a:pt x="147" y="179"/>
                  </a:cubicBezTo>
                  <a:cubicBezTo>
                    <a:pt x="150" y="179"/>
                    <a:pt x="153" y="178"/>
                    <a:pt x="155" y="177"/>
                  </a:cubicBezTo>
                  <a:cubicBezTo>
                    <a:pt x="166" y="172"/>
                    <a:pt x="174" y="165"/>
                    <a:pt x="176" y="157"/>
                  </a:cubicBezTo>
                  <a:cubicBezTo>
                    <a:pt x="176" y="157"/>
                    <a:pt x="176" y="157"/>
                    <a:pt x="176" y="157"/>
                  </a:cubicBezTo>
                  <a:cubicBezTo>
                    <a:pt x="182" y="129"/>
                    <a:pt x="182" y="129"/>
                    <a:pt x="182" y="129"/>
                  </a:cubicBezTo>
                  <a:cubicBezTo>
                    <a:pt x="183" y="125"/>
                    <a:pt x="183" y="125"/>
                    <a:pt x="183" y="125"/>
                  </a:cubicBezTo>
                  <a:cubicBezTo>
                    <a:pt x="196" y="73"/>
                    <a:pt x="196" y="73"/>
                    <a:pt x="196" y="73"/>
                  </a:cubicBezTo>
                  <a:cubicBezTo>
                    <a:pt x="197" y="68"/>
                    <a:pt x="197" y="68"/>
                    <a:pt x="197" y="68"/>
                  </a:cubicBezTo>
                  <a:cubicBezTo>
                    <a:pt x="201" y="50"/>
                    <a:pt x="201" y="50"/>
                    <a:pt x="201" y="50"/>
                  </a:cubicBezTo>
                  <a:cubicBezTo>
                    <a:pt x="204" y="38"/>
                    <a:pt x="204" y="38"/>
                    <a:pt x="204" y="38"/>
                  </a:cubicBezTo>
                  <a:cubicBezTo>
                    <a:pt x="210" y="12"/>
                    <a:pt x="210" y="12"/>
                    <a:pt x="210" y="12"/>
                  </a:cubicBezTo>
                  <a:cubicBezTo>
                    <a:pt x="213" y="0"/>
                    <a:pt x="213" y="0"/>
                    <a:pt x="213" y="0"/>
                  </a:cubicBezTo>
                  <a:cubicBezTo>
                    <a:pt x="203" y="7"/>
                    <a:pt x="203" y="7"/>
                    <a:pt x="203" y="7"/>
                  </a:cubicBezTo>
                  <a:cubicBezTo>
                    <a:pt x="146" y="46"/>
                    <a:pt x="146" y="46"/>
                    <a:pt x="146" y="46"/>
                  </a:cubicBezTo>
                  <a:cubicBezTo>
                    <a:pt x="142" y="49"/>
                    <a:pt x="142" y="49"/>
                    <a:pt x="142" y="49"/>
                  </a:cubicBezTo>
                  <a:lnTo>
                    <a:pt x="99" y="79"/>
                  </a:lnTo>
                  <a:close/>
                  <a:moveTo>
                    <a:pt x="200" y="19"/>
                  </a:moveTo>
                  <a:cubicBezTo>
                    <a:pt x="194" y="45"/>
                    <a:pt x="194" y="45"/>
                    <a:pt x="194" y="45"/>
                  </a:cubicBezTo>
                  <a:cubicBezTo>
                    <a:pt x="175" y="58"/>
                    <a:pt x="175" y="58"/>
                    <a:pt x="175" y="58"/>
                  </a:cubicBezTo>
                  <a:cubicBezTo>
                    <a:pt x="171" y="61"/>
                    <a:pt x="171" y="61"/>
                    <a:pt x="171" y="61"/>
                  </a:cubicBezTo>
                  <a:cubicBezTo>
                    <a:pt x="105" y="107"/>
                    <a:pt x="105" y="107"/>
                    <a:pt x="105" y="107"/>
                  </a:cubicBezTo>
                  <a:cubicBezTo>
                    <a:pt x="100" y="111"/>
                    <a:pt x="100" y="111"/>
                    <a:pt x="100" y="111"/>
                  </a:cubicBezTo>
                  <a:cubicBezTo>
                    <a:pt x="99" y="111"/>
                    <a:pt x="99" y="111"/>
                    <a:pt x="99" y="111"/>
                  </a:cubicBezTo>
                  <a:cubicBezTo>
                    <a:pt x="100" y="111"/>
                    <a:pt x="100" y="111"/>
                    <a:pt x="100" y="111"/>
                  </a:cubicBezTo>
                  <a:cubicBezTo>
                    <a:pt x="101" y="106"/>
                    <a:pt x="101" y="106"/>
                    <a:pt x="101" y="106"/>
                  </a:cubicBezTo>
                  <a:cubicBezTo>
                    <a:pt x="106" y="85"/>
                    <a:pt x="106" y="85"/>
                    <a:pt x="106" y="85"/>
                  </a:cubicBezTo>
                  <a:cubicBezTo>
                    <a:pt x="151" y="53"/>
                    <a:pt x="151" y="53"/>
                    <a:pt x="151" y="53"/>
                  </a:cubicBezTo>
                  <a:cubicBezTo>
                    <a:pt x="155" y="50"/>
                    <a:pt x="155" y="50"/>
                    <a:pt x="155" y="50"/>
                  </a:cubicBezTo>
                  <a:lnTo>
                    <a:pt x="20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0">
              <a:extLst>
                <a:ext uri="{FF2B5EF4-FFF2-40B4-BE49-F238E27FC236}">
                  <a16:creationId xmlns:a16="http://schemas.microsoft.com/office/drawing/2014/main" id="{2288B165-3915-4A6B-A46C-AA65D0661FC0}"/>
                </a:ext>
              </a:extLst>
            </p:cNvPr>
            <p:cNvSpPr>
              <a:spLocks/>
            </p:cNvSpPr>
            <p:nvPr/>
          </p:nvSpPr>
          <p:spPr bwMode="auto">
            <a:xfrm>
              <a:off x="4893" y="1387"/>
              <a:ext cx="179" cy="258"/>
            </a:xfrm>
            <a:custGeom>
              <a:avLst/>
              <a:gdLst>
                <a:gd name="T0" fmla="*/ 105 w 105"/>
                <a:gd name="T1" fmla="*/ 0 h 151"/>
                <a:gd name="T2" fmla="*/ 53 w 105"/>
                <a:gd name="T3" fmla="*/ 0 h 151"/>
                <a:gd name="T4" fmla="*/ 23 w 105"/>
                <a:gd name="T5" fmla="*/ 110 h 151"/>
                <a:gd name="T6" fmla="*/ 14 w 105"/>
                <a:gd name="T7" fmla="*/ 96 h 151"/>
                <a:gd name="T8" fmla="*/ 5 w 105"/>
                <a:gd name="T9" fmla="*/ 53 h 151"/>
                <a:gd name="T10" fmla="*/ 0 w 105"/>
                <a:gd name="T11" fmla="*/ 88 h 151"/>
                <a:gd name="T12" fmla="*/ 0 w 105"/>
                <a:gd name="T13" fmla="*/ 89 h 151"/>
                <a:gd name="T14" fmla="*/ 4 w 105"/>
                <a:gd name="T15" fmla="*/ 103 h 151"/>
                <a:gd name="T16" fmla="*/ 19 w 105"/>
                <a:gd name="T17" fmla="*/ 151 h 151"/>
                <a:gd name="T18" fmla="*/ 58 w 105"/>
                <a:gd name="T19" fmla="*/ 13 h 151"/>
                <a:gd name="T20" fmla="*/ 78 w 105"/>
                <a:gd name="T21" fmla="*/ 23 h 151"/>
                <a:gd name="T22" fmla="*/ 80 w 105"/>
                <a:gd name="T23" fmla="*/ 23 h 151"/>
                <a:gd name="T24" fmla="*/ 105 w 105"/>
                <a:gd name="T25" fmla="*/ 2 h 151"/>
                <a:gd name="T26" fmla="*/ 105 w 105"/>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51">
                  <a:moveTo>
                    <a:pt x="105" y="0"/>
                  </a:moveTo>
                  <a:cubicBezTo>
                    <a:pt x="53" y="0"/>
                    <a:pt x="53" y="0"/>
                    <a:pt x="53" y="0"/>
                  </a:cubicBezTo>
                  <a:cubicBezTo>
                    <a:pt x="23" y="110"/>
                    <a:pt x="23" y="110"/>
                    <a:pt x="23" y="110"/>
                  </a:cubicBezTo>
                  <a:cubicBezTo>
                    <a:pt x="23" y="106"/>
                    <a:pt x="21" y="103"/>
                    <a:pt x="14" y="96"/>
                  </a:cubicBezTo>
                  <a:cubicBezTo>
                    <a:pt x="2" y="84"/>
                    <a:pt x="5" y="53"/>
                    <a:pt x="5" y="53"/>
                  </a:cubicBezTo>
                  <a:cubicBezTo>
                    <a:pt x="5" y="53"/>
                    <a:pt x="0" y="73"/>
                    <a:pt x="0" y="88"/>
                  </a:cubicBezTo>
                  <a:cubicBezTo>
                    <a:pt x="0" y="89"/>
                    <a:pt x="0" y="89"/>
                    <a:pt x="0" y="89"/>
                  </a:cubicBezTo>
                  <a:cubicBezTo>
                    <a:pt x="0" y="95"/>
                    <a:pt x="1" y="100"/>
                    <a:pt x="4" y="103"/>
                  </a:cubicBezTo>
                  <a:cubicBezTo>
                    <a:pt x="17" y="117"/>
                    <a:pt x="19" y="151"/>
                    <a:pt x="19" y="151"/>
                  </a:cubicBezTo>
                  <a:cubicBezTo>
                    <a:pt x="58" y="13"/>
                    <a:pt x="58" y="13"/>
                    <a:pt x="58" y="13"/>
                  </a:cubicBezTo>
                  <a:cubicBezTo>
                    <a:pt x="63" y="19"/>
                    <a:pt x="70" y="23"/>
                    <a:pt x="78" y="23"/>
                  </a:cubicBezTo>
                  <a:cubicBezTo>
                    <a:pt x="79" y="23"/>
                    <a:pt x="79" y="23"/>
                    <a:pt x="80" y="23"/>
                  </a:cubicBezTo>
                  <a:cubicBezTo>
                    <a:pt x="93" y="23"/>
                    <a:pt x="104" y="14"/>
                    <a:pt x="105" y="2"/>
                  </a:cubicBezTo>
                  <a:cubicBezTo>
                    <a:pt x="105" y="1"/>
                    <a:pt x="105" y="1"/>
                    <a:pt x="10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1">
              <a:extLst>
                <a:ext uri="{FF2B5EF4-FFF2-40B4-BE49-F238E27FC236}">
                  <a16:creationId xmlns:a16="http://schemas.microsoft.com/office/drawing/2014/main" id="{0D61AFEF-63E2-43A3-8725-B8AFB5FF0B21}"/>
                </a:ext>
              </a:extLst>
            </p:cNvPr>
            <p:cNvSpPr>
              <a:spLocks noEditPoints="1"/>
            </p:cNvSpPr>
            <p:nvPr/>
          </p:nvSpPr>
          <p:spPr bwMode="auto">
            <a:xfrm>
              <a:off x="5166" y="5764"/>
              <a:ext cx="191" cy="215"/>
            </a:xfrm>
            <a:custGeom>
              <a:avLst/>
              <a:gdLst>
                <a:gd name="T0" fmla="*/ 12 w 112"/>
                <a:gd name="T1" fmla="*/ 74 h 126"/>
                <a:gd name="T2" fmla="*/ 10 w 112"/>
                <a:gd name="T3" fmla="*/ 124 h 126"/>
                <a:gd name="T4" fmla="*/ 12 w 112"/>
                <a:gd name="T5" fmla="*/ 126 h 126"/>
                <a:gd name="T6" fmla="*/ 28 w 112"/>
                <a:gd name="T7" fmla="*/ 126 h 126"/>
                <a:gd name="T8" fmla="*/ 21 w 112"/>
                <a:gd name="T9" fmla="*/ 117 h 126"/>
                <a:gd name="T10" fmla="*/ 12 w 112"/>
                <a:gd name="T11" fmla="*/ 74 h 126"/>
                <a:gd name="T12" fmla="*/ 86 w 112"/>
                <a:gd name="T13" fmla="*/ 0 h 126"/>
                <a:gd name="T14" fmla="*/ 85 w 112"/>
                <a:gd name="T15" fmla="*/ 0 h 126"/>
                <a:gd name="T16" fmla="*/ 61 w 112"/>
                <a:gd name="T17" fmla="*/ 18 h 126"/>
                <a:gd name="T18" fmla="*/ 31 w 112"/>
                <a:gd name="T19" fmla="*/ 126 h 126"/>
                <a:gd name="T20" fmla="*/ 39 w 112"/>
                <a:gd name="T21" fmla="*/ 126 h 126"/>
                <a:gd name="T22" fmla="*/ 65 w 112"/>
                <a:gd name="T23" fmla="*/ 34 h 126"/>
                <a:gd name="T24" fmla="*/ 85 w 112"/>
                <a:gd name="T25" fmla="*/ 44 h 126"/>
                <a:gd name="T26" fmla="*/ 86 w 112"/>
                <a:gd name="T27" fmla="*/ 44 h 126"/>
                <a:gd name="T28" fmla="*/ 112 w 112"/>
                <a:gd name="T29" fmla="*/ 23 h 126"/>
                <a:gd name="T30" fmla="*/ 87 w 112"/>
                <a:gd name="T31" fmla="*/ 0 h 126"/>
                <a:gd name="T32" fmla="*/ 86 w 112"/>
                <a:gd name="T3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12" y="74"/>
                  </a:moveTo>
                  <a:cubicBezTo>
                    <a:pt x="12" y="74"/>
                    <a:pt x="0" y="114"/>
                    <a:pt x="10" y="124"/>
                  </a:cubicBezTo>
                  <a:cubicBezTo>
                    <a:pt x="11" y="125"/>
                    <a:pt x="11" y="125"/>
                    <a:pt x="12" y="126"/>
                  </a:cubicBezTo>
                  <a:cubicBezTo>
                    <a:pt x="28" y="126"/>
                    <a:pt x="28" y="126"/>
                    <a:pt x="28" y="126"/>
                  </a:cubicBezTo>
                  <a:cubicBezTo>
                    <a:pt x="27" y="124"/>
                    <a:pt x="25" y="121"/>
                    <a:pt x="21" y="117"/>
                  </a:cubicBezTo>
                  <a:cubicBezTo>
                    <a:pt x="9" y="105"/>
                    <a:pt x="12" y="74"/>
                    <a:pt x="12" y="74"/>
                  </a:cubicBezTo>
                  <a:moveTo>
                    <a:pt x="86" y="0"/>
                  </a:moveTo>
                  <a:cubicBezTo>
                    <a:pt x="85" y="0"/>
                    <a:pt x="85" y="0"/>
                    <a:pt x="85" y="0"/>
                  </a:cubicBezTo>
                  <a:cubicBezTo>
                    <a:pt x="73" y="0"/>
                    <a:pt x="63" y="8"/>
                    <a:pt x="61" y="18"/>
                  </a:cubicBezTo>
                  <a:cubicBezTo>
                    <a:pt x="31" y="126"/>
                    <a:pt x="31" y="126"/>
                    <a:pt x="31" y="126"/>
                  </a:cubicBezTo>
                  <a:cubicBezTo>
                    <a:pt x="39" y="126"/>
                    <a:pt x="39" y="126"/>
                    <a:pt x="39" y="126"/>
                  </a:cubicBezTo>
                  <a:cubicBezTo>
                    <a:pt x="65" y="34"/>
                    <a:pt x="65" y="34"/>
                    <a:pt x="65" y="34"/>
                  </a:cubicBezTo>
                  <a:cubicBezTo>
                    <a:pt x="69" y="40"/>
                    <a:pt x="77" y="44"/>
                    <a:pt x="85" y="44"/>
                  </a:cubicBezTo>
                  <a:cubicBezTo>
                    <a:pt x="85" y="44"/>
                    <a:pt x="86" y="44"/>
                    <a:pt x="86" y="44"/>
                  </a:cubicBezTo>
                  <a:cubicBezTo>
                    <a:pt x="100" y="44"/>
                    <a:pt x="111" y="35"/>
                    <a:pt x="112" y="23"/>
                  </a:cubicBezTo>
                  <a:cubicBezTo>
                    <a:pt x="112" y="11"/>
                    <a:pt x="101" y="0"/>
                    <a:pt x="87" y="0"/>
                  </a:cubicBezTo>
                  <a:cubicBezTo>
                    <a:pt x="86" y="0"/>
                    <a:pt x="86" y="0"/>
                    <a:pt x="8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2">
              <a:extLst>
                <a:ext uri="{FF2B5EF4-FFF2-40B4-BE49-F238E27FC236}">
                  <a16:creationId xmlns:a16="http://schemas.microsoft.com/office/drawing/2014/main" id="{8EA9A701-F535-4A76-9255-7D0CDC4C5D57}"/>
                </a:ext>
              </a:extLst>
            </p:cNvPr>
            <p:cNvSpPr>
              <a:spLocks/>
            </p:cNvSpPr>
            <p:nvPr/>
          </p:nvSpPr>
          <p:spPr bwMode="auto">
            <a:xfrm>
              <a:off x="2157" y="5320"/>
              <a:ext cx="179" cy="294"/>
            </a:xfrm>
            <a:custGeom>
              <a:avLst/>
              <a:gdLst>
                <a:gd name="T0" fmla="*/ 79 w 105"/>
                <a:gd name="T1" fmla="*/ 0 h 172"/>
                <a:gd name="T2" fmla="*/ 79 w 105"/>
                <a:gd name="T3" fmla="*/ 0 h 172"/>
                <a:gd name="T4" fmla="*/ 54 w 105"/>
                <a:gd name="T5" fmla="*/ 18 h 172"/>
                <a:gd name="T6" fmla="*/ 23 w 105"/>
                <a:gd name="T7" fmla="*/ 131 h 172"/>
                <a:gd name="T8" fmla="*/ 14 w 105"/>
                <a:gd name="T9" fmla="*/ 118 h 172"/>
                <a:gd name="T10" fmla="*/ 5 w 105"/>
                <a:gd name="T11" fmla="*/ 74 h 172"/>
                <a:gd name="T12" fmla="*/ 0 w 105"/>
                <a:gd name="T13" fmla="*/ 109 h 172"/>
                <a:gd name="T14" fmla="*/ 0 w 105"/>
                <a:gd name="T15" fmla="*/ 110 h 172"/>
                <a:gd name="T16" fmla="*/ 4 w 105"/>
                <a:gd name="T17" fmla="*/ 125 h 172"/>
                <a:gd name="T18" fmla="*/ 19 w 105"/>
                <a:gd name="T19" fmla="*/ 172 h 172"/>
                <a:gd name="T20" fmla="*/ 58 w 105"/>
                <a:gd name="T21" fmla="*/ 35 h 172"/>
                <a:gd name="T22" fmla="*/ 78 w 105"/>
                <a:gd name="T23" fmla="*/ 45 h 172"/>
                <a:gd name="T24" fmla="*/ 80 w 105"/>
                <a:gd name="T25" fmla="*/ 45 h 172"/>
                <a:gd name="T26" fmla="*/ 105 w 105"/>
                <a:gd name="T27" fmla="*/ 23 h 172"/>
                <a:gd name="T28" fmla="*/ 80 w 105"/>
                <a:gd name="T29" fmla="*/ 0 h 172"/>
                <a:gd name="T30" fmla="*/ 79 w 105"/>
                <a:gd name="T3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72">
                  <a:moveTo>
                    <a:pt x="79" y="0"/>
                  </a:moveTo>
                  <a:cubicBezTo>
                    <a:pt x="79" y="0"/>
                    <a:pt x="79" y="0"/>
                    <a:pt x="79" y="0"/>
                  </a:cubicBezTo>
                  <a:cubicBezTo>
                    <a:pt x="66" y="0"/>
                    <a:pt x="56" y="8"/>
                    <a:pt x="54" y="18"/>
                  </a:cubicBezTo>
                  <a:cubicBezTo>
                    <a:pt x="23" y="131"/>
                    <a:pt x="23" y="131"/>
                    <a:pt x="23" y="131"/>
                  </a:cubicBezTo>
                  <a:cubicBezTo>
                    <a:pt x="23" y="127"/>
                    <a:pt x="21" y="124"/>
                    <a:pt x="14" y="118"/>
                  </a:cubicBezTo>
                  <a:cubicBezTo>
                    <a:pt x="2" y="105"/>
                    <a:pt x="5" y="74"/>
                    <a:pt x="5" y="74"/>
                  </a:cubicBezTo>
                  <a:cubicBezTo>
                    <a:pt x="5" y="74"/>
                    <a:pt x="0" y="94"/>
                    <a:pt x="0" y="109"/>
                  </a:cubicBezTo>
                  <a:cubicBezTo>
                    <a:pt x="0" y="110"/>
                    <a:pt x="0" y="110"/>
                    <a:pt x="0" y="110"/>
                  </a:cubicBezTo>
                  <a:cubicBezTo>
                    <a:pt x="0" y="116"/>
                    <a:pt x="1" y="122"/>
                    <a:pt x="4" y="125"/>
                  </a:cubicBezTo>
                  <a:cubicBezTo>
                    <a:pt x="17" y="138"/>
                    <a:pt x="19" y="172"/>
                    <a:pt x="19" y="172"/>
                  </a:cubicBezTo>
                  <a:cubicBezTo>
                    <a:pt x="58" y="35"/>
                    <a:pt x="58" y="35"/>
                    <a:pt x="58" y="35"/>
                  </a:cubicBezTo>
                  <a:cubicBezTo>
                    <a:pt x="63" y="40"/>
                    <a:pt x="70" y="44"/>
                    <a:pt x="78" y="45"/>
                  </a:cubicBezTo>
                  <a:cubicBezTo>
                    <a:pt x="79" y="45"/>
                    <a:pt x="79" y="45"/>
                    <a:pt x="80" y="45"/>
                  </a:cubicBezTo>
                  <a:cubicBezTo>
                    <a:pt x="93" y="45"/>
                    <a:pt x="104" y="35"/>
                    <a:pt x="105" y="23"/>
                  </a:cubicBezTo>
                  <a:cubicBezTo>
                    <a:pt x="105" y="11"/>
                    <a:pt x="94" y="1"/>
                    <a:pt x="80" y="0"/>
                  </a:cubicBezTo>
                  <a:cubicBezTo>
                    <a:pt x="80" y="0"/>
                    <a:pt x="79" y="0"/>
                    <a:pt x="7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3">
              <a:extLst>
                <a:ext uri="{FF2B5EF4-FFF2-40B4-BE49-F238E27FC236}">
                  <a16:creationId xmlns:a16="http://schemas.microsoft.com/office/drawing/2014/main" id="{50501033-A5BD-4096-A740-45322AFCFFE5}"/>
                </a:ext>
              </a:extLst>
            </p:cNvPr>
            <p:cNvSpPr>
              <a:spLocks/>
            </p:cNvSpPr>
            <p:nvPr/>
          </p:nvSpPr>
          <p:spPr bwMode="auto">
            <a:xfrm>
              <a:off x="5125" y="2519"/>
              <a:ext cx="135" cy="301"/>
            </a:xfrm>
            <a:custGeom>
              <a:avLst/>
              <a:gdLst>
                <a:gd name="T0" fmla="*/ 0 w 79"/>
                <a:gd name="T1" fmla="*/ 0 h 176"/>
                <a:gd name="T2" fmla="*/ 63 w 79"/>
                <a:gd name="T3" fmla="*/ 129 h 176"/>
                <a:gd name="T4" fmla="*/ 58 w 79"/>
                <a:gd name="T5" fmla="*/ 128 h 176"/>
                <a:gd name="T6" fmla="*/ 41 w 79"/>
                <a:gd name="T7" fmla="*/ 135 h 176"/>
                <a:gd name="T8" fmla="*/ 35 w 79"/>
                <a:gd name="T9" fmla="*/ 169 h 176"/>
                <a:gd name="T10" fmla="*/ 51 w 79"/>
                <a:gd name="T11" fmla="*/ 176 h 176"/>
                <a:gd name="T12" fmla="*/ 52 w 79"/>
                <a:gd name="T13" fmla="*/ 176 h 176"/>
                <a:gd name="T14" fmla="*/ 69 w 79"/>
                <a:gd name="T15" fmla="*/ 169 h 176"/>
                <a:gd name="T16" fmla="*/ 79 w 79"/>
                <a:gd name="T17" fmla="*/ 149 h 176"/>
                <a:gd name="T18" fmla="*/ 79 w 79"/>
                <a:gd name="T19" fmla="*/ 148 h 176"/>
                <a:gd name="T20" fmla="*/ 77 w 79"/>
                <a:gd name="T21" fmla="*/ 139 h 176"/>
                <a:gd name="T22" fmla="*/ 24 w 79"/>
                <a:gd name="T23" fmla="*/ 34 h 176"/>
                <a:gd name="T24" fmla="*/ 40 w 79"/>
                <a:gd name="T25" fmla="*/ 38 h 176"/>
                <a:gd name="T26" fmla="*/ 75 w 79"/>
                <a:gd name="T27" fmla="*/ 64 h 176"/>
                <a:gd name="T28" fmla="*/ 43 w 79"/>
                <a:gd name="T29" fmla="*/ 26 h 176"/>
                <a:gd name="T30" fmla="*/ 0 w 79"/>
                <a:gd name="T3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176">
                  <a:moveTo>
                    <a:pt x="0" y="0"/>
                  </a:moveTo>
                  <a:cubicBezTo>
                    <a:pt x="63" y="129"/>
                    <a:pt x="63" y="129"/>
                    <a:pt x="63" y="129"/>
                  </a:cubicBezTo>
                  <a:cubicBezTo>
                    <a:pt x="61" y="129"/>
                    <a:pt x="60" y="128"/>
                    <a:pt x="58" y="128"/>
                  </a:cubicBezTo>
                  <a:cubicBezTo>
                    <a:pt x="52" y="128"/>
                    <a:pt x="46" y="131"/>
                    <a:pt x="41" y="135"/>
                  </a:cubicBezTo>
                  <a:cubicBezTo>
                    <a:pt x="30" y="144"/>
                    <a:pt x="28" y="159"/>
                    <a:pt x="35" y="169"/>
                  </a:cubicBezTo>
                  <a:cubicBezTo>
                    <a:pt x="39" y="173"/>
                    <a:pt x="45" y="176"/>
                    <a:pt x="51" y="176"/>
                  </a:cubicBezTo>
                  <a:cubicBezTo>
                    <a:pt x="52" y="176"/>
                    <a:pt x="52" y="176"/>
                    <a:pt x="52" y="176"/>
                  </a:cubicBezTo>
                  <a:cubicBezTo>
                    <a:pt x="58" y="176"/>
                    <a:pt x="64" y="174"/>
                    <a:pt x="69" y="169"/>
                  </a:cubicBezTo>
                  <a:cubicBezTo>
                    <a:pt x="76" y="164"/>
                    <a:pt x="79" y="156"/>
                    <a:pt x="79" y="149"/>
                  </a:cubicBezTo>
                  <a:cubicBezTo>
                    <a:pt x="79" y="148"/>
                    <a:pt x="79" y="148"/>
                    <a:pt x="79" y="148"/>
                  </a:cubicBezTo>
                  <a:cubicBezTo>
                    <a:pt x="79" y="145"/>
                    <a:pt x="78" y="142"/>
                    <a:pt x="77" y="139"/>
                  </a:cubicBezTo>
                  <a:cubicBezTo>
                    <a:pt x="24" y="34"/>
                    <a:pt x="24" y="34"/>
                    <a:pt x="24" y="34"/>
                  </a:cubicBezTo>
                  <a:cubicBezTo>
                    <a:pt x="26" y="37"/>
                    <a:pt x="30" y="37"/>
                    <a:pt x="40" y="38"/>
                  </a:cubicBezTo>
                  <a:cubicBezTo>
                    <a:pt x="57" y="39"/>
                    <a:pt x="75" y="64"/>
                    <a:pt x="75" y="64"/>
                  </a:cubicBezTo>
                  <a:cubicBezTo>
                    <a:pt x="75" y="64"/>
                    <a:pt x="57" y="26"/>
                    <a:pt x="43" y="26"/>
                  </a:cubicBezTo>
                  <a:cubicBezTo>
                    <a:pt x="23" y="24"/>
                    <a:pt x="0" y="0"/>
                    <a:pt x="0"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5">
              <a:extLst>
                <a:ext uri="{FF2B5EF4-FFF2-40B4-BE49-F238E27FC236}">
                  <a16:creationId xmlns:a16="http://schemas.microsoft.com/office/drawing/2014/main" id="{81CA07AB-0740-4A34-B473-13FD274B888B}"/>
                </a:ext>
              </a:extLst>
            </p:cNvPr>
            <p:cNvSpPr>
              <a:spLocks/>
            </p:cNvSpPr>
            <p:nvPr/>
          </p:nvSpPr>
          <p:spPr bwMode="auto">
            <a:xfrm>
              <a:off x="4983" y="1358"/>
              <a:ext cx="89" cy="29"/>
            </a:xfrm>
            <a:custGeom>
              <a:avLst/>
              <a:gdLst>
                <a:gd name="T0" fmla="*/ 40 w 52"/>
                <a:gd name="T1" fmla="*/ 0 h 17"/>
                <a:gd name="T2" fmla="*/ 36 w 52"/>
                <a:gd name="T3" fmla="*/ 6 h 17"/>
                <a:gd name="T4" fmla="*/ 16 w 52"/>
                <a:gd name="T5" fmla="*/ 17 h 17"/>
                <a:gd name="T6" fmla="*/ 15 w 52"/>
                <a:gd name="T7" fmla="*/ 17 h 17"/>
                <a:gd name="T8" fmla="*/ 6 w 52"/>
                <a:gd name="T9" fmla="*/ 15 h 17"/>
                <a:gd name="T10" fmla="*/ 1 w 52"/>
                <a:gd name="T11" fmla="*/ 13 h 17"/>
                <a:gd name="T12" fmla="*/ 1 w 52"/>
                <a:gd name="T13" fmla="*/ 14 h 17"/>
                <a:gd name="T14" fmla="*/ 0 w 52"/>
                <a:gd name="T15" fmla="*/ 17 h 17"/>
                <a:gd name="T16" fmla="*/ 52 w 52"/>
                <a:gd name="T17" fmla="*/ 17 h 17"/>
                <a:gd name="T18" fmla="*/ 40 w 5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7">
                  <a:moveTo>
                    <a:pt x="40" y="0"/>
                  </a:moveTo>
                  <a:cubicBezTo>
                    <a:pt x="36" y="6"/>
                    <a:pt x="36" y="6"/>
                    <a:pt x="36" y="6"/>
                  </a:cubicBezTo>
                  <a:cubicBezTo>
                    <a:pt x="32" y="13"/>
                    <a:pt x="24" y="17"/>
                    <a:pt x="16" y="17"/>
                  </a:cubicBezTo>
                  <a:cubicBezTo>
                    <a:pt x="15" y="17"/>
                    <a:pt x="15" y="17"/>
                    <a:pt x="15" y="17"/>
                  </a:cubicBezTo>
                  <a:cubicBezTo>
                    <a:pt x="12" y="17"/>
                    <a:pt x="9" y="17"/>
                    <a:pt x="6" y="15"/>
                  </a:cubicBezTo>
                  <a:cubicBezTo>
                    <a:pt x="4" y="15"/>
                    <a:pt x="3" y="14"/>
                    <a:pt x="1" y="13"/>
                  </a:cubicBezTo>
                  <a:cubicBezTo>
                    <a:pt x="1" y="14"/>
                    <a:pt x="1" y="14"/>
                    <a:pt x="1" y="14"/>
                  </a:cubicBezTo>
                  <a:cubicBezTo>
                    <a:pt x="0" y="17"/>
                    <a:pt x="0" y="17"/>
                    <a:pt x="0" y="17"/>
                  </a:cubicBezTo>
                  <a:cubicBezTo>
                    <a:pt x="52" y="17"/>
                    <a:pt x="52" y="17"/>
                    <a:pt x="52" y="17"/>
                  </a:cubicBezTo>
                  <a:cubicBezTo>
                    <a:pt x="51" y="10"/>
                    <a:pt x="47" y="3"/>
                    <a:pt x="4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6">
              <a:extLst>
                <a:ext uri="{FF2B5EF4-FFF2-40B4-BE49-F238E27FC236}">
                  <a16:creationId xmlns:a16="http://schemas.microsoft.com/office/drawing/2014/main" id="{D672E471-06D2-4DD3-8320-7E114A58A081}"/>
                </a:ext>
              </a:extLst>
            </p:cNvPr>
            <p:cNvSpPr>
              <a:spLocks noEditPoints="1"/>
            </p:cNvSpPr>
            <p:nvPr/>
          </p:nvSpPr>
          <p:spPr bwMode="auto">
            <a:xfrm>
              <a:off x="4958" y="1135"/>
              <a:ext cx="235" cy="245"/>
            </a:xfrm>
            <a:custGeom>
              <a:avLst/>
              <a:gdLst>
                <a:gd name="T0" fmla="*/ 120 w 138"/>
                <a:gd name="T1" fmla="*/ 17 h 143"/>
                <a:gd name="T2" fmla="*/ 52 w 138"/>
                <a:gd name="T3" fmla="*/ 119 h 143"/>
                <a:gd name="T4" fmla="*/ 36 w 138"/>
                <a:gd name="T5" fmla="*/ 104 h 143"/>
                <a:gd name="T6" fmla="*/ 26 w 138"/>
                <a:gd name="T7" fmla="*/ 102 h 143"/>
                <a:gd name="T8" fmla="*/ 4 w 138"/>
                <a:gd name="T9" fmla="*/ 116 h 143"/>
                <a:gd name="T10" fmla="*/ 16 w 138"/>
                <a:gd name="T11" fmla="*/ 143 h 143"/>
                <a:gd name="T12" fmla="*/ 41 w 138"/>
                <a:gd name="T13" fmla="*/ 126 h 143"/>
                <a:gd name="T14" fmla="*/ 41 w 138"/>
                <a:gd name="T15" fmla="*/ 126 h 143"/>
                <a:gd name="T16" fmla="*/ 42 w 138"/>
                <a:gd name="T17" fmla="*/ 126 h 143"/>
                <a:gd name="T18" fmla="*/ 55 w 138"/>
                <a:gd name="T19" fmla="*/ 130 h 143"/>
                <a:gd name="T20" fmla="*/ 115 w 138"/>
                <a:gd name="T21" fmla="*/ 38 h 143"/>
                <a:gd name="T22" fmla="*/ 119 w 138"/>
                <a:gd name="T23" fmla="*/ 54 h 143"/>
                <a:gd name="T24" fmla="*/ 114 w 138"/>
                <a:gd name="T25" fmla="*/ 98 h 143"/>
                <a:gd name="T26" fmla="*/ 132 w 138"/>
                <a:gd name="T27" fmla="*/ 50 h 143"/>
                <a:gd name="T28" fmla="*/ 128 w 138"/>
                <a:gd name="T29" fmla="*/ 20 h 143"/>
                <a:gd name="T30" fmla="*/ 120 w 138"/>
                <a:gd name="T31" fmla="*/ 17 h 143"/>
                <a:gd name="T32" fmla="*/ 132 w 138"/>
                <a:gd name="T33" fmla="*/ 0 h 143"/>
                <a:gd name="T34" fmla="*/ 132 w 138"/>
                <a:gd name="T35" fmla="*/ 0 h 143"/>
                <a:gd name="T36" fmla="*/ 132 w 138"/>
                <a:gd name="T37" fmla="*/ 0 h 143"/>
                <a:gd name="T38" fmla="*/ 124 w 138"/>
                <a:gd name="T39" fmla="*/ 12 h 143"/>
                <a:gd name="T40" fmla="*/ 129 w 138"/>
                <a:gd name="T41" fmla="*/ 14 h 143"/>
                <a:gd name="T42" fmla="*/ 132 w 138"/>
                <a:gd name="T43" fmla="*/ 0 h 143"/>
                <a:gd name="T44" fmla="*/ 132 w 138"/>
                <a:gd name="T4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 h="143">
                  <a:moveTo>
                    <a:pt x="120" y="17"/>
                  </a:moveTo>
                  <a:cubicBezTo>
                    <a:pt x="52" y="119"/>
                    <a:pt x="52" y="119"/>
                    <a:pt x="52" y="119"/>
                  </a:cubicBezTo>
                  <a:cubicBezTo>
                    <a:pt x="50" y="113"/>
                    <a:pt x="44" y="107"/>
                    <a:pt x="36" y="104"/>
                  </a:cubicBezTo>
                  <a:cubicBezTo>
                    <a:pt x="32" y="102"/>
                    <a:pt x="29" y="102"/>
                    <a:pt x="26" y="102"/>
                  </a:cubicBezTo>
                  <a:cubicBezTo>
                    <a:pt x="16" y="102"/>
                    <a:pt x="7" y="107"/>
                    <a:pt x="4" y="116"/>
                  </a:cubicBezTo>
                  <a:cubicBezTo>
                    <a:pt x="0" y="126"/>
                    <a:pt x="6" y="138"/>
                    <a:pt x="16" y="143"/>
                  </a:cubicBezTo>
                  <a:cubicBezTo>
                    <a:pt x="19" y="133"/>
                    <a:pt x="29" y="126"/>
                    <a:pt x="41" y="126"/>
                  </a:cubicBezTo>
                  <a:cubicBezTo>
                    <a:pt x="41" y="126"/>
                    <a:pt x="41" y="126"/>
                    <a:pt x="41" y="126"/>
                  </a:cubicBezTo>
                  <a:cubicBezTo>
                    <a:pt x="41" y="126"/>
                    <a:pt x="42" y="126"/>
                    <a:pt x="42" y="126"/>
                  </a:cubicBezTo>
                  <a:cubicBezTo>
                    <a:pt x="47" y="126"/>
                    <a:pt x="51" y="127"/>
                    <a:pt x="55" y="130"/>
                  </a:cubicBezTo>
                  <a:cubicBezTo>
                    <a:pt x="115" y="38"/>
                    <a:pt x="115" y="38"/>
                    <a:pt x="115" y="38"/>
                  </a:cubicBezTo>
                  <a:cubicBezTo>
                    <a:pt x="114" y="42"/>
                    <a:pt x="115" y="46"/>
                    <a:pt x="119" y="54"/>
                  </a:cubicBezTo>
                  <a:cubicBezTo>
                    <a:pt x="127" y="70"/>
                    <a:pt x="114" y="98"/>
                    <a:pt x="114" y="98"/>
                  </a:cubicBezTo>
                  <a:cubicBezTo>
                    <a:pt x="114" y="98"/>
                    <a:pt x="138" y="63"/>
                    <a:pt x="132" y="50"/>
                  </a:cubicBezTo>
                  <a:cubicBezTo>
                    <a:pt x="127" y="42"/>
                    <a:pt x="127" y="30"/>
                    <a:pt x="128" y="20"/>
                  </a:cubicBezTo>
                  <a:cubicBezTo>
                    <a:pt x="120" y="17"/>
                    <a:pt x="120" y="17"/>
                    <a:pt x="120" y="17"/>
                  </a:cubicBezTo>
                  <a:moveTo>
                    <a:pt x="132" y="0"/>
                  </a:moveTo>
                  <a:cubicBezTo>
                    <a:pt x="132" y="0"/>
                    <a:pt x="132" y="0"/>
                    <a:pt x="132" y="0"/>
                  </a:cubicBezTo>
                  <a:cubicBezTo>
                    <a:pt x="132" y="0"/>
                    <a:pt x="132" y="0"/>
                    <a:pt x="132" y="0"/>
                  </a:cubicBezTo>
                  <a:cubicBezTo>
                    <a:pt x="124" y="12"/>
                    <a:pt x="124" y="12"/>
                    <a:pt x="124" y="12"/>
                  </a:cubicBezTo>
                  <a:cubicBezTo>
                    <a:pt x="129" y="14"/>
                    <a:pt x="129" y="14"/>
                    <a:pt x="129" y="14"/>
                  </a:cubicBezTo>
                  <a:cubicBezTo>
                    <a:pt x="130" y="6"/>
                    <a:pt x="132" y="1"/>
                    <a:pt x="132" y="0"/>
                  </a:cubicBezTo>
                  <a:cubicBezTo>
                    <a:pt x="132" y="0"/>
                    <a:pt x="132" y="0"/>
                    <a:pt x="1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7">
              <a:extLst>
                <a:ext uri="{FF2B5EF4-FFF2-40B4-BE49-F238E27FC236}">
                  <a16:creationId xmlns:a16="http://schemas.microsoft.com/office/drawing/2014/main" id="{F673D5A9-205F-42B2-B1BC-1AF7E8D6F122}"/>
                </a:ext>
              </a:extLst>
            </p:cNvPr>
            <p:cNvSpPr>
              <a:spLocks/>
            </p:cNvSpPr>
            <p:nvPr/>
          </p:nvSpPr>
          <p:spPr bwMode="auto">
            <a:xfrm>
              <a:off x="4985" y="1351"/>
              <a:ext cx="67" cy="36"/>
            </a:xfrm>
            <a:custGeom>
              <a:avLst/>
              <a:gdLst>
                <a:gd name="T0" fmla="*/ 25 w 39"/>
                <a:gd name="T1" fmla="*/ 0 h 21"/>
                <a:gd name="T2" fmla="*/ 25 w 39"/>
                <a:gd name="T3" fmla="*/ 0 h 21"/>
                <a:gd name="T4" fmla="*/ 0 w 39"/>
                <a:gd name="T5" fmla="*/ 17 h 21"/>
                <a:gd name="T6" fmla="*/ 5 w 39"/>
                <a:gd name="T7" fmla="*/ 19 h 21"/>
                <a:gd name="T8" fmla="*/ 14 w 39"/>
                <a:gd name="T9" fmla="*/ 21 h 21"/>
                <a:gd name="T10" fmla="*/ 15 w 39"/>
                <a:gd name="T11" fmla="*/ 21 h 21"/>
                <a:gd name="T12" fmla="*/ 35 w 39"/>
                <a:gd name="T13" fmla="*/ 10 h 21"/>
                <a:gd name="T14" fmla="*/ 39 w 39"/>
                <a:gd name="T15" fmla="*/ 4 h 21"/>
                <a:gd name="T16" fmla="*/ 26 w 39"/>
                <a:gd name="T17" fmla="*/ 0 h 21"/>
                <a:gd name="T18" fmla="*/ 25 w 3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1">
                  <a:moveTo>
                    <a:pt x="25" y="0"/>
                  </a:moveTo>
                  <a:cubicBezTo>
                    <a:pt x="25" y="0"/>
                    <a:pt x="25" y="0"/>
                    <a:pt x="25" y="0"/>
                  </a:cubicBezTo>
                  <a:cubicBezTo>
                    <a:pt x="13" y="0"/>
                    <a:pt x="3" y="7"/>
                    <a:pt x="0" y="17"/>
                  </a:cubicBezTo>
                  <a:cubicBezTo>
                    <a:pt x="2" y="18"/>
                    <a:pt x="3" y="19"/>
                    <a:pt x="5" y="19"/>
                  </a:cubicBezTo>
                  <a:cubicBezTo>
                    <a:pt x="8" y="21"/>
                    <a:pt x="11" y="21"/>
                    <a:pt x="14" y="21"/>
                  </a:cubicBezTo>
                  <a:cubicBezTo>
                    <a:pt x="15" y="21"/>
                    <a:pt x="15" y="21"/>
                    <a:pt x="15" y="21"/>
                  </a:cubicBezTo>
                  <a:cubicBezTo>
                    <a:pt x="23" y="21"/>
                    <a:pt x="31" y="17"/>
                    <a:pt x="35" y="10"/>
                  </a:cubicBezTo>
                  <a:cubicBezTo>
                    <a:pt x="39" y="4"/>
                    <a:pt x="39" y="4"/>
                    <a:pt x="39" y="4"/>
                  </a:cubicBezTo>
                  <a:cubicBezTo>
                    <a:pt x="35" y="1"/>
                    <a:pt x="31" y="0"/>
                    <a:pt x="26" y="0"/>
                  </a:cubicBezTo>
                  <a:cubicBezTo>
                    <a:pt x="26" y="0"/>
                    <a:pt x="25" y="0"/>
                    <a:pt x="2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8">
              <a:extLst>
                <a:ext uri="{FF2B5EF4-FFF2-40B4-BE49-F238E27FC236}">
                  <a16:creationId xmlns:a16="http://schemas.microsoft.com/office/drawing/2014/main" id="{C938092D-2D61-4354-9727-B72CA13721D4}"/>
                </a:ext>
              </a:extLst>
            </p:cNvPr>
            <p:cNvSpPr>
              <a:spLocks/>
            </p:cNvSpPr>
            <p:nvPr/>
          </p:nvSpPr>
          <p:spPr bwMode="auto">
            <a:xfrm>
              <a:off x="5537" y="512"/>
              <a:ext cx="222" cy="234"/>
            </a:xfrm>
            <a:custGeom>
              <a:avLst/>
              <a:gdLst>
                <a:gd name="T0" fmla="*/ 127 w 130"/>
                <a:gd name="T1" fmla="*/ 0 h 137"/>
                <a:gd name="T2" fmla="*/ 123 w 130"/>
                <a:gd name="T3" fmla="*/ 0 h 137"/>
                <a:gd name="T4" fmla="*/ 50 w 130"/>
                <a:gd name="T5" fmla="*/ 109 h 137"/>
                <a:gd name="T6" fmla="*/ 33 w 130"/>
                <a:gd name="T7" fmla="*/ 93 h 137"/>
                <a:gd name="T8" fmla="*/ 23 w 130"/>
                <a:gd name="T9" fmla="*/ 92 h 137"/>
                <a:gd name="T10" fmla="*/ 2 w 130"/>
                <a:gd name="T11" fmla="*/ 105 h 137"/>
                <a:gd name="T12" fmla="*/ 0 w 130"/>
                <a:gd name="T13" fmla="*/ 112 h 137"/>
                <a:gd name="T14" fmla="*/ 0 w 130"/>
                <a:gd name="T15" fmla="*/ 112 h 137"/>
                <a:gd name="T16" fmla="*/ 18 w 130"/>
                <a:gd name="T17" fmla="*/ 135 h 137"/>
                <a:gd name="T18" fmla="*/ 28 w 130"/>
                <a:gd name="T19" fmla="*/ 137 h 137"/>
                <a:gd name="T20" fmla="*/ 48 w 130"/>
                <a:gd name="T21" fmla="*/ 126 h 137"/>
                <a:gd name="T22" fmla="*/ 113 w 130"/>
                <a:gd name="T23" fmla="*/ 28 h 137"/>
                <a:gd name="T24" fmla="*/ 117 w 130"/>
                <a:gd name="T25" fmla="*/ 44 h 137"/>
                <a:gd name="T26" fmla="*/ 112 w 130"/>
                <a:gd name="T27" fmla="*/ 88 h 137"/>
                <a:gd name="T28" fmla="*/ 130 w 130"/>
                <a:gd name="T29" fmla="*/ 46 h 137"/>
                <a:gd name="T30" fmla="*/ 130 w 130"/>
                <a:gd name="T31" fmla="*/ 45 h 137"/>
                <a:gd name="T32" fmla="*/ 129 w 130"/>
                <a:gd name="T33" fmla="*/ 40 h 137"/>
                <a:gd name="T34" fmla="*/ 127 w 130"/>
                <a:gd name="T3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37">
                  <a:moveTo>
                    <a:pt x="127" y="0"/>
                  </a:moveTo>
                  <a:cubicBezTo>
                    <a:pt x="123" y="0"/>
                    <a:pt x="123" y="0"/>
                    <a:pt x="123" y="0"/>
                  </a:cubicBezTo>
                  <a:cubicBezTo>
                    <a:pt x="50" y="109"/>
                    <a:pt x="50" y="109"/>
                    <a:pt x="50" y="109"/>
                  </a:cubicBezTo>
                  <a:cubicBezTo>
                    <a:pt x="47" y="102"/>
                    <a:pt x="41" y="96"/>
                    <a:pt x="33" y="93"/>
                  </a:cubicBezTo>
                  <a:cubicBezTo>
                    <a:pt x="30" y="92"/>
                    <a:pt x="27" y="92"/>
                    <a:pt x="23" y="92"/>
                  </a:cubicBezTo>
                  <a:cubicBezTo>
                    <a:pt x="14" y="92"/>
                    <a:pt x="5" y="97"/>
                    <a:pt x="2" y="105"/>
                  </a:cubicBezTo>
                  <a:cubicBezTo>
                    <a:pt x="1" y="108"/>
                    <a:pt x="0" y="110"/>
                    <a:pt x="0" y="112"/>
                  </a:cubicBezTo>
                  <a:cubicBezTo>
                    <a:pt x="0" y="112"/>
                    <a:pt x="0" y="112"/>
                    <a:pt x="0" y="112"/>
                  </a:cubicBezTo>
                  <a:cubicBezTo>
                    <a:pt x="1" y="122"/>
                    <a:pt x="7" y="131"/>
                    <a:pt x="18" y="135"/>
                  </a:cubicBezTo>
                  <a:cubicBezTo>
                    <a:pt x="21" y="136"/>
                    <a:pt x="25" y="137"/>
                    <a:pt x="28" y="137"/>
                  </a:cubicBezTo>
                  <a:cubicBezTo>
                    <a:pt x="37" y="137"/>
                    <a:pt x="44" y="133"/>
                    <a:pt x="48" y="126"/>
                  </a:cubicBezTo>
                  <a:cubicBezTo>
                    <a:pt x="113" y="28"/>
                    <a:pt x="113" y="28"/>
                    <a:pt x="113" y="28"/>
                  </a:cubicBezTo>
                  <a:cubicBezTo>
                    <a:pt x="111" y="32"/>
                    <a:pt x="113" y="35"/>
                    <a:pt x="117" y="44"/>
                  </a:cubicBezTo>
                  <a:cubicBezTo>
                    <a:pt x="125" y="59"/>
                    <a:pt x="112" y="88"/>
                    <a:pt x="112" y="88"/>
                  </a:cubicBezTo>
                  <a:cubicBezTo>
                    <a:pt x="112" y="88"/>
                    <a:pt x="130" y="61"/>
                    <a:pt x="130" y="46"/>
                  </a:cubicBezTo>
                  <a:cubicBezTo>
                    <a:pt x="130" y="45"/>
                    <a:pt x="130" y="45"/>
                    <a:pt x="130" y="45"/>
                  </a:cubicBezTo>
                  <a:cubicBezTo>
                    <a:pt x="130" y="43"/>
                    <a:pt x="130" y="42"/>
                    <a:pt x="129" y="40"/>
                  </a:cubicBezTo>
                  <a:cubicBezTo>
                    <a:pt x="123" y="29"/>
                    <a:pt x="125" y="11"/>
                    <a:pt x="1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0">
              <a:extLst>
                <a:ext uri="{FF2B5EF4-FFF2-40B4-BE49-F238E27FC236}">
                  <a16:creationId xmlns:a16="http://schemas.microsoft.com/office/drawing/2014/main" id="{D91D3847-4AD3-41B6-93FB-53A411A57372}"/>
                </a:ext>
              </a:extLst>
            </p:cNvPr>
            <p:cNvSpPr>
              <a:spLocks/>
            </p:cNvSpPr>
            <p:nvPr/>
          </p:nvSpPr>
          <p:spPr bwMode="auto">
            <a:xfrm>
              <a:off x="5142" y="1645"/>
              <a:ext cx="106" cy="293"/>
            </a:xfrm>
            <a:custGeom>
              <a:avLst/>
              <a:gdLst>
                <a:gd name="T0" fmla="*/ 38 w 62"/>
                <a:gd name="T1" fmla="*/ 0 h 172"/>
                <a:gd name="T2" fmla="*/ 38 w 62"/>
                <a:gd name="T3" fmla="*/ 0 h 172"/>
                <a:gd name="T4" fmla="*/ 38 w 62"/>
                <a:gd name="T5" fmla="*/ 0 h 172"/>
                <a:gd name="T6" fmla="*/ 25 w 62"/>
                <a:gd name="T7" fmla="*/ 3 h 172"/>
                <a:gd name="T8" fmla="*/ 13 w 62"/>
                <a:gd name="T9" fmla="*/ 30 h 172"/>
                <a:gd name="T10" fmla="*/ 42 w 62"/>
                <a:gd name="T11" fmla="*/ 137 h 172"/>
                <a:gd name="T12" fmla="*/ 28 w 62"/>
                <a:gd name="T13" fmla="*/ 130 h 172"/>
                <a:gd name="T14" fmla="*/ 0 w 62"/>
                <a:gd name="T15" fmla="*/ 99 h 172"/>
                <a:gd name="T16" fmla="*/ 0 w 62"/>
                <a:gd name="T17" fmla="*/ 99 h 172"/>
                <a:gd name="T18" fmla="*/ 23 w 62"/>
                <a:gd name="T19" fmla="*/ 141 h 172"/>
                <a:gd name="T20" fmla="*/ 58 w 62"/>
                <a:gd name="T21" fmla="*/ 172 h 172"/>
                <a:gd name="T22" fmla="*/ 24 w 62"/>
                <a:gd name="T23" fmla="*/ 42 h 172"/>
                <a:gd name="T24" fmla="*/ 32 w 62"/>
                <a:gd name="T25" fmla="*/ 44 h 172"/>
                <a:gd name="T26" fmla="*/ 45 w 62"/>
                <a:gd name="T27" fmla="*/ 40 h 172"/>
                <a:gd name="T28" fmla="*/ 56 w 62"/>
                <a:gd name="T29" fmla="*/ 10 h 172"/>
                <a:gd name="T30" fmla="*/ 38 w 62"/>
                <a:gd name="T31" fmla="*/ 0 h 172"/>
                <a:gd name="T32" fmla="*/ 38 w 62"/>
                <a:gd name="T3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172">
                  <a:moveTo>
                    <a:pt x="38" y="0"/>
                  </a:moveTo>
                  <a:cubicBezTo>
                    <a:pt x="38" y="0"/>
                    <a:pt x="38" y="0"/>
                    <a:pt x="38" y="0"/>
                  </a:cubicBezTo>
                  <a:cubicBezTo>
                    <a:pt x="38" y="0"/>
                    <a:pt x="38" y="0"/>
                    <a:pt x="38" y="0"/>
                  </a:cubicBezTo>
                  <a:cubicBezTo>
                    <a:pt x="34" y="0"/>
                    <a:pt x="29" y="1"/>
                    <a:pt x="25" y="3"/>
                  </a:cubicBezTo>
                  <a:cubicBezTo>
                    <a:pt x="15" y="9"/>
                    <a:pt x="9" y="21"/>
                    <a:pt x="13" y="30"/>
                  </a:cubicBezTo>
                  <a:cubicBezTo>
                    <a:pt x="42" y="137"/>
                    <a:pt x="42" y="137"/>
                    <a:pt x="42" y="137"/>
                  </a:cubicBezTo>
                  <a:cubicBezTo>
                    <a:pt x="40" y="133"/>
                    <a:pt x="37" y="132"/>
                    <a:pt x="28" y="130"/>
                  </a:cubicBezTo>
                  <a:cubicBezTo>
                    <a:pt x="13" y="126"/>
                    <a:pt x="1" y="100"/>
                    <a:pt x="0" y="99"/>
                  </a:cubicBezTo>
                  <a:cubicBezTo>
                    <a:pt x="0" y="99"/>
                    <a:pt x="0" y="99"/>
                    <a:pt x="0" y="99"/>
                  </a:cubicBezTo>
                  <a:cubicBezTo>
                    <a:pt x="1" y="100"/>
                    <a:pt x="10" y="138"/>
                    <a:pt x="23" y="141"/>
                  </a:cubicBezTo>
                  <a:cubicBezTo>
                    <a:pt x="41" y="146"/>
                    <a:pt x="58" y="172"/>
                    <a:pt x="58" y="172"/>
                  </a:cubicBezTo>
                  <a:cubicBezTo>
                    <a:pt x="24" y="42"/>
                    <a:pt x="24" y="42"/>
                    <a:pt x="24" y="42"/>
                  </a:cubicBezTo>
                  <a:cubicBezTo>
                    <a:pt x="27" y="43"/>
                    <a:pt x="29" y="44"/>
                    <a:pt x="32" y="44"/>
                  </a:cubicBezTo>
                  <a:cubicBezTo>
                    <a:pt x="37" y="44"/>
                    <a:pt x="41" y="42"/>
                    <a:pt x="45" y="40"/>
                  </a:cubicBezTo>
                  <a:cubicBezTo>
                    <a:pt x="57" y="34"/>
                    <a:pt x="62" y="20"/>
                    <a:pt x="56" y="10"/>
                  </a:cubicBezTo>
                  <a:cubicBezTo>
                    <a:pt x="53" y="4"/>
                    <a:pt x="46" y="0"/>
                    <a:pt x="38" y="0"/>
                  </a:cubicBezTo>
                  <a:cubicBezTo>
                    <a:pt x="38" y="0"/>
                    <a:pt x="38" y="0"/>
                    <a:pt x="3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1">
              <a:extLst>
                <a:ext uri="{FF2B5EF4-FFF2-40B4-BE49-F238E27FC236}">
                  <a16:creationId xmlns:a16="http://schemas.microsoft.com/office/drawing/2014/main" id="{5D47D608-4FF7-43C3-85A0-9FF31C633CC2}"/>
                </a:ext>
              </a:extLst>
            </p:cNvPr>
            <p:cNvSpPr>
              <a:spLocks/>
            </p:cNvSpPr>
            <p:nvPr/>
          </p:nvSpPr>
          <p:spPr bwMode="auto">
            <a:xfrm>
              <a:off x="5665" y="1176"/>
              <a:ext cx="251" cy="200"/>
            </a:xfrm>
            <a:custGeom>
              <a:avLst/>
              <a:gdLst>
                <a:gd name="T0" fmla="*/ 25 w 147"/>
                <a:gd name="T1" fmla="*/ 0 h 117"/>
                <a:gd name="T2" fmla="*/ 25 w 147"/>
                <a:gd name="T3" fmla="*/ 0 h 117"/>
                <a:gd name="T4" fmla="*/ 3 w 147"/>
                <a:gd name="T5" fmla="*/ 18 h 117"/>
                <a:gd name="T6" fmla="*/ 14 w 147"/>
                <a:gd name="T7" fmla="*/ 46 h 117"/>
                <a:gd name="T8" fmla="*/ 110 w 147"/>
                <a:gd name="T9" fmla="*/ 99 h 117"/>
                <a:gd name="T10" fmla="*/ 108 w 147"/>
                <a:gd name="T11" fmla="*/ 99 h 117"/>
                <a:gd name="T12" fmla="*/ 96 w 147"/>
                <a:gd name="T13" fmla="*/ 104 h 117"/>
                <a:gd name="T14" fmla="*/ 81 w 147"/>
                <a:gd name="T15" fmla="*/ 108 h 117"/>
                <a:gd name="T16" fmla="*/ 55 w 147"/>
                <a:gd name="T17" fmla="*/ 103 h 117"/>
                <a:gd name="T18" fmla="*/ 94 w 147"/>
                <a:gd name="T19" fmla="*/ 117 h 117"/>
                <a:gd name="T20" fmla="*/ 100 w 147"/>
                <a:gd name="T21" fmla="*/ 116 h 117"/>
                <a:gd name="T22" fmla="*/ 125 w 147"/>
                <a:gd name="T23" fmla="*/ 110 h 117"/>
                <a:gd name="T24" fmla="*/ 147 w 147"/>
                <a:gd name="T25" fmla="*/ 112 h 117"/>
                <a:gd name="T26" fmla="*/ 147 w 147"/>
                <a:gd name="T27" fmla="*/ 112 h 117"/>
                <a:gd name="T28" fmla="*/ 30 w 147"/>
                <a:gd name="T29" fmla="*/ 46 h 117"/>
                <a:gd name="T30" fmla="*/ 44 w 147"/>
                <a:gd name="T31" fmla="*/ 29 h 117"/>
                <a:gd name="T32" fmla="*/ 30 w 147"/>
                <a:gd name="T33" fmla="*/ 0 h 117"/>
                <a:gd name="T34" fmla="*/ 25 w 147"/>
                <a:gd name="T3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17">
                  <a:moveTo>
                    <a:pt x="25" y="0"/>
                  </a:moveTo>
                  <a:cubicBezTo>
                    <a:pt x="25" y="0"/>
                    <a:pt x="25" y="0"/>
                    <a:pt x="25" y="0"/>
                  </a:cubicBezTo>
                  <a:cubicBezTo>
                    <a:pt x="15" y="0"/>
                    <a:pt x="6" y="7"/>
                    <a:pt x="3" y="18"/>
                  </a:cubicBezTo>
                  <a:cubicBezTo>
                    <a:pt x="0" y="30"/>
                    <a:pt x="5" y="41"/>
                    <a:pt x="14" y="46"/>
                  </a:cubicBezTo>
                  <a:cubicBezTo>
                    <a:pt x="110" y="99"/>
                    <a:pt x="110" y="99"/>
                    <a:pt x="110" y="99"/>
                  </a:cubicBezTo>
                  <a:cubicBezTo>
                    <a:pt x="110" y="99"/>
                    <a:pt x="109" y="99"/>
                    <a:pt x="108" y="99"/>
                  </a:cubicBezTo>
                  <a:cubicBezTo>
                    <a:pt x="105" y="99"/>
                    <a:pt x="102" y="101"/>
                    <a:pt x="96" y="104"/>
                  </a:cubicBezTo>
                  <a:cubicBezTo>
                    <a:pt x="92" y="107"/>
                    <a:pt x="87" y="108"/>
                    <a:pt x="81" y="108"/>
                  </a:cubicBezTo>
                  <a:cubicBezTo>
                    <a:pt x="68" y="108"/>
                    <a:pt x="55" y="103"/>
                    <a:pt x="55" y="103"/>
                  </a:cubicBezTo>
                  <a:cubicBezTo>
                    <a:pt x="55" y="103"/>
                    <a:pt x="79" y="117"/>
                    <a:pt x="94" y="117"/>
                  </a:cubicBezTo>
                  <a:cubicBezTo>
                    <a:pt x="96" y="117"/>
                    <a:pt x="99" y="117"/>
                    <a:pt x="100" y="116"/>
                  </a:cubicBezTo>
                  <a:cubicBezTo>
                    <a:pt x="107" y="111"/>
                    <a:pt x="117" y="110"/>
                    <a:pt x="125" y="110"/>
                  </a:cubicBezTo>
                  <a:cubicBezTo>
                    <a:pt x="137" y="110"/>
                    <a:pt x="147" y="112"/>
                    <a:pt x="147" y="112"/>
                  </a:cubicBezTo>
                  <a:cubicBezTo>
                    <a:pt x="147" y="112"/>
                    <a:pt x="147" y="112"/>
                    <a:pt x="147" y="112"/>
                  </a:cubicBezTo>
                  <a:cubicBezTo>
                    <a:pt x="30" y="46"/>
                    <a:pt x="30" y="46"/>
                    <a:pt x="30" y="46"/>
                  </a:cubicBezTo>
                  <a:cubicBezTo>
                    <a:pt x="36" y="43"/>
                    <a:pt x="41" y="37"/>
                    <a:pt x="44" y="29"/>
                  </a:cubicBezTo>
                  <a:cubicBezTo>
                    <a:pt x="47" y="16"/>
                    <a:pt x="41" y="3"/>
                    <a:pt x="30" y="0"/>
                  </a:cubicBezTo>
                  <a:cubicBezTo>
                    <a:pt x="29" y="0"/>
                    <a:pt x="27" y="0"/>
                    <a:pt x="25"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2">
              <a:extLst>
                <a:ext uri="{FF2B5EF4-FFF2-40B4-BE49-F238E27FC236}">
                  <a16:creationId xmlns:a16="http://schemas.microsoft.com/office/drawing/2014/main" id="{FCEF3E07-802B-4812-8B33-69606684ADB8}"/>
                </a:ext>
              </a:extLst>
            </p:cNvPr>
            <p:cNvSpPr>
              <a:spLocks/>
            </p:cNvSpPr>
            <p:nvPr/>
          </p:nvSpPr>
          <p:spPr bwMode="auto">
            <a:xfrm>
              <a:off x="4357" y="1414"/>
              <a:ext cx="174" cy="470"/>
            </a:xfrm>
            <a:custGeom>
              <a:avLst/>
              <a:gdLst>
                <a:gd name="T0" fmla="*/ 51 w 102"/>
                <a:gd name="T1" fmla="*/ 0 h 275"/>
                <a:gd name="T2" fmla="*/ 50 w 102"/>
                <a:gd name="T3" fmla="*/ 0 h 275"/>
                <a:gd name="T4" fmla="*/ 35 w 102"/>
                <a:gd name="T5" fmla="*/ 4 h 275"/>
                <a:gd name="T6" fmla="*/ 32 w 102"/>
                <a:gd name="T7" fmla="*/ 6 h 275"/>
                <a:gd name="T8" fmla="*/ 27 w 102"/>
                <a:gd name="T9" fmla="*/ 10 h 275"/>
                <a:gd name="T10" fmla="*/ 20 w 102"/>
                <a:gd name="T11" fmla="*/ 22 h 275"/>
                <a:gd name="T12" fmla="*/ 20 w 102"/>
                <a:gd name="T13" fmla="*/ 46 h 275"/>
                <a:gd name="T14" fmla="*/ 52 w 102"/>
                <a:gd name="T15" fmla="*/ 148 h 275"/>
                <a:gd name="T16" fmla="*/ 53 w 102"/>
                <a:gd name="T17" fmla="*/ 150 h 275"/>
                <a:gd name="T18" fmla="*/ 44 w 102"/>
                <a:gd name="T19" fmla="*/ 147 h 275"/>
                <a:gd name="T20" fmla="*/ 0 w 102"/>
                <a:gd name="T21" fmla="*/ 96 h 275"/>
                <a:gd name="T22" fmla="*/ 37 w 102"/>
                <a:gd name="T23" fmla="*/ 164 h 275"/>
                <a:gd name="T24" fmla="*/ 63 w 102"/>
                <a:gd name="T25" fmla="*/ 181 h 275"/>
                <a:gd name="T26" fmla="*/ 74 w 102"/>
                <a:gd name="T27" fmla="*/ 217 h 275"/>
                <a:gd name="T28" fmla="*/ 54 w 102"/>
                <a:gd name="T29" fmla="*/ 205 h 275"/>
                <a:gd name="T30" fmla="*/ 10 w 102"/>
                <a:gd name="T31" fmla="*/ 154 h 275"/>
                <a:gd name="T32" fmla="*/ 47 w 102"/>
                <a:gd name="T33" fmla="*/ 222 h 275"/>
                <a:gd name="T34" fmla="*/ 102 w 102"/>
                <a:gd name="T35" fmla="*/ 275 h 275"/>
                <a:gd name="T36" fmla="*/ 102 w 102"/>
                <a:gd name="T37" fmla="*/ 275 h 275"/>
                <a:gd name="T38" fmla="*/ 78 w 102"/>
                <a:gd name="T39" fmla="*/ 198 h 275"/>
                <a:gd name="T40" fmla="*/ 78 w 102"/>
                <a:gd name="T41" fmla="*/ 197 h 275"/>
                <a:gd name="T42" fmla="*/ 37 w 102"/>
                <a:gd name="T43" fmla="*/ 65 h 275"/>
                <a:gd name="T44" fmla="*/ 45 w 102"/>
                <a:gd name="T45" fmla="*/ 68 h 275"/>
                <a:gd name="T46" fmla="*/ 46 w 102"/>
                <a:gd name="T47" fmla="*/ 68 h 275"/>
                <a:gd name="T48" fmla="*/ 52 w 102"/>
                <a:gd name="T49" fmla="*/ 69 h 275"/>
                <a:gd name="T50" fmla="*/ 68 w 102"/>
                <a:gd name="T51" fmla="*/ 64 h 275"/>
                <a:gd name="T52" fmla="*/ 84 w 102"/>
                <a:gd name="T53" fmla="*/ 41 h 275"/>
                <a:gd name="T54" fmla="*/ 84 w 102"/>
                <a:gd name="T55" fmla="*/ 29 h 275"/>
                <a:gd name="T56" fmla="*/ 81 w 102"/>
                <a:gd name="T57" fmla="*/ 18 h 275"/>
                <a:gd name="T58" fmla="*/ 59 w 102"/>
                <a:gd name="T59" fmla="*/ 1 h 275"/>
                <a:gd name="T60" fmla="*/ 51 w 102"/>
                <a:gd name="T6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2" h="275">
                  <a:moveTo>
                    <a:pt x="51" y="0"/>
                  </a:moveTo>
                  <a:cubicBezTo>
                    <a:pt x="50" y="0"/>
                    <a:pt x="50" y="0"/>
                    <a:pt x="50" y="0"/>
                  </a:cubicBezTo>
                  <a:cubicBezTo>
                    <a:pt x="45" y="0"/>
                    <a:pt x="40" y="2"/>
                    <a:pt x="35" y="4"/>
                  </a:cubicBezTo>
                  <a:cubicBezTo>
                    <a:pt x="34" y="5"/>
                    <a:pt x="33" y="6"/>
                    <a:pt x="32" y="6"/>
                  </a:cubicBezTo>
                  <a:cubicBezTo>
                    <a:pt x="30" y="7"/>
                    <a:pt x="29" y="9"/>
                    <a:pt x="27" y="10"/>
                  </a:cubicBezTo>
                  <a:cubicBezTo>
                    <a:pt x="24" y="13"/>
                    <a:pt x="21" y="17"/>
                    <a:pt x="20" y="22"/>
                  </a:cubicBezTo>
                  <a:cubicBezTo>
                    <a:pt x="17" y="29"/>
                    <a:pt x="17" y="38"/>
                    <a:pt x="20" y="46"/>
                  </a:cubicBezTo>
                  <a:cubicBezTo>
                    <a:pt x="52" y="148"/>
                    <a:pt x="52" y="148"/>
                    <a:pt x="52" y="148"/>
                  </a:cubicBezTo>
                  <a:cubicBezTo>
                    <a:pt x="53" y="150"/>
                    <a:pt x="53" y="150"/>
                    <a:pt x="53" y="150"/>
                  </a:cubicBezTo>
                  <a:cubicBezTo>
                    <a:pt x="51" y="149"/>
                    <a:pt x="47" y="148"/>
                    <a:pt x="44" y="147"/>
                  </a:cubicBezTo>
                  <a:cubicBezTo>
                    <a:pt x="20" y="139"/>
                    <a:pt x="0" y="96"/>
                    <a:pt x="0" y="96"/>
                  </a:cubicBezTo>
                  <a:cubicBezTo>
                    <a:pt x="0" y="96"/>
                    <a:pt x="18" y="157"/>
                    <a:pt x="37" y="164"/>
                  </a:cubicBezTo>
                  <a:cubicBezTo>
                    <a:pt x="46" y="167"/>
                    <a:pt x="55" y="173"/>
                    <a:pt x="63" y="181"/>
                  </a:cubicBezTo>
                  <a:cubicBezTo>
                    <a:pt x="74" y="217"/>
                    <a:pt x="74" y="217"/>
                    <a:pt x="74" y="217"/>
                  </a:cubicBezTo>
                  <a:cubicBezTo>
                    <a:pt x="72" y="212"/>
                    <a:pt x="66" y="209"/>
                    <a:pt x="54" y="205"/>
                  </a:cubicBezTo>
                  <a:cubicBezTo>
                    <a:pt x="30" y="197"/>
                    <a:pt x="10" y="154"/>
                    <a:pt x="10" y="154"/>
                  </a:cubicBezTo>
                  <a:cubicBezTo>
                    <a:pt x="10" y="154"/>
                    <a:pt x="28" y="215"/>
                    <a:pt x="47" y="222"/>
                  </a:cubicBezTo>
                  <a:cubicBezTo>
                    <a:pt x="74" y="231"/>
                    <a:pt x="102" y="275"/>
                    <a:pt x="102" y="275"/>
                  </a:cubicBezTo>
                  <a:cubicBezTo>
                    <a:pt x="102" y="275"/>
                    <a:pt x="102" y="275"/>
                    <a:pt x="102" y="275"/>
                  </a:cubicBezTo>
                  <a:cubicBezTo>
                    <a:pt x="78" y="198"/>
                    <a:pt x="78" y="198"/>
                    <a:pt x="78" y="198"/>
                  </a:cubicBezTo>
                  <a:cubicBezTo>
                    <a:pt x="78" y="197"/>
                    <a:pt x="78" y="197"/>
                    <a:pt x="78" y="197"/>
                  </a:cubicBezTo>
                  <a:cubicBezTo>
                    <a:pt x="37" y="65"/>
                    <a:pt x="37" y="65"/>
                    <a:pt x="37" y="65"/>
                  </a:cubicBezTo>
                  <a:cubicBezTo>
                    <a:pt x="40" y="67"/>
                    <a:pt x="43" y="67"/>
                    <a:pt x="45" y="68"/>
                  </a:cubicBezTo>
                  <a:cubicBezTo>
                    <a:pt x="46" y="68"/>
                    <a:pt x="46" y="68"/>
                    <a:pt x="46" y="68"/>
                  </a:cubicBezTo>
                  <a:cubicBezTo>
                    <a:pt x="48" y="68"/>
                    <a:pt x="50" y="69"/>
                    <a:pt x="52" y="69"/>
                  </a:cubicBezTo>
                  <a:cubicBezTo>
                    <a:pt x="57" y="69"/>
                    <a:pt x="63" y="67"/>
                    <a:pt x="68" y="64"/>
                  </a:cubicBezTo>
                  <a:cubicBezTo>
                    <a:pt x="77" y="59"/>
                    <a:pt x="83" y="51"/>
                    <a:pt x="84" y="41"/>
                  </a:cubicBezTo>
                  <a:cubicBezTo>
                    <a:pt x="84" y="29"/>
                    <a:pt x="84" y="29"/>
                    <a:pt x="84" y="29"/>
                  </a:cubicBezTo>
                  <a:cubicBezTo>
                    <a:pt x="84" y="25"/>
                    <a:pt x="83" y="22"/>
                    <a:pt x="81" y="18"/>
                  </a:cubicBezTo>
                  <a:cubicBezTo>
                    <a:pt x="76" y="10"/>
                    <a:pt x="68" y="4"/>
                    <a:pt x="59" y="1"/>
                  </a:cubicBezTo>
                  <a:cubicBezTo>
                    <a:pt x="56" y="1"/>
                    <a:pt x="54" y="0"/>
                    <a:pt x="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3">
              <a:extLst>
                <a:ext uri="{FF2B5EF4-FFF2-40B4-BE49-F238E27FC236}">
                  <a16:creationId xmlns:a16="http://schemas.microsoft.com/office/drawing/2014/main" id="{5730EB72-FA2C-47C2-B62F-92AB848AF5B2}"/>
                </a:ext>
              </a:extLst>
            </p:cNvPr>
            <p:cNvSpPr>
              <a:spLocks/>
            </p:cNvSpPr>
            <p:nvPr/>
          </p:nvSpPr>
          <p:spPr bwMode="auto">
            <a:xfrm>
              <a:off x="4500" y="1463"/>
              <a:ext cx="2" cy="21"/>
            </a:xfrm>
            <a:custGeom>
              <a:avLst/>
              <a:gdLst>
                <a:gd name="T0" fmla="*/ 0 w 1"/>
                <a:gd name="T1" fmla="*/ 0 h 12"/>
                <a:gd name="T2" fmla="*/ 0 w 1"/>
                <a:gd name="T3" fmla="*/ 12 h 12"/>
                <a:gd name="T4" fmla="*/ 0 w 1"/>
                <a:gd name="T5" fmla="*/ 0 h 12"/>
              </a:gdLst>
              <a:ahLst/>
              <a:cxnLst>
                <a:cxn ang="0">
                  <a:pos x="T0" y="T1"/>
                </a:cxn>
                <a:cxn ang="0">
                  <a:pos x="T2" y="T3"/>
                </a:cxn>
                <a:cxn ang="0">
                  <a:pos x="T4" y="T5"/>
                </a:cxn>
              </a:cxnLst>
              <a:rect l="0" t="0" r="r" b="b"/>
              <a:pathLst>
                <a:path w="1" h="12">
                  <a:moveTo>
                    <a:pt x="0" y="0"/>
                  </a:moveTo>
                  <a:cubicBezTo>
                    <a:pt x="0" y="12"/>
                    <a:pt x="0" y="12"/>
                    <a:pt x="0" y="12"/>
                  </a:cubicBezTo>
                  <a:cubicBezTo>
                    <a:pt x="1" y="8"/>
                    <a:pt x="1" y="4"/>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4">
              <a:extLst>
                <a:ext uri="{FF2B5EF4-FFF2-40B4-BE49-F238E27FC236}">
                  <a16:creationId xmlns:a16="http://schemas.microsoft.com/office/drawing/2014/main" id="{68485683-1B67-4BC3-A8C2-B5E4C80F3201}"/>
                </a:ext>
              </a:extLst>
            </p:cNvPr>
            <p:cNvSpPr>
              <a:spLocks noEditPoints="1"/>
            </p:cNvSpPr>
            <p:nvPr/>
          </p:nvSpPr>
          <p:spPr bwMode="auto">
            <a:xfrm>
              <a:off x="5410" y="2075"/>
              <a:ext cx="238" cy="446"/>
            </a:xfrm>
            <a:custGeom>
              <a:avLst/>
              <a:gdLst>
                <a:gd name="T0" fmla="*/ 28 w 139"/>
                <a:gd name="T1" fmla="*/ 83 h 261"/>
                <a:gd name="T2" fmla="*/ 21 w 139"/>
                <a:gd name="T3" fmla="*/ 81 h 261"/>
                <a:gd name="T4" fmla="*/ 20 w 139"/>
                <a:gd name="T5" fmla="*/ 36 h 261"/>
                <a:gd name="T6" fmla="*/ 37 w 139"/>
                <a:gd name="T7" fmla="*/ 17 h 261"/>
                <a:gd name="T8" fmla="*/ 52 w 139"/>
                <a:gd name="T9" fmla="*/ 11 h 261"/>
                <a:gd name="T10" fmla="*/ 58 w 139"/>
                <a:gd name="T11" fmla="*/ 13 h 261"/>
                <a:gd name="T12" fmla="*/ 60 w 139"/>
                <a:gd name="T13" fmla="*/ 58 h 261"/>
                <a:gd name="T14" fmla="*/ 43 w 139"/>
                <a:gd name="T15" fmla="*/ 77 h 261"/>
                <a:gd name="T16" fmla="*/ 28 w 139"/>
                <a:gd name="T17" fmla="*/ 83 h 261"/>
                <a:gd name="T18" fmla="*/ 52 w 139"/>
                <a:gd name="T19" fmla="*/ 0 h 261"/>
                <a:gd name="T20" fmla="*/ 51 w 139"/>
                <a:gd name="T21" fmla="*/ 0 h 261"/>
                <a:gd name="T22" fmla="*/ 31 w 139"/>
                <a:gd name="T23" fmla="*/ 8 h 261"/>
                <a:gd name="T24" fmla="*/ 10 w 139"/>
                <a:gd name="T25" fmla="*/ 31 h 261"/>
                <a:gd name="T26" fmla="*/ 8 w 139"/>
                <a:gd name="T27" fmla="*/ 82 h 261"/>
                <a:gd name="T28" fmla="*/ 8 w 139"/>
                <a:gd name="T29" fmla="*/ 82 h 261"/>
                <a:gd name="T30" fmla="*/ 20 w 139"/>
                <a:gd name="T31" fmla="*/ 101 h 261"/>
                <a:gd name="T32" fmla="*/ 23 w 139"/>
                <a:gd name="T33" fmla="*/ 104 h 261"/>
                <a:gd name="T34" fmla="*/ 70 w 139"/>
                <a:gd name="T35" fmla="*/ 173 h 261"/>
                <a:gd name="T36" fmla="*/ 73 w 139"/>
                <a:gd name="T37" fmla="*/ 177 h 261"/>
                <a:gd name="T38" fmla="*/ 131 w 139"/>
                <a:gd name="T39" fmla="*/ 261 h 261"/>
                <a:gd name="T40" fmla="*/ 139 w 139"/>
                <a:gd name="T41" fmla="*/ 255 h 261"/>
                <a:gd name="T42" fmla="*/ 81 w 139"/>
                <a:gd name="T43" fmla="*/ 170 h 261"/>
                <a:gd name="T44" fmla="*/ 78 w 139"/>
                <a:gd name="T45" fmla="*/ 167 h 261"/>
                <a:gd name="T46" fmla="*/ 31 w 139"/>
                <a:gd name="T47" fmla="*/ 98 h 261"/>
                <a:gd name="T48" fmla="*/ 28 w 139"/>
                <a:gd name="T49" fmla="*/ 94 h 261"/>
                <a:gd name="T50" fmla="*/ 28 w 139"/>
                <a:gd name="T51" fmla="*/ 93 h 261"/>
                <a:gd name="T52" fmla="*/ 28 w 139"/>
                <a:gd name="T53" fmla="*/ 93 h 261"/>
                <a:gd name="T54" fmla="*/ 29 w 139"/>
                <a:gd name="T55" fmla="*/ 93 h 261"/>
                <a:gd name="T56" fmla="*/ 39 w 139"/>
                <a:gd name="T57" fmla="*/ 91 h 261"/>
                <a:gd name="T58" fmla="*/ 49 w 139"/>
                <a:gd name="T59" fmla="*/ 86 h 261"/>
                <a:gd name="T60" fmla="*/ 66 w 139"/>
                <a:gd name="T61" fmla="*/ 69 h 261"/>
                <a:gd name="T62" fmla="*/ 69 w 139"/>
                <a:gd name="T63" fmla="*/ 63 h 261"/>
                <a:gd name="T64" fmla="*/ 72 w 139"/>
                <a:gd name="T65" fmla="*/ 57 h 261"/>
                <a:gd name="T66" fmla="*/ 63 w 139"/>
                <a:gd name="T67" fmla="*/ 3 h 261"/>
                <a:gd name="T68" fmla="*/ 52 w 139"/>
                <a:gd name="T69"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9" h="261">
                  <a:moveTo>
                    <a:pt x="28" y="83"/>
                  </a:moveTo>
                  <a:cubicBezTo>
                    <a:pt x="26" y="83"/>
                    <a:pt x="23" y="82"/>
                    <a:pt x="21" y="81"/>
                  </a:cubicBezTo>
                  <a:cubicBezTo>
                    <a:pt x="10" y="75"/>
                    <a:pt x="10" y="55"/>
                    <a:pt x="20" y="36"/>
                  </a:cubicBezTo>
                  <a:cubicBezTo>
                    <a:pt x="24" y="28"/>
                    <a:pt x="30" y="21"/>
                    <a:pt x="37" y="17"/>
                  </a:cubicBezTo>
                  <a:cubicBezTo>
                    <a:pt x="42" y="13"/>
                    <a:pt x="47" y="11"/>
                    <a:pt x="52" y="11"/>
                  </a:cubicBezTo>
                  <a:cubicBezTo>
                    <a:pt x="54" y="11"/>
                    <a:pt x="56" y="12"/>
                    <a:pt x="58" y="13"/>
                  </a:cubicBezTo>
                  <a:cubicBezTo>
                    <a:pt x="69" y="19"/>
                    <a:pt x="70" y="39"/>
                    <a:pt x="60" y="58"/>
                  </a:cubicBezTo>
                  <a:cubicBezTo>
                    <a:pt x="56" y="66"/>
                    <a:pt x="50" y="73"/>
                    <a:pt x="43" y="77"/>
                  </a:cubicBezTo>
                  <a:cubicBezTo>
                    <a:pt x="38" y="81"/>
                    <a:pt x="33" y="83"/>
                    <a:pt x="28" y="83"/>
                  </a:cubicBezTo>
                  <a:moveTo>
                    <a:pt x="52" y="0"/>
                  </a:moveTo>
                  <a:cubicBezTo>
                    <a:pt x="51" y="0"/>
                    <a:pt x="51" y="0"/>
                    <a:pt x="51" y="0"/>
                  </a:cubicBezTo>
                  <a:cubicBezTo>
                    <a:pt x="45" y="1"/>
                    <a:pt x="38" y="3"/>
                    <a:pt x="31" y="8"/>
                  </a:cubicBezTo>
                  <a:cubicBezTo>
                    <a:pt x="23" y="13"/>
                    <a:pt x="16" y="21"/>
                    <a:pt x="10" y="31"/>
                  </a:cubicBezTo>
                  <a:cubicBezTo>
                    <a:pt x="0" y="50"/>
                    <a:pt x="0" y="70"/>
                    <a:pt x="8" y="82"/>
                  </a:cubicBezTo>
                  <a:cubicBezTo>
                    <a:pt x="8" y="82"/>
                    <a:pt x="8" y="82"/>
                    <a:pt x="8" y="82"/>
                  </a:cubicBezTo>
                  <a:cubicBezTo>
                    <a:pt x="20" y="101"/>
                    <a:pt x="20" y="101"/>
                    <a:pt x="20" y="101"/>
                  </a:cubicBezTo>
                  <a:cubicBezTo>
                    <a:pt x="23" y="104"/>
                    <a:pt x="23" y="104"/>
                    <a:pt x="23" y="104"/>
                  </a:cubicBezTo>
                  <a:cubicBezTo>
                    <a:pt x="70" y="173"/>
                    <a:pt x="70" y="173"/>
                    <a:pt x="70" y="173"/>
                  </a:cubicBezTo>
                  <a:cubicBezTo>
                    <a:pt x="73" y="177"/>
                    <a:pt x="73" y="177"/>
                    <a:pt x="73" y="177"/>
                  </a:cubicBezTo>
                  <a:cubicBezTo>
                    <a:pt x="131" y="261"/>
                    <a:pt x="131" y="261"/>
                    <a:pt x="131" y="261"/>
                  </a:cubicBezTo>
                  <a:cubicBezTo>
                    <a:pt x="139" y="255"/>
                    <a:pt x="139" y="255"/>
                    <a:pt x="139" y="255"/>
                  </a:cubicBezTo>
                  <a:cubicBezTo>
                    <a:pt x="81" y="170"/>
                    <a:pt x="81" y="170"/>
                    <a:pt x="81" y="170"/>
                  </a:cubicBezTo>
                  <a:cubicBezTo>
                    <a:pt x="78" y="167"/>
                    <a:pt x="78" y="167"/>
                    <a:pt x="78" y="167"/>
                  </a:cubicBezTo>
                  <a:cubicBezTo>
                    <a:pt x="31" y="98"/>
                    <a:pt x="31" y="98"/>
                    <a:pt x="31" y="98"/>
                  </a:cubicBezTo>
                  <a:cubicBezTo>
                    <a:pt x="28" y="94"/>
                    <a:pt x="28" y="94"/>
                    <a:pt x="28" y="94"/>
                  </a:cubicBezTo>
                  <a:cubicBezTo>
                    <a:pt x="28" y="93"/>
                    <a:pt x="28" y="93"/>
                    <a:pt x="28" y="93"/>
                  </a:cubicBezTo>
                  <a:cubicBezTo>
                    <a:pt x="28" y="93"/>
                    <a:pt x="28" y="93"/>
                    <a:pt x="28" y="93"/>
                  </a:cubicBezTo>
                  <a:cubicBezTo>
                    <a:pt x="28" y="93"/>
                    <a:pt x="29" y="93"/>
                    <a:pt x="29" y="93"/>
                  </a:cubicBezTo>
                  <a:cubicBezTo>
                    <a:pt x="32" y="93"/>
                    <a:pt x="36" y="92"/>
                    <a:pt x="39" y="91"/>
                  </a:cubicBezTo>
                  <a:cubicBezTo>
                    <a:pt x="42" y="90"/>
                    <a:pt x="46" y="88"/>
                    <a:pt x="49" y="86"/>
                  </a:cubicBezTo>
                  <a:cubicBezTo>
                    <a:pt x="55" y="82"/>
                    <a:pt x="61" y="76"/>
                    <a:pt x="66" y="69"/>
                  </a:cubicBezTo>
                  <a:cubicBezTo>
                    <a:pt x="67" y="67"/>
                    <a:pt x="68" y="65"/>
                    <a:pt x="69" y="63"/>
                  </a:cubicBezTo>
                  <a:cubicBezTo>
                    <a:pt x="70" y="61"/>
                    <a:pt x="71" y="59"/>
                    <a:pt x="72" y="57"/>
                  </a:cubicBezTo>
                  <a:cubicBezTo>
                    <a:pt x="82" y="35"/>
                    <a:pt x="79" y="12"/>
                    <a:pt x="63" y="3"/>
                  </a:cubicBezTo>
                  <a:cubicBezTo>
                    <a:pt x="60" y="1"/>
                    <a:pt x="56" y="1"/>
                    <a:pt x="5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5">
              <a:extLst>
                <a:ext uri="{FF2B5EF4-FFF2-40B4-BE49-F238E27FC236}">
                  <a16:creationId xmlns:a16="http://schemas.microsoft.com/office/drawing/2014/main" id="{BE9E5F13-7735-4A7D-A851-FE0B5528A18F}"/>
                </a:ext>
              </a:extLst>
            </p:cNvPr>
            <p:cNvSpPr>
              <a:spLocks noEditPoints="1"/>
            </p:cNvSpPr>
            <p:nvPr/>
          </p:nvSpPr>
          <p:spPr bwMode="auto">
            <a:xfrm>
              <a:off x="5673" y="1590"/>
              <a:ext cx="113" cy="248"/>
            </a:xfrm>
            <a:custGeom>
              <a:avLst/>
              <a:gdLst>
                <a:gd name="T0" fmla="*/ 20 w 66"/>
                <a:gd name="T1" fmla="*/ 139 h 145"/>
                <a:gd name="T2" fmla="*/ 17 w 66"/>
                <a:gd name="T3" fmla="*/ 139 h 145"/>
                <a:gd name="T4" fmla="*/ 6 w 66"/>
                <a:gd name="T5" fmla="*/ 133 h 145"/>
                <a:gd name="T6" fmla="*/ 22 w 66"/>
                <a:gd name="T7" fmla="*/ 113 h 145"/>
                <a:gd name="T8" fmla="*/ 34 w 66"/>
                <a:gd name="T9" fmla="*/ 111 h 145"/>
                <a:gd name="T10" fmla="*/ 36 w 66"/>
                <a:gd name="T11" fmla="*/ 111 h 145"/>
                <a:gd name="T12" fmla="*/ 47 w 66"/>
                <a:gd name="T13" fmla="*/ 117 h 145"/>
                <a:gd name="T14" fmla="*/ 31 w 66"/>
                <a:gd name="T15" fmla="*/ 137 h 145"/>
                <a:gd name="T16" fmla="*/ 20 w 66"/>
                <a:gd name="T17" fmla="*/ 139 h 145"/>
                <a:gd name="T18" fmla="*/ 60 w 66"/>
                <a:gd name="T19" fmla="*/ 0 h 145"/>
                <a:gd name="T20" fmla="*/ 54 w 66"/>
                <a:gd name="T21" fmla="*/ 58 h 145"/>
                <a:gd name="T22" fmla="*/ 54 w 66"/>
                <a:gd name="T23" fmla="*/ 60 h 145"/>
                <a:gd name="T24" fmla="*/ 49 w 66"/>
                <a:gd name="T25" fmla="*/ 107 h 145"/>
                <a:gd name="T26" fmla="*/ 49 w 66"/>
                <a:gd name="T27" fmla="*/ 109 h 145"/>
                <a:gd name="T28" fmla="*/ 49 w 66"/>
                <a:gd name="T29" fmla="*/ 110 h 145"/>
                <a:gd name="T30" fmla="*/ 48 w 66"/>
                <a:gd name="T31" fmla="*/ 109 h 145"/>
                <a:gd name="T32" fmla="*/ 43 w 66"/>
                <a:gd name="T33" fmla="*/ 107 h 145"/>
                <a:gd name="T34" fmla="*/ 37 w 66"/>
                <a:gd name="T35" fmla="*/ 105 h 145"/>
                <a:gd name="T36" fmla="*/ 34 w 66"/>
                <a:gd name="T37" fmla="*/ 105 h 145"/>
                <a:gd name="T38" fmla="*/ 24 w 66"/>
                <a:gd name="T39" fmla="*/ 106 h 145"/>
                <a:gd name="T40" fmla="*/ 20 w 66"/>
                <a:gd name="T41" fmla="*/ 108 h 145"/>
                <a:gd name="T42" fmla="*/ 17 w 66"/>
                <a:gd name="T43" fmla="*/ 109 h 145"/>
                <a:gd name="T44" fmla="*/ 0 w 66"/>
                <a:gd name="T45" fmla="*/ 130 h 145"/>
                <a:gd name="T46" fmla="*/ 0 w 66"/>
                <a:gd name="T47" fmla="*/ 131 h 145"/>
                <a:gd name="T48" fmla="*/ 1 w 66"/>
                <a:gd name="T49" fmla="*/ 135 h 145"/>
                <a:gd name="T50" fmla="*/ 16 w 66"/>
                <a:gd name="T51" fmla="*/ 145 h 145"/>
                <a:gd name="T52" fmla="*/ 19 w 66"/>
                <a:gd name="T53" fmla="*/ 145 h 145"/>
                <a:gd name="T54" fmla="*/ 20 w 66"/>
                <a:gd name="T55" fmla="*/ 145 h 145"/>
                <a:gd name="T56" fmla="*/ 34 w 66"/>
                <a:gd name="T57" fmla="*/ 143 h 145"/>
                <a:gd name="T58" fmla="*/ 53 w 66"/>
                <a:gd name="T59" fmla="*/ 122 h 145"/>
                <a:gd name="T60" fmla="*/ 53 w 66"/>
                <a:gd name="T61" fmla="*/ 122 h 145"/>
                <a:gd name="T62" fmla="*/ 55 w 66"/>
                <a:gd name="T63" fmla="*/ 109 h 145"/>
                <a:gd name="T64" fmla="*/ 55 w 66"/>
                <a:gd name="T65" fmla="*/ 107 h 145"/>
                <a:gd name="T66" fmla="*/ 60 w 66"/>
                <a:gd name="T67" fmla="*/ 60 h 145"/>
                <a:gd name="T68" fmla="*/ 60 w 66"/>
                <a:gd name="T69" fmla="*/ 58 h 145"/>
                <a:gd name="T70" fmla="*/ 66 w 66"/>
                <a:gd name="T71" fmla="*/ 1 h 145"/>
                <a:gd name="T72" fmla="*/ 60 w 66"/>
                <a:gd name="T73"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145">
                  <a:moveTo>
                    <a:pt x="20" y="139"/>
                  </a:moveTo>
                  <a:cubicBezTo>
                    <a:pt x="19" y="139"/>
                    <a:pt x="18" y="139"/>
                    <a:pt x="17" y="139"/>
                  </a:cubicBezTo>
                  <a:cubicBezTo>
                    <a:pt x="12" y="139"/>
                    <a:pt x="8" y="137"/>
                    <a:pt x="6" y="133"/>
                  </a:cubicBezTo>
                  <a:cubicBezTo>
                    <a:pt x="4" y="127"/>
                    <a:pt x="11" y="118"/>
                    <a:pt x="22" y="113"/>
                  </a:cubicBezTo>
                  <a:cubicBezTo>
                    <a:pt x="26" y="112"/>
                    <a:pt x="30" y="111"/>
                    <a:pt x="34" y="111"/>
                  </a:cubicBezTo>
                  <a:cubicBezTo>
                    <a:pt x="35" y="111"/>
                    <a:pt x="36" y="111"/>
                    <a:pt x="36" y="111"/>
                  </a:cubicBezTo>
                  <a:cubicBezTo>
                    <a:pt x="42" y="112"/>
                    <a:pt x="46" y="114"/>
                    <a:pt x="47" y="117"/>
                  </a:cubicBezTo>
                  <a:cubicBezTo>
                    <a:pt x="50" y="124"/>
                    <a:pt x="42" y="133"/>
                    <a:pt x="31" y="137"/>
                  </a:cubicBezTo>
                  <a:cubicBezTo>
                    <a:pt x="27" y="139"/>
                    <a:pt x="23" y="139"/>
                    <a:pt x="20" y="139"/>
                  </a:cubicBezTo>
                  <a:moveTo>
                    <a:pt x="60" y="0"/>
                  </a:moveTo>
                  <a:cubicBezTo>
                    <a:pt x="54" y="58"/>
                    <a:pt x="54" y="58"/>
                    <a:pt x="54" y="58"/>
                  </a:cubicBezTo>
                  <a:cubicBezTo>
                    <a:pt x="54" y="60"/>
                    <a:pt x="54" y="60"/>
                    <a:pt x="54" y="60"/>
                  </a:cubicBezTo>
                  <a:cubicBezTo>
                    <a:pt x="49" y="107"/>
                    <a:pt x="49" y="107"/>
                    <a:pt x="49" y="107"/>
                  </a:cubicBezTo>
                  <a:cubicBezTo>
                    <a:pt x="49" y="109"/>
                    <a:pt x="49" y="109"/>
                    <a:pt x="49" y="109"/>
                  </a:cubicBezTo>
                  <a:cubicBezTo>
                    <a:pt x="49" y="110"/>
                    <a:pt x="49" y="110"/>
                    <a:pt x="49" y="110"/>
                  </a:cubicBezTo>
                  <a:cubicBezTo>
                    <a:pt x="48" y="109"/>
                    <a:pt x="48" y="109"/>
                    <a:pt x="48" y="109"/>
                  </a:cubicBezTo>
                  <a:cubicBezTo>
                    <a:pt x="47" y="108"/>
                    <a:pt x="45" y="107"/>
                    <a:pt x="43" y="107"/>
                  </a:cubicBezTo>
                  <a:cubicBezTo>
                    <a:pt x="41" y="106"/>
                    <a:pt x="39" y="105"/>
                    <a:pt x="37" y="105"/>
                  </a:cubicBezTo>
                  <a:cubicBezTo>
                    <a:pt x="36" y="105"/>
                    <a:pt x="35" y="105"/>
                    <a:pt x="34" y="105"/>
                  </a:cubicBezTo>
                  <a:cubicBezTo>
                    <a:pt x="30" y="105"/>
                    <a:pt x="27" y="105"/>
                    <a:pt x="24" y="106"/>
                  </a:cubicBezTo>
                  <a:cubicBezTo>
                    <a:pt x="22" y="107"/>
                    <a:pt x="21" y="107"/>
                    <a:pt x="20" y="108"/>
                  </a:cubicBezTo>
                  <a:cubicBezTo>
                    <a:pt x="19" y="108"/>
                    <a:pt x="18" y="109"/>
                    <a:pt x="17" y="109"/>
                  </a:cubicBezTo>
                  <a:cubicBezTo>
                    <a:pt x="7" y="114"/>
                    <a:pt x="0" y="122"/>
                    <a:pt x="0" y="130"/>
                  </a:cubicBezTo>
                  <a:cubicBezTo>
                    <a:pt x="0" y="131"/>
                    <a:pt x="0" y="131"/>
                    <a:pt x="0" y="131"/>
                  </a:cubicBezTo>
                  <a:cubicBezTo>
                    <a:pt x="0" y="132"/>
                    <a:pt x="0" y="134"/>
                    <a:pt x="1" y="135"/>
                  </a:cubicBezTo>
                  <a:cubicBezTo>
                    <a:pt x="3" y="141"/>
                    <a:pt x="9" y="144"/>
                    <a:pt x="16" y="145"/>
                  </a:cubicBezTo>
                  <a:cubicBezTo>
                    <a:pt x="17" y="145"/>
                    <a:pt x="18" y="145"/>
                    <a:pt x="19" y="145"/>
                  </a:cubicBezTo>
                  <a:cubicBezTo>
                    <a:pt x="20" y="145"/>
                    <a:pt x="20" y="145"/>
                    <a:pt x="20" y="145"/>
                  </a:cubicBezTo>
                  <a:cubicBezTo>
                    <a:pt x="24" y="145"/>
                    <a:pt x="29" y="144"/>
                    <a:pt x="34" y="143"/>
                  </a:cubicBezTo>
                  <a:cubicBezTo>
                    <a:pt x="45" y="138"/>
                    <a:pt x="52" y="130"/>
                    <a:pt x="53" y="122"/>
                  </a:cubicBezTo>
                  <a:cubicBezTo>
                    <a:pt x="53" y="122"/>
                    <a:pt x="53" y="122"/>
                    <a:pt x="53" y="122"/>
                  </a:cubicBezTo>
                  <a:cubicBezTo>
                    <a:pt x="55" y="109"/>
                    <a:pt x="55" y="109"/>
                    <a:pt x="55" y="109"/>
                  </a:cubicBezTo>
                  <a:cubicBezTo>
                    <a:pt x="55" y="107"/>
                    <a:pt x="55" y="107"/>
                    <a:pt x="55" y="107"/>
                  </a:cubicBezTo>
                  <a:cubicBezTo>
                    <a:pt x="60" y="60"/>
                    <a:pt x="60" y="60"/>
                    <a:pt x="60" y="60"/>
                  </a:cubicBezTo>
                  <a:cubicBezTo>
                    <a:pt x="60" y="58"/>
                    <a:pt x="60" y="58"/>
                    <a:pt x="60" y="58"/>
                  </a:cubicBezTo>
                  <a:cubicBezTo>
                    <a:pt x="66" y="1"/>
                    <a:pt x="66" y="1"/>
                    <a:pt x="66" y="1"/>
                  </a:cubicBezTo>
                  <a:cubicBezTo>
                    <a:pt x="60" y="0"/>
                    <a:pt x="60" y="0"/>
                    <a:pt x="6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6">
              <a:extLst>
                <a:ext uri="{FF2B5EF4-FFF2-40B4-BE49-F238E27FC236}">
                  <a16:creationId xmlns:a16="http://schemas.microsoft.com/office/drawing/2014/main" id="{11DD1473-0E8D-447B-AA33-D9C166B368CD}"/>
                </a:ext>
              </a:extLst>
            </p:cNvPr>
            <p:cNvSpPr>
              <a:spLocks noEditPoints="1"/>
            </p:cNvSpPr>
            <p:nvPr/>
          </p:nvSpPr>
          <p:spPr bwMode="auto">
            <a:xfrm>
              <a:off x="4384" y="799"/>
              <a:ext cx="318" cy="109"/>
            </a:xfrm>
            <a:custGeom>
              <a:avLst/>
              <a:gdLst>
                <a:gd name="T0" fmla="*/ 91 w 186"/>
                <a:gd name="T1" fmla="*/ 36 h 64"/>
                <a:gd name="T2" fmla="*/ 82 w 186"/>
                <a:gd name="T3" fmla="*/ 38 h 64"/>
                <a:gd name="T4" fmla="*/ 80 w 186"/>
                <a:gd name="T5" fmla="*/ 41 h 64"/>
                <a:gd name="T6" fmla="*/ 80 w 186"/>
                <a:gd name="T7" fmla="*/ 41 h 64"/>
                <a:gd name="T8" fmla="*/ 91 w 186"/>
                <a:gd name="T9" fmla="*/ 61 h 64"/>
                <a:gd name="T10" fmla="*/ 103 w 186"/>
                <a:gd name="T11" fmla="*/ 64 h 64"/>
                <a:gd name="T12" fmla="*/ 104 w 186"/>
                <a:gd name="T13" fmla="*/ 64 h 64"/>
                <a:gd name="T14" fmla="*/ 109 w 186"/>
                <a:gd name="T15" fmla="*/ 63 h 64"/>
                <a:gd name="T16" fmla="*/ 102 w 186"/>
                <a:gd name="T17" fmla="*/ 38 h 64"/>
                <a:gd name="T18" fmla="*/ 91 w 186"/>
                <a:gd name="T19" fmla="*/ 36 h 64"/>
                <a:gd name="T20" fmla="*/ 70 w 186"/>
                <a:gd name="T21" fmla="*/ 27 h 64"/>
                <a:gd name="T22" fmla="*/ 69 w 186"/>
                <a:gd name="T23" fmla="*/ 28 h 64"/>
                <a:gd name="T24" fmla="*/ 66 w 186"/>
                <a:gd name="T25" fmla="*/ 30 h 64"/>
                <a:gd name="T26" fmla="*/ 36 w 186"/>
                <a:gd name="T27" fmla="*/ 51 h 64"/>
                <a:gd name="T28" fmla="*/ 24 w 186"/>
                <a:gd name="T29" fmla="*/ 36 h 64"/>
                <a:gd name="T30" fmla="*/ 11 w 186"/>
                <a:gd name="T31" fmla="*/ 33 h 64"/>
                <a:gd name="T32" fmla="*/ 5 w 186"/>
                <a:gd name="T33" fmla="*/ 34 h 64"/>
                <a:gd name="T34" fmla="*/ 3 w 186"/>
                <a:gd name="T35" fmla="*/ 35 h 64"/>
                <a:gd name="T36" fmla="*/ 1 w 186"/>
                <a:gd name="T37" fmla="*/ 38 h 64"/>
                <a:gd name="T38" fmla="*/ 0 w 186"/>
                <a:gd name="T39" fmla="*/ 42 h 64"/>
                <a:gd name="T40" fmla="*/ 0 w 186"/>
                <a:gd name="T41" fmla="*/ 42 h 64"/>
                <a:gd name="T42" fmla="*/ 12 w 186"/>
                <a:gd name="T43" fmla="*/ 58 h 64"/>
                <a:gd name="T44" fmla="*/ 21 w 186"/>
                <a:gd name="T45" fmla="*/ 61 h 64"/>
                <a:gd name="T46" fmla="*/ 24 w 186"/>
                <a:gd name="T47" fmla="*/ 61 h 64"/>
                <a:gd name="T48" fmla="*/ 26 w 186"/>
                <a:gd name="T49" fmla="*/ 61 h 64"/>
                <a:gd name="T50" fmla="*/ 32 w 186"/>
                <a:gd name="T51" fmla="*/ 59 h 64"/>
                <a:gd name="T52" fmla="*/ 32 w 186"/>
                <a:gd name="T53" fmla="*/ 59 h 64"/>
                <a:gd name="T54" fmla="*/ 69 w 186"/>
                <a:gd name="T55" fmla="*/ 34 h 64"/>
                <a:gd name="T56" fmla="*/ 70 w 186"/>
                <a:gd name="T57" fmla="*/ 27 h 64"/>
                <a:gd name="T58" fmla="*/ 85 w 186"/>
                <a:gd name="T59" fmla="*/ 16 h 64"/>
                <a:gd name="T60" fmla="*/ 81 w 186"/>
                <a:gd name="T61" fmla="*/ 19 h 64"/>
                <a:gd name="T62" fmla="*/ 80 w 186"/>
                <a:gd name="T63" fmla="*/ 26 h 64"/>
                <a:gd name="T64" fmla="*/ 88 w 186"/>
                <a:gd name="T65" fmla="*/ 20 h 64"/>
                <a:gd name="T66" fmla="*/ 85 w 186"/>
                <a:gd name="T67" fmla="*/ 16 h 64"/>
                <a:gd name="T68" fmla="*/ 108 w 186"/>
                <a:gd name="T69" fmla="*/ 0 h 64"/>
                <a:gd name="T70" fmla="*/ 101 w 186"/>
                <a:gd name="T71" fmla="*/ 5 h 64"/>
                <a:gd name="T72" fmla="*/ 109 w 186"/>
                <a:gd name="T73" fmla="*/ 17 h 64"/>
                <a:gd name="T74" fmla="*/ 112 w 186"/>
                <a:gd name="T75" fmla="*/ 20 h 64"/>
                <a:gd name="T76" fmla="*/ 155 w 186"/>
                <a:gd name="T77" fmla="*/ 25 h 64"/>
                <a:gd name="T78" fmla="*/ 115 w 186"/>
                <a:gd name="T79" fmla="*/ 54 h 64"/>
                <a:gd name="T80" fmla="*/ 115 w 186"/>
                <a:gd name="T81" fmla="*/ 60 h 64"/>
                <a:gd name="T82" fmla="*/ 115 w 186"/>
                <a:gd name="T83" fmla="*/ 59 h 64"/>
                <a:gd name="T84" fmla="*/ 118 w 186"/>
                <a:gd name="T85" fmla="*/ 58 h 64"/>
                <a:gd name="T86" fmla="*/ 162 w 186"/>
                <a:gd name="T87" fmla="*/ 26 h 64"/>
                <a:gd name="T88" fmla="*/ 162 w 186"/>
                <a:gd name="T89" fmla="*/ 26 h 64"/>
                <a:gd name="T90" fmla="*/ 165 w 186"/>
                <a:gd name="T91" fmla="*/ 24 h 64"/>
                <a:gd name="T92" fmla="*/ 168 w 186"/>
                <a:gd name="T93" fmla="*/ 22 h 64"/>
                <a:gd name="T94" fmla="*/ 181 w 186"/>
                <a:gd name="T95" fmla="*/ 13 h 64"/>
                <a:gd name="T96" fmla="*/ 186 w 186"/>
                <a:gd name="T97" fmla="*/ 9 h 64"/>
                <a:gd name="T98" fmla="*/ 179 w 186"/>
                <a:gd name="T99" fmla="*/ 8 h 64"/>
                <a:gd name="T100" fmla="*/ 126 w 186"/>
                <a:gd name="T101" fmla="*/ 2 h 64"/>
                <a:gd name="T102" fmla="*/ 120 w 186"/>
                <a:gd name="T103" fmla="*/ 1 h 64"/>
                <a:gd name="T104" fmla="*/ 108 w 186"/>
                <a:gd name="T105" fmla="*/ 0 h 64"/>
                <a:gd name="T106" fmla="*/ 108 w 186"/>
                <a:gd name="T107" fmla="*/ 0 h 64"/>
                <a:gd name="T108" fmla="*/ 108 w 186"/>
                <a:gd name="T10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 h="64">
                  <a:moveTo>
                    <a:pt x="91" y="36"/>
                  </a:moveTo>
                  <a:cubicBezTo>
                    <a:pt x="87" y="36"/>
                    <a:pt x="84" y="36"/>
                    <a:pt x="82" y="38"/>
                  </a:cubicBezTo>
                  <a:cubicBezTo>
                    <a:pt x="81" y="39"/>
                    <a:pt x="80" y="40"/>
                    <a:pt x="80" y="41"/>
                  </a:cubicBezTo>
                  <a:cubicBezTo>
                    <a:pt x="80" y="41"/>
                    <a:pt x="80" y="41"/>
                    <a:pt x="80" y="41"/>
                  </a:cubicBezTo>
                  <a:cubicBezTo>
                    <a:pt x="77" y="47"/>
                    <a:pt x="82" y="56"/>
                    <a:pt x="91" y="61"/>
                  </a:cubicBezTo>
                  <a:cubicBezTo>
                    <a:pt x="95" y="63"/>
                    <a:pt x="100" y="64"/>
                    <a:pt x="103" y="64"/>
                  </a:cubicBezTo>
                  <a:cubicBezTo>
                    <a:pt x="104" y="64"/>
                    <a:pt x="104" y="64"/>
                    <a:pt x="104" y="64"/>
                  </a:cubicBezTo>
                  <a:cubicBezTo>
                    <a:pt x="105" y="64"/>
                    <a:pt x="107" y="64"/>
                    <a:pt x="109" y="63"/>
                  </a:cubicBezTo>
                  <a:cubicBezTo>
                    <a:pt x="107" y="55"/>
                    <a:pt x="105" y="46"/>
                    <a:pt x="102" y="38"/>
                  </a:cubicBezTo>
                  <a:cubicBezTo>
                    <a:pt x="98" y="36"/>
                    <a:pt x="94" y="36"/>
                    <a:pt x="91" y="36"/>
                  </a:cubicBezTo>
                  <a:moveTo>
                    <a:pt x="70" y="27"/>
                  </a:moveTo>
                  <a:cubicBezTo>
                    <a:pt x="69" y="28"/>
                    <a:pt x="69" y="28"/>
                    <a:pt x="69" y="28"/>
                  </a:cubicBezTo>
                  <a:cubicBezTo>
                    <a:pt x="66" y="30"/>
                    <a:pt x="66" y="30"/>
                    <a:pt x="66" y="30"/>
                  </a:cubicBezTo>
                  <a:cubicBezTo>
                    <a:pt x="36" y="51"/>
                    <a:pt x="36" y="51"/>
                    <a:pt x="36" y="51"/>
                  </a:cubicBezTo>
                  <a:cubicBezTo>
                    <a:pt x="35" y="46"/>
                    <a:pt x="31" y="40"/>
                    <a:pt x="24" y="36"/>
                  </a:cubicBezTo>
                  <a:cubicBezTo>
                    <a:pt x="20" y="34"/>
                    <a:pt x="15" y="33"/>
                    <a:pt x="11" y="33"/>
                  </a:cubicBezTo>
                  <a:cubicBezTo>
                    <a:pt x="9" y="33"/>
                    <a:pt x="7" y="33"/>
                    <a:pt x="5" y="34"/>
                  </a:cubicBezTo>
                  <a:cubicBezTo>
                    <a:pt x="4" y="34"/>
                    <a:pt x="4" y="35"/>
                    <a:pt x="3" y="35"/>
                  </a:cubicBezTo>
                  <a:cubicBezTo>
                    <a:pt x="2" y="36"/>
                    <a:pt x="1" y="37"/>
                    <a:pt x="1" y="38"/>
                  </a:cubicBezTo>
                  <a:cubicBezTo>
                    <a:pt x="0" y="39"/>
                    <a:pt x="0" y="41"/>
                    <a:pt x="0" y="42"/>
                  </a:cubicBezTo>
                  <a:cubicBezTo>
                    <a:pt x="0" y="42"/>
                    <a:pt x="0" y="42"/>
                    <a:pt x="0" y="42"/>
                  </a:cubicBezTo>
                  <a:cubicBezTo>
                    <a:pt x="0" y="48"/>
                    <a:pt x="5" y="54"/>
                    <a:pt x="12" y="58"/>
                  </a:cubicBezTo>
                  <a:cubicBezTo>
                    <a:pt x="15" y="60"/>
                    <a:pt x="18" y="61"/>
                    <a:pt x="21" y="61"/>
                  </a:cubicBezTo>
                  <a:cubicBezTo>
                    <a:pt x="22" y="61"/>
                    <a:pt x="23" y="61"/>
                    <a:pt x="24" y="61"/>
                  </a:cubicBezTo>
                  <a:cubicBezTo>
                    <a:pt x="25" y="61"/>
                    <a:pt x="25" y="61"/>
                    <a:pt x="26" y="61"/>
                  </a:cubicBezTo>
                  <a:cubicBezTo>
                    <a:pt x="28" y="61"/>
                    <a:pt x="31" y="61"/>
                    <a:pt x="32" y="59"/>
                  </a:cubicBezTo>
                  <a:cubicBezTo>
                    <a:pt x="32" y="59"/>
                    <a:pt x="32" y="59"/>
                    <a:pt x="32" y="59"/>
                  </a:cubicBezTo>
                  <a:cubicBezTo>
                    <a:pt x="69" y="34"/>
                    <a:pt x="69" y="34"/>
                    <a:pt x="69" y="34"/>
                  </a:cubicBezTo>
                  <a:cubicBezTo>
                    <a:pt x="70" y="27"/>
                    <a:pt x="70" y="27"/>
                    <a:pt x="70" y="27"/>
                  </a:cubicBezTo>
                  <a:moveTo>
                    <a:pt x="85" y="16"/>
                  </a:moveTo>
                  <a:cubicBezTo>
                    <a:pt x="81" y="19"/>
                    <a:pt x="81" y="19"/>
                    <a:pt x="81" y="19"/>
                  </a:cubicBezTo>
                  <a:cubicBezTo>
                    <a:pt x="80" y="26"/>
                    <a:pt x="80" y="26"/>
                    <a:pt x="80" y="26"/>
                  </a:cubicBezTo>
                  <a:cubicBezTo>
                    <a:pt x="88" y="20"/>
                    <a:pt x="88" y="20"/>
                    <a:pt x="88" y="20"/>
                  </a:cubicBezTo>
                  <a:cubicBezTo>
                    <a:pt x="87" y="18"/>
                    <a:pt x="86" y="17"/>
                    <a:pt x="85" y="16"/>
                  </a:cubicBezTo>
                  <a:moveTo>
                    <a:pt x="108" y="0"/>
                  </a:moveTo>
                  <a:cubicBezTo>
                    <a:pt x="101" y="5"/>
                    <a:pt x="101" y="5"/>
                    <a:pt x="101" y="5"/>
                  </a:cubicBezTo>
                  <a:cubicBezTo>
                    <a:pt x="103" y="9"/>
                    <a:pt x="106" y="13"/>
                    <a:pt x="109" y="17"/>
                  </a:cubicBezTo>
                  <a:cubicBezTo>
                    <a:pt x="110" y="18"/>
                    <a:pt x="111" y="19"/>
                    <a:pt x="112" y="20"/>
                  </a:cubicBezTo>
                  <a:cubicBezTo>
                    <a:pt x="155" y="25"/>
                    <a:pt x="155" y="25"/>
                    <a:pt x="155" y="25"/>
                  </a:cubicBezTo>
                  <a:cubicBezTo>
                    <a:pt x="115" y="54"/>
                    <a:pt x="115" y="54"/>
                    <a:pt x="115" y="54"/>
                  </a:cubicBezTo>
                  <a:cubicBezTo>
                    <a:pt x="115" y="56"/>
                    <a:pt x="115" y="58"/>
                    <a:pt x="115" y="60"/>
                  </a:cubicBezTo>
                  <a:cubicBezTo>
                    <a:pt x="115" y="59"/>
                    <a:pt x="115" y="59"/>
                    <a:pt x="115" y="59"/>
                  </a:cubicBezTo>
                  <a:cubicBezTo>
                    <a:pt x="118" y="58"/>
                    <a:pt x="118" y="58"/>
                    <a:pt x="118" y="58"/>
                  </a:cubicBezTo>
                  <a:cubicBezTo>
                    <a:pt x="162" y="26"/>
                    <a:pt x="162" y="26"/>
                    <a:pt x="162" y="26"/>
                  </a:cubicBezTo>
                  <a:cubicBezTo>
                    <a:pt x="162" y="26"/>
                    <a:pt x="162" y="26"/>
                    <a:pt x="162" y="26"/>
                  </a:cubicBezTo>
                  <a:cubicBezTo>
                    <a:pt x="165" y="24"/>
                    <a:pt x="165" y="24"/>
                    <a:pt x="165" y="24"/>
                  </a:cubicBezTo>
                  <a:cubicBezTo>
                    <a:pt x="168" y="22"/>
                    <a:pt x="168" y="22"/>
                    <a:pt x="168" y="22"/>
                  </a:cubicBezTo>
                  <a:cubicBezTo>
                    <a:pt x="181" y="13"/>
                    <a:pt x="181" y="13"/>
                    <a:pt x="181" y="13"/>
                  </a:cubicBezTo>
                  <a:cubicBezTo>
                    <a:pt x="186" y="9"/>
                    <a:pt x="186" y="9"/>
                    <a:pt x="186" y="9"/>
                  </a:cubicBezTo>
                  <a:cubicBezTo>
                    <a:pt x="179" y="8"/>
                    <a:pt x="179" y="8"/>
                    <a:pt x="179" y="8"/>
                  </a:cubicBezTo>
                  <a:cubicBezTo>
                    <a:pt x="126" y="2"/>
                    <a:pt x="126" y="2"/>
                    <a:pt x="126" y="2"/>
                  </a:cubicBezTo>
                  <a:cubicBezTo>
                    <a:pt x="120" y="1"/>
                    <a:pt x="120" y="1"/>
                    <a:pt x="120" y="1"/>
                  </a:cubicBezTo>
                  <a:cubicBezTo>
                    <a:pt x="108" y="0"/>
                    <a:pt x="108" y="0"/>
                    <a:pt x="108" y="0"/>
                  </a:cubicBezTo>
                  <a:cubicBezTo>
                    <a:pt x="108" y="0"/>
                    <a:pt x="108" y="0"/>
                    <a:pt x="108" y="0"/>
                  </a:cubicBezTo>
                  <a:cubicBezTo>
                    <a:pt x="108" y="0"/>
                    <a:pt x="108" y="0"/>
                    <a:pt x="10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7">
              <a:extLst>
                <a:ext uri="{FF2B5EF4-FFF2-40B4-BE49-F238E27FC236}">
                  <a16:creationId xmlns:a16="http://schemas.microsoft.com/office/drawing/2014/main" id="{F9425DB7-A105-4132-AA85-9B5EBBA54C3D}"/>
                </a:ext>
              </a:extLst>
            </p:cNvPr>
            <p:cNvSpPr>
              <a:spLocks noEditPoints="1"/>
            </p:cNvSpPr>
            <p:nvPr/>
          </p:nvSpPr>
          <p:spPr bwMode="auto">
            <a:xfrm>
              <a:off x="4502" y="807"/>
              <a:ext cx="78" cy="99"/>
            </a:xfrm>
            <a:custGeom>
              <a:avLst/>
              <a:gdLst>
                <a:gd name="T0" fmla="*/ 33 w 46"/>
                <a:gd name="T1" fmla="*/ 33 h 58"/>
                <a:gd name="T2" fmla="*/ 40 w 46"/>
                <a:gd name="T3" fmla="*/ 58 h 58"/>
                <a:gd name="T4" fmla="*/ 43 w 46"/>
                <a:gd name="T5" fmla="*/ 57 h 58"/>
                <a:gd name="T6" fmla="*/ 43 w 46"/>
                <a:gd name="T7" fmla="*/ 57 h 58"/>
                <a:gd name="T8" fmla="*/ 44 w 46"/>
                <a:gd name="T9" fmla="*/ 56 h 58"/>
                <a:gd name="T10" fmla="*/ 46 w 46"/>
                <a:gd name="T11" fmla="*/ 55 h 58"/>
                <a:gd name="T12" fmla="*/ 46 w 46"/>
                <a:gd name="T13" fmla="*/ 49 h 58"/>
                <a:gd name="T14" fmla="*/ 46 w 46"/>
                <a:gd name="T15" fmla="*/ 49 h 58"/>
                <a:gd name="T16" fmla="*/ 37 w 46"/>
                <a:gd name="T17" fmla="*/ 35 h 58"/>
                <a:gd name="T18" fmla="*/ 34 w 46"/>
                <a:gd name="T19" fmla="*/ 34 h 58"/>
                <a:gd name="T20" fmla="*/ 33 w 46"/>
                <a:gd name="T21" fmla="*/ 33 h 58"/>
                <a:gd name="T22" fmla="*/ 12 w 46"/>
                <a:gd name="T23" fmla="*/ 14 h 58"/>
                <a:gd name="T24" fmla="*/ 1 w 46"/>
                <a:gd name="T25" fmla="*/ 22 h 58"/>
                <a:gd name="T26" fmla="*/ 0 w 46"/>
                <a:gd name="T27" fmla="*/ 29 h 58"/>
                <a:gd name="T28" fmla="*/ 1 w 46"/>
                <a:gd name="T29" fmla="*/ 28 h 58"/>
                <a:gd name="T30" fmla="*/ 3 w 46"/>
                <a:gd name="T31" fmla="*/ 26 h 58"/>
                <a:gd name="T32" fmla="*/ 11 w 46"/>
                <a:gd name="T33" fmla="*/ 21 h 58"/>
                <a:gd name="T34" fmla="*/ 12 w 46"/>
                <a:gd name="T35" fmla="*/ 14 h 58"/>
                <a:gd name="T36" fmla="*/ 32 w 46"/>
                <a:gd name="T37" fmla="*/ 0 h 58"/>
                <a:gd name="T38" fmla="*/ 18 w 46"/>
                <a:gd name="T39" fmla="*/ 10 h 58"/>
                <a:gd name="T40" fmla="*/ 16 w 46"/>
                <a:gd name="T41" fmla="*/ 11 h 58"/>
                <a:gd name="T42" fmla="*/ 19 w 46"/>
                <a:gd name="T43" fmla="*/ 15 h 58"/>
                <a:gd name="T44" fmla="*/ 21 w 46"/>
                <a:gd name="T45" fmla="*/ 13 h 58"/>
                <a:gd name="T46" fmla="*/ 22 w 46"/>
                <a:gd name="T47" fmla="*/ 13 h 58"/>
                <a:gd name="T48" fmla="*/ 43 w 46"/>
                <a:gd name="T49" fmla="*/ 15 h 58"/>
                <a:gd name="T50" fmla="*/ 40 w 46"/>
                <a:gd name="T51" fmla="*/ 12 h 58"/>
                <a:gd name="T52" fmla="*/ 32 w 46"/>
                <a:gd name="T5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58">
                  <a:moveTo>
                    <a:pt x="33" y="33"/>
                  </a:moveTo>
                  <a:cubicBezTo>
                    <a:pt x="36" y="41"/>
                    <a:pt x="38" y="50"/>
                    <a:pt x="40" y="58"/>
                  </a:cubicBezTo>
                  <a:cubicBezTo>
                    <a:pt x="41" y="58"/>
                    <a:pt x="42" y="57"/>
                    <a:pt x="43" y="57"/>
                  </a:cubicBezTo>
                  <a:cubicBezTo>
                    <a:pt x="43" y="57"/>
                    <a:pt x="43" y="57"/>
                    <a:pt x="43" y="57"/>
                  </a:cubicBezTo>
                  <a:cubicBezTo>
                    <a:pt x="44" y="56"/>
                    <a:pt x="44" y="56"/>
                    <a:pt x="44" y="56"/>
                  </a:cubicBezTo>
                  <a:cubicBezTo>
                    <a:pt x="46" y="55"/>
                    <a:pt x="46" y="55"/>
                    <a:pt x="46" y="55"/>
                  </a:cubicBezTo>
                  <a:cubicBezTo>
                    <a:pt x="46" y="53"/>
                    <a:pt x="46" y="51"/>
                    <a:pt x="46" y="49"/>
                  </a:cubicBezTo>
                  <a:cubicBezTo>
                    <a:pt x="46" y="49"/>
                    <a:pt x="46" y="49"/>
                    <a:pt x="46" y="49"/>
                  </a:cubicBezTo>
                  <a:cubicBezTo>
                    <a:pt x="46" y="44"/>
                    <a:pt x="42" y="39"/>
                    <a:pt x="37" y="35"/>
                  </a:cubicBezTo>
                  <a:cubicBezTo>
                    <a:pt x="36" y="35"/>
                    <a:pt x="35" y="34"/>
                    <a:pt x="34" y="34"/>
                  </a:cubicBezTo>
                  <a:cubicBezTo>
                    <a:pt x="34" y="34"/>
                    <a:pt x="33" y="33"/>
                    <a:pt x="33" y="33"/>
                  </a:cubicBezTo>
                  <a:moveTo>
                    <a:pt x="12" y="14"/>
                  </a:moveTo>
                  <a:cubicBezTo>
                    <a:pt x="1" y="22"/>
                    <a:pt x="1" y="22"/>
                    <a:pt x="1" y="22"/>
                  </a:cubicBezTo>
                  <a:cubicBezTo>
                    <a:pt x="0" y="29"/>
                    <a:pt x="0" y="29"/>
                    <a:pt x="0" y="29"/>
                  </a:cubicBezTo>
                  <a:cubicBezTo>
                    <a:pt x="1" y="28"/>
                    <a:pt x="1" y="28"/>
                    <a:pt x="1" y="28"/>
                  </a:cubicBezTo>
                  <a:cubicBezTo>
                    <a:pt x="3" y="26"/>
                    <a:pt x="3" y="26"/>
                    <a:pt x="3" y="26"/>
                  </a:cubicBezTo>
                  <a:cubicBezTo>
                    <a:pt x="11" y="21"/>
                    <a:pt x="11" y="21"/>
                    <a:pt x="11" y="21"/>
                  </a:cubicBezTo>
                  <a:cubicBezTo>
                    <a:pt x="12" y="14"/>
                    <a:pt x="12" y="14"/>
                    <a:pt x="12" y="14"/>
                  </a:cubicBezTo>
                  <a:moveTo>
                    <a:pt x="32" y="0"/>
                  </a:moveTo>
                  <a:cubicBezTo>
                    <a:pt x="18" y="10"/>
                    <a:pt x="18" y="10"/>
                    <a:pt x="18" y="10"/>
                  </a:cubicBezTo>
                  <a:cubicBezTo>
                    <a:pt x="16" y="11"/>
                    <a:pt x="16" y="11"/>
                    <a:pt x="16" y="11"/>
                  </a:cubicBezTo>
                  <a:cubicBezTo>
                    <a:pt x="17" y="12"/>
                    <a:pt x="18" y="13"/>
                    <a:pt x="19" y="15"/>
                  </a:cubicBezTo>
                  <a:cubicBezTo>
                    <a:pt x="21" y="13"/>
                    <a:pt x="21" y="13"/>
                    <a:pt x="21" y="13"/>
                  </a:cubicBezTo>
                  <a:cubicBezTo>
                    <a:pt x="22" y="13"/>
                    <a:pt x="22" y="13"/>
                    <a:pt x="22" y="13"/>
                  </a:cubicBezTo>
                  <a:cubicBezTo>
                    <a:pt x="43" y="15"/>
                    <a:pt x="43" y="15"/>
                    <a:pt x="43" y="15"/>
                  </a:cubicBezTo>
                  <a:cubicBezTo>
                    <a:pt x="42" y="14"/>
                    <a:pt x="41" y="13"/>
                    <a:pt x="40" y="12"/>
                  </a:cubicBezTo>
                  <a:cubicBezTo>
                    <a:pt x="37" y="8"/>
                    <a:pt x="34" y="4"/>
                    <a:pt x="3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8">
              <a:extLst>
                <a:ext uri="{FF2B5EF4-FFF2-40B4-BE49-F238E27FC236}">
                  <a16:creationId xmlns:a16="http://schemas.microsoft.com/office/drawing/2014/main" id="{E6DE5887-A15F-40C5-B5D4-5652E042DBDA}"/>
                </a:ext>
              </a:extLst>
            </p:cNvPr>
            <p:cNvSpPr>
              <a:spLocks/>
            </p:cNvSpPr>
            <p:nvPr/>
          </p:nvSpPr>
          <p:spPr bwMode="auto">
            <a:xfrm>
              <a:off x="5043" y="578"/>
              <a:ext cx="231" cy="337"/>
            </a:xfrm>
            <a:custGeom>
              <a:avLst/>
              <a:gdLst>
                <a:gd name="T0" fmla="*/ 17 w 135"/>
                <a:gd name="T1" fmla="*/ 0 h 197"/>
                <a:gd name="T2" fmla="*/ 0 w 135"/>
                <a:gd name="T3" fmla="*/ 23 h 197"/>
                <a:gd name="T4" fmla="*/ 0 w 135"/>
                <a:gd name="T5" fmla="*/ 26 h 197"/>
                <a:gd name="T6" fmla="*/ 0 w 135"/>
                <a:gd name="T7" fmla="*/ 26 h 197"/>
                <a:gd name="T8" fmla="*/ 1 w 135"/>
                <a:gd name="T9" fmla="*/ 34 h 197"/>
                <a:gd name="T10" fmla="*/ 3 w 135"/>
                <a:gd name="T11" fmla="*/ 39 h 197"/>
                <a:gd name="T12" fmla="*/ 8 w 135"/>
                <a:gd name="T13" fmla="*/ 46 h 197"/>
                <a:gd name="T14" fmla="*/ 8 w 135"/>
                <a:gd name="T15" fmla="*/ 46 h 197"/>
                <a:gd name="T16" fmla="*/ 56 w 135"/>
                <a:gd name="T17" fmla="*/ 76 h 197"/>
                <a:gd name="T18" fmla="*/ 59 w 135"/>
                <a:gd name="T19" fmla="*/ 78 h 197"/>
                <a:gd name="T20" fmla="*/ 81 w 135"/>
                <a:gd name="T21" fmla="*/ 92 h 197"/>
                <a:gd name="T22" fmla="*/ 82 w 135"/>
                <a:gd name="T23" fmla="*/ 93 h 197"/>
                <a:gd name="T24" fmla="*/ 103 w 135"/>
                <a:gd name="T25" fmla="*/ 169 h 197"/>
                <a:gd name="T26" fmla="*/ 53 w 135"/>
                <a:gd name="T27" fmla="*/ 137 h 197"/>
                <a:gd name="T28" fmla="*/ 63 w 135"/>
                <a:gd name="T29" fmla="*/ 120 h 197"/>
                <a:gd name="T30" fmla="*/ 64 w 135"/>
                <a:gd name="T31" fmla="*/ 116 h 197"/>
                <a:gd name="T32" fmla="*/ 55 w 135"/>
                <a:gd name="T33" fmla="*/ 92 h 197"/>
                <a:gd name="T34" fmla="*/ 51 w 135"/>
                <a:gd name="T35" fmla="*/ 91 h 197"/>
                <a:gd name="T36" fmla="*/ 51 w 135"/>
                <a:gd name="T37" fmla="*/ 91 h 197"/>
                <a:gd name="T38" fmla="*/ 50 w 135"/>
                <a:gd name="T39" fmla="*/ 91 h 197"/>
                <a:gd name="T40" fmla="*/ 34 w 135"/>
                <a:gd name="T41" fmla="*/ 113 h 197"/>
                <a:gd name="T42" fmla="*/ 42 w 135"/>
                <a:gd name="T43" fmla="*/ 136 h 197"/>
                <a:gd name="T44" fmla="*/ 42 w 135"/>
                <a:gd name="T45" fmla="*/ 136 h 197"/>
                <a:gd name="T46" fmla="*/ 43 w 135"/>
                <a:gd name="T47" fmla="*/ 137 h 197"/>
                <a:gd name="T48" fmla="*/ 46 w 135"/>
                <a:gd name="T49" fmla="*/ 139 h 197"/>
                <a:gd name="T50" fmla="*/ 49 w 135"/>
                <a:gd name="T51" fmla="*/ 142 h 197"/>
                <a:gd name="T52" fmla="*/ 105 w 135"/>
                <a:gd name="T53" fmla="*/ 177 h 197"/>
                <a:gd name="T54" fmla="*/ 105 w 135"/>
                <a:gd name="T55" fmla="*/ 177 h 197"/>
                <a:gd name="T56" fmla="*/ 109 w 135"/>
                <a:gd name="T57" fmla="*/ 179 h 197"/>
                <a:gd name="T58" fmla="*/ 112 w 135"/>
                <a:gd name="T59" fmla="*/ 182 h 197"/>
                <a:gd name="T60" fmla="*/ 128 w 135"/>
                <a:gd name="T61" fmla="*/ 192 h 197"/>
                <a:gd name="T62" fmla="*/ 135 w 135"/>
                <a:gd name="T63" fmla="*/ 197 h 197"/>
                <a:gd name="T64" fmla="*/ 135 w 135"/>
                <a:gd name="T65" fmla="*/ 197 h 197"/>
                <a:gd name="T66" fmla="*/ 133 w 135"/>
                <a:gd name="T67" fmla="*/ 188 h 197"/>
                <a:gd name="T68" fmla="*/ 116 w 135"/>
                <a:gd name="T69" fmla="*/ 126 h 197"/>
                <a:gd name="T70" fmla="*/ 113 w 135"/>
                <a:gd name="T71" fmla="*/ 118 h 197"/>
                <a:gd name="T72" fmla="*/ 110 w 135"/>
                <a:gd name="T73" fmla="*/ 104 h 197"/>
                <a:gd name="T74" fmla="*/ 109 w 135"/>
                <a:gd name="T75" fmla="*/ 105 h 197"/>
                <a:gd name="T76" fmla="*/ 110 w 135"/>
                <a:gd name="T77" fmla="*/ 104 h 197"/>
                <a:gd name="T78" fmla="*/ 84 w 135"/>
                <a:gd name="T79" fmla="*/ 88 h 197"/>
                <a:gd name="T80" fmla="*/ 61 w 135"/>
                <a:gd name="T81" fmla="*/ 73 h 197"/>
                <a:gd name="T82" fmla="*/ 57 w 135"/>
                <a:gd name="T83" fmla="*/ 71 h 197"/>
                <a:gd name="T84" fmla="*/ 19 w 135"/>
                <a:gd name="T85" fmla="*/ 46 h 197"/>
                <a:gd name="T86" fmla="*/ 31 w 135"/>
                <a:gd name="T87" fmla="*/ 26 h 197"/>
                <a:gd name="T88" fmla="*/ 25 w 135"/>
                <a:gd name="T89" fmla="*/ 4 h 197"/>
                <a:gd name="T90" fmla="*/ 22 w 135"/>
                <a:gd name="T91" fmla="*/ 2 h 197"/>
                <a:gd name="T92" fmla="*/ 18 w 135"/>
                <a:gd name="T93" fmla="*/ 0 h 197"/>
                <a:gd name="T94" fmla="*/ 17 w 135"/>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97">
                  <a:moveTo>
                    <a:pt x="17" y="0"/>
                  </a:moveTo>
                  <a:cubicBezTo>
                    <a:pt x="9" y="0"/>
                    <a:pt x="2" y="10"/>
                    <a:pt x="0" y="23"/>
                  </a:cubicBezTo>
                  <a:cubicBezTo>
                    <a:pt x="0" y="24"/>
                    <a:pt x="0" y="25"/>
                    <a:pt x="0" y="26"/>
                  </a:cubicBezTo>
                  <a:cubicBezTo>
                    <a:pt x="0" y="26"/>
                    <a:pt x="0" y="26"/>
                    <a:pt x="0" y="26"/>
                  </a:cubicBezTo>
                  <a:cubicBezTo>
                    <a:pt x="0" y="29"/>
                    <a:pt x="1" y="32"/>
                    <a:pt x="1" y="34"/>
                  </a:cubicBezTo>
                  <a:cubicBezTo>
                    <a:pt x="2" y="36"/>
                    <a:pt x="2" y="38"/>
                    <a:pt x="3" y="39"/>
                  </a:cubicBezTo>
                  <a:cubicBezTo>
                    <a:pt x="4" y="42"/>
                    <a:pt x="6" y="44"/>
                    <a:pt x="8" y="46"/>
                  </a:cubicBezTo>
                  <a:cubicBezTo>
                    <a:pt x="8" y="46"/>
                    <a:pt x="8" y="46"/>
                    <a:pt x="8" y="46"/>
                  </a:cubicBezTo>
                  <a:cubicBezTo>
                    <a:pt x="56" y="76"/>
                    <a:pt x="56" y="76"/>
                    <a:pt x="56" y="76"/>
                  </a:cubicBezTo>
                  <a:cubicBezTo>
                    <a:pt x="59" y="78"/>
                    <a:pt x="59" y="78"/>
                    <a:pt x="59" y="78"/>
                  </a:cubicBezTo>
                  <a:cubicBezTo>
                    <a:pt x="81" y="92"/>
                    <a:pt x="81" y="92"/>
                    <a:pt x="81" y="92"/>
                  </a:cubicBezTo>
                  <a:cubicBezTo>
                    <a:pt x="82" y="93"/>
                    <a:pt x="82" y="93"/>
                    <a:pt x="82" y="93"/>
                  </a:cubicBezTo>
                  <a:cubicBezTo>
                    <a:pt x="103" y="169"/>
                    <a:pt x="103" y="169"/>
                    <a:pt x="103" y="169"/>
                  </a:cubicBezTo>
                  <a:cubicBezTo>
                    <a:pt x="53" y="137"/>
                    <a:pt x="53" y="137"/>
                    <a:pt x="53" y="137"/>
                  </a:cubicBezTo>
                  <a:cubicBezTo>
                    <a:pt x="57" y="134"/>
                    <a:pt x="61" y="128"/>
                    <a:pt x="63" y="120"/>
                  </a:cubicBezTo>
                  <a:cubicBezTo>
                    <a:pt x="63" y="119"/>
                    <a:pt x="64" y="117"/>
                    <a:pt x="64" y="116"/>
                  </a:cubicBezTo>
                  <a:cubicBezTo>
                    <a:pt x="65" y="105"/>
                    <a:pt x="61" y="95"/>
                    <a:pt x="55" y="92"/>
                  </a:cubicBezTo>
                  <a:cubicBezTo>
                    <a:pt x="54" y="92"/>
                    <a:pt x="52" y="91"/>
                    <a:pt x="51" y="91"/>
                  </a:cubicBezTo>
                  <a:cubicBezTo>
                    <a:pt x="51" y="91"/>
                    <a:pt x="51" y="91"/>
                    <a:pt x="51" y="91"/>
                  </a:cubicBezTo>
                  <a:cubicBezTo>
                    <a:pt x="51" y="91"/>
                    <a:pt x="50" y="91"/>
                    <a:pt x="50" y="91"/>
                  </a:cubicBezTo>
                  <a:cubicBezTo>
                    <a:pt x="42" y="91"/>
                    <a:pt x="35" y="101"/>
                    <a:pt x="34" y="113"/>
                  </a:cubicBezTo>
                  <a:cubicBezTo>
                    <a:pt x="33" y="124"/>
                    <a:pt x="36" y="133"/>
                    <a:pt x="42" y="136"/>
                  </a:cubicBezTo>
                  <a:cubicBezTo>
                    <a:pt x="42" y="136"/>
                    <a:pt x="42" y="136"/>
                    <a:pt x="42" y="136"/>
                  </a:cubicBezTo>
                  <a:cubicBezTo>
                    <a:pt x="43" y="137"/>
                    <a:pt x="43" y="137"/>
                    <a:pt x="43" y="137"/>
                  </a:cubicBezTo>
                  <a:cubicBezTo>
                    <a:pt x="46" y="139"/>
                    <a:pt x="46" y="139"/>
                    <a:pt x="46" y="139"/>
                  </a:cubicBezTo>
                  <a:cubicBezTo>
                    <a:pt x="49" y="142"/>
                    <a:pt x="49" y="142"/>
                    <a:pt x="49" y="142"/>
                  </a:cubicBezTo>
                  <a:cubicBezTo>
                    <a:pt x="105" y="177"/>
                    <a:pt x="105" y="177"/>
                    <a:pt x="105" y="177"/>
                  </a:cubicBezTo>
                  <a:cubicBezTo>
                    <a:pt x="105" y="177"/>
                    <a:pt x="105" y="177"/>
                    <a:pt x="105" y="177"/>
                  </a:cubicBezTo>
                  <a:cubicBezTo>
                    <a:pt x="109" y="179"/>
                    <a:pt x="109" y="179"/>
                    <a:pt x="109" y="179"/>
                  </a:cubicBezTo>
                  <a:cubicBezTo>
                    <a:pt x="112" y="182"/>
                    <a:pt x="112" y="182"/>
                    <a:pt x="112" y="182"/>
                  </a:cubicBezTo>
                  <a:cubicBezTo>
                    <a:pt x="128" y="192"/>
                    <a:pt x="128" y="192"/>
                    <a:pt x="128" y="192"/>
                  </a:cubicBezTo>
                  <a:cubicBezTo>
                    <a:pt x="135" y="197"/>
                    <a:pt x="135" y="197"/>
                    <a:pt x="135" y="197"/>
                  </a:cubicBezTo>
                  <a:cubicBezTo>
                    <a:pt x="135" y="197"/>
                    <a:pt x="135" y="197"/>
                    <a:pt x="135" y="197"/>
                  </a:cubicBezTo>
                  <a:cubicBezTo>
                    <a:pt x="133" y="188"/>
                    <a:pt x="133" y="188"/>
                    <a:pt x="133" y="188"/>
                  </a:cubicBezTo>
                  <a:cubicBezTo>
                    <a:pt x="116" y="126"/>
                    <a:pt x="116" y="126"/>
                    <a:pt x="116" y="126"/>
                  </a:cubicBezTo>
                  <a:cubicBezTo>
                    <a:pt x="113" y="118"/>
                    <a:pt x="113" y="118"/>
                    <a:pt x="113" y="118"/>
                  </a:cubicBezTo>
                  <a:cubicBezTo>
                    <a:pt x="110" y="104"/>
                    <a:pt x="110" y="104"/>
                    <a:pt x="110" y="104"/>
                  </a:cubicBezTo>
                  <a:cubicBezTo>
                    <a:pt x="109" y="105"/>
                    <a:pt x="109" y="105"/>
                    <a:pt x="109" y="105"/>
                  </a:cubicBezTo>
                  <a:cubicBezTo>
                    <a:pt x="110" y="104"/>
                    <a:pt x="110" y="104"/>
                    <a:pt x="110" y="104"/>
                  </a:cubicBezTo>
                  <a:cubicBezTo>
                    <a:pt x="84" y="88"/>
                    <a:pt x="84" y="88"/>
                    <a:pt x="84" y="88"/>
                  </a:cubicBezTo>
                  <a:cubicBezTo>
                    <a:pt x="61" y="73"/>
                    <a:pt x="61" y="73"/>
                    <a:pt x="61" y="73"/>
                  </a:cubicBezTo>
                  <a:cubicBezTo>
                    <a:pt x="57" y="71"/>
                    <a:pt x="57" y="71"/>
                    <a:pt x="57" y="71"/>
                  </a:cubicBezTo>
                  <a:cubicBezTo>
                    <a:pt x="19" y="46"/>
                    <a:pt x="19" y="46"/>
                    <a:pt x="19" y="46"/>
                  </a:cubicBezTo>
                  <a:cubicBezTo>
                    <a:pt x="25" y="43"/>
                    <a:pt x="30" y="35"/>
                    <a:pt x="31" y="26"/>
                  </a:cubicBezTo>
                  <a:cubicBezTo>
                    <a:pt x="31" y="17"/>
                    <a:pt x="29" y="9"/>
                    <a:pt x="25" y="4"/>
                  </a:cubicBezTo>
                  <a:cubicBezTo>
                    <a:pt x="24" y="3"/>
                    <a:pt x="23" y="2"/>
                    <a:pt x="22" y="2"/>
                  </a:cubicBezTo>
                  <a:cubicBezTo>
                    <a:pt x="21" y="1"/>
                    <a:pt x="19" y="1"/>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9">
              <a:extLst>
                <a:ext uri="{FF2B5EF4-FFF2-40B4-BE49-F238E27FC236}">
                  <a16:creationId xmlns:a16="http://schemas.microsoft.com/office/drawing/2014/main" id="{CE658D86-2E64-40E6-8F29-7AA559B0191C}"/>
                </a:ext>
              </a:extLst>
            </p:cNvPr>
            <p:cNvSpPr>
              <a:spLocks/>
            </p:cNvSpPr>
            <p:nvPr/>
          </p:nvSpPr>
          <p:spPr bwMode="auto">
            <a:xfrm>
              <a:off x="4240" y="4886"/>
              <a:ext cx="231" cy="335"/>
            </a:xfrm>
            <a:custGeom>
              <a:avLst/>
              <a:gdLst>
                <a:gd name="T0" fmla="*/ 17 w 135"/>
                <a:gd name="T1" fmla="*/ 0 h 196"/>
                <a:gd name="T2" fmla="*/ 0 w 135"/>
                <a:gd name="T3" fmla="*/ 22 h 196"/>
                <a:gd name="T4" fmla="*/ 0 w 135"/>
                <a:gd name="T5" fmla="*/ 25 h 196"/>
                <a:gd name="T6" fmla="*/ 0 w 135"/>
                <a:gd name="T7" fmla="*/ 26 h 196"/>
                <a:gd name="T8" fmla="*/ 1 w 135"/>
                <a:gd name="T9" fmla="*/ 34 h 196"/>
                <a:gd name="T10" fmla="*/ 3 w 135"/>
                <a:gd name="T11" fmla="*/ 39 h 196"/>
                <a:gd name="T12" fmla="*/ 8 w 135"/>
                <a:gd name="T13" fmla="*/ 45 h 196"/>
                <a:gd name="T14" fmla="*/ 8 w 135"/>
                <a:gd name="T15" fmla="*/ 45 h 196"/>
                <a:gd name="T16" fmla="*/ 55 w 135"/>
                <a:gd name="T17" fmla="*/ 76 h 196"/>
                <a:gd name="T18" fmla="*/ 59 w 135"/>
                <a:gd name="T19" fmla="*/ 78 h 196"/>
                <a:gd name="T20" fmla="*/ 81 w 135"/>
                <a:gd name="T21" fmla="*/ 92 h 196"/>
                <a:gd name="T22" fmla="*/ 81 w 135"/>
                <a:gd name="T23" fmla="*/ 92 h 196"/>
                <a:gd name="T24" fmla="*/ 103 w 135"/>
                <a:gd name="T25" fmla="*/ 169 h 196"/>
                <a:gd name="T26" fmla="*/ 52 w 135"/>
                <a:gd name="T27" fmla="*/ 136 h 196"/>
                <a:gd name="T28" fmla="*/ 63 w 135"/>
                <a:gd name="T29" fmla="*/ 120 h 196"/>
                <a:gd name="T30" fmla="*/ 64 w 135"/>
                <a:gd name="T31" fmla="*/ 116 h 196"/>
                <a:gd name="T32" fmla="*/ 55 w 135"/>
                <a:gd name="T33" fmla="*/ 92 h 196"/>
                <a:gd name="T34" fmla="*/ 51 w 135"/>
                <a:gd name="T35" fmla="*/ 90 h 196"/>
                <a:gd name="T36" fmla="*/ 51 w 135"/>
                <a:gd name="T37" fmla="*/ 90 h 196"/>
                <a:gd name="T38" fmla="*/ 50 w 135"/>
                <a:gd name="T39" fmla="*/ 90 h 196"/>
                <a:gd name="T40" fmla="*/ 33 w 135"/>
                <a:gd name="T41" fmla="*/ 113 h 196"/>
                <a:gd name="T42" fmla="*/ 41 w 135"/>
                <a:gd name="T43" fmla="*/ 136 h 196"/>
                <a:gd name="T44" fmla="*/ 41 w 135"/>
                <a:gd name="T45" fmla="*/ 136 h 196"/>
                <a:gd name="T46" fmla="*/ 42 w 135"/>
                <a:gd name="T47" fmla="*/ 137 h 196"/>
                <a:gd name="T48" fmla="*/ 46 w 135"/>
                <a:gd name="T49" fmla="*/ 139 h 196"/>
                <a:gd name="T50" fmla="*/ 49 w 135"/>
                <a:gd name="T51" fmla="*/ 141 h 196"/>
                <a:gd name="T52" fmla="*/ 105 w 135"/>
                <a:gd name="T53" fmla="*/ 177 h 196"/>
                <a:gd name="T54" fmla="*/ 105 w 135"/>
                <a:gd name="T55" fmla="*/ 177 h 196"/>
                <a:gd name="T56" fmla="*/ 108 w 135"/>
                <a:gd name="T57" fmla="*/ 179 h 196"/>
                <a:gd name="T58" fmla="*/ 112 w 135"/>
                <a:gd name="T59" fmla="*/ 181 h 196"/>
                <a:gd name="T60" fmla="*/ 128 w 135"/>
                <a:gd name="T61" fmla="*/ 191 h 196"/>
                <a:gd name="T62" fmla="*/ 135 w 135"/>
                <a:gd name="T63" fmla="*/ 196 h 196"/>
                <a:gd name="T64" fmla="*/ 133 w 135"/>
                <a:gd name="T65" fmla="*/ 188 h 196"/>
                <a:gd name="T66" fmla="*/ 115 w 135"/>
                <a:gd name="T67" fmla="*/ 125 h 196"/>
                <a:gd name="T68" fmla="*/ 113 w 135"/>
                <a:gd name="T69" fmla="*/ 117 h 196"/>
                <a:gd name="T70" fmla="*/ 109 w 135"/>
                <a:gd name="T71" fmla="*/ 104 h 196"/>
                <a:gd name="T72" fmla="*/ 109 w 135"/>
                <a:gd name="T73" fmla="*/ 104 h 196"/>
                <a:gd name="T74" fmla="*/ 109 w 135"/>
                <a:gd name="T75" fmla="*/ 104 h 196"/>
                <a:gd name="T76" fmla="*/ 84 w 135"/>
                <a:gd name="T77" fmla="*/ 87 h 196"/>
                <a:gd name="T78" fmla="*/ 60 w 135"/>
                <a:gd name="T79" fmla="*/ 72 h 196"/>
                <a:gd name="T80" fmla="*/ 57 w 135"/>
                <a:gd name="T81" fmla="*/ 70 h 196"/>
                <a:gd name="T82" fmla="*/ 19 w 135"/>
                <a:gd name="T83" fmla="*/ 46 h 196"/>
                <a:gd name="T84" fmla="*/ 30 w 135"/>
                <a:gd name="T85" fmla="*/ 25 h 196"/>
                <a:gd name="T86" fmla="*/ 25 w 135"/>
                <a:gd name="T87" fmla="*/ 4 h 196"/>
                <a:gd name="T88" fmla="*/ 22 w 135"/>
                <a:gd name="T89" fmla="*/ 1 h 196"/>
                <a:gd name="T90" fmla="*/ 18 w 135"/>
                <a:gd name="T91" fmla="*/ 0 h 196"/>
                <a:gd name="T92" fmla="*/ 17 w 135"/>
                <a:gd name="T9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 h="196">
                  <a:moveTo>
                    <a:pt x="17" y="0"/>
                  </a:moveTo>
                  <a:cubicBezTo>
                    <a:pt x="9" y="0"/>
                    <a:pt x="1" y="10"/>
                    <a:pt x="0" y="22"/>
                  </a:cubicBezTo>
                  <a:cubicBezTo>
                    <a:pt x="0" y="23"/>
                    <a:pt x="0" y="24"/>
                    <a:pt x="0" y="25"/>
                  </a:cubicBezTo>
                  <a:cubicBezTo>
                    <a:pt x="0" y="26"/>
                    <a:pt x="0" y="26"/>
                    <a:pt x="0" y="26"/>
                  </a:cubicBezTo>
                  <a:cubicBezTo>
                    <a:pt x="0" y="29"/>
                    <a:pt x="0" y="31"/>
                    <a:pt x="1" y="34"/>
                  </a:cubicBezTo>
                  <a:cubicBezTo>
                    <a:pt x="1" y="35"/>
                    <a:pt x="2" y="37"/>
                    <a:pt x="3" y="39"/>
                  </a:cubicBezTo>
                  <a:cubicBezTo>
                    <a:pt x="4" y="42"/>
                    <a:pt x="6" y="44"/>
                    <a:pt x="8" y="45"/>
                  </a:cubicBezTo>
                  <a:cubicBezTo>
                    <a:pt x="8" y="45"/>
                    <a:pt x="8" y="45"/>
                    <a:pt x="8" y="45"/>
                  </a:cubicBezTo>
                  <a:cubicBezTo>
                    <a:pt x="55" y="76"/>
                    <a:pt x="55" y="76"/>
                    <a:pt x="55" y="76"/>
                  </a:cubicBezTo>
                  <a:cubicBezTo>
                    <a:pt x="59" y="78"/>
                    <a:pt x="59" y="78"/>
                    <a:pt x="59" y="78"/>
                  </a:cubicBezTo>
                  <a:cubicBezTo>
                    <a:pt x="81" y="92"/>
                    <a:pt x="81" y="92"/>
                    <a:pt x="81" y="92"/>
                  </a:cubicBezTo>
                  <a:cubicBezTo>
                    <a:pt x="81" y="92"/>
                    <a:pt x="81" y="92"/>
                    <a:pt x="81" y="92"/>
                  </a:cubicBezTo>
                  <a:cubicBezTo>
                    <a:pt x="103" y="169"/>
                    <a:pt x="103" y="169"/>
                    <a:pt x="103" y="169"/>
                  </a:cubicBezTo>
                  <a:cubicBezTo>
                    <a:pt x="52" y="136"/>
                    <a:pt x="52" y="136"/>
                    <a:pt x="52" y="136"/>
                  </a:cubicBezTo>
                  <a:cubicBezTo>
                    <a:pt x="57" y="134"/>
                    <a:pt x="61" y="127"/>
                    <a:pt x="63" y="120"/>
                  </a:cubicBezTo>
                  <a:cubicBezTo>
                    <a:pt x="63" y="118"/>
                    <a:pt x="63" y="117"/>
                    <a:pt x="64" y="116"/>
                  </a:cubicBezTo>
                  <a:cubicBezTo>
                    <a:pt x="65" y="105"/>
                    <a:pt x="61" y="95"/>
                    <a:pt x="55" y="92"/>
                  </a:cubicBezTo>
                  <a:cubicBezTo>
                    <a:pt x="53" y="91"/>
                    <a:pt x="52" y="91"/>
                    <a:pt x="51" y="90"/>
                  </a:cubicBezTo>
                  <a:cubicBezTo>
                    <a:pt x="51" y="90"/>
                    <a:pt x="51" y="90"/>
                    <a:pt x="51" y="90"/>
                  </a:cubicBezTo>
                  <a:cubicBezTo>
                    <a:pt x="50" y="90"/>
                    <a:pt x="50" y="90"/>
                    <a:pt x="50" y="90"/>
                  </a:cubicBezTo>
                  <a:cubicBezTo>
                    <a:pt x="42" y="90"/>
                    <a:pt x="35"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4"/>
                    <a:pt x="109" y="104"/>
                    <a:pt x="109" y="104"/>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5" y="4"/>
                  </a:cubicBezTo>
                  <a:cubicBezTo>
                    <a:pt x="24" y="3"/>
                    <a:pt x="23" y="2"/>
                    <a:pt x="22" y="1"/>
                  </a:cubicBezTo>
                  <a:cubicBezTo>
                    <a:pt x="20" y="1"/>
                    <a:pt x="19" y="0"/>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0">
              <a:extLst>
                <a:ext uri="{FF2B5EF4-FFF2-40B4-BE49-F238E27FC236}">
                  <a16:creationId xmlns:a16="http://schemas.microsoft.com/office/drawing/2014/main" id="{972BE5E9-F770-4B60-B03C-305916439059}"/>
                </a:ext>
              </a:extLst>
            </p:cNvPr>
            <p:cNvSpPr>
              <a:spLocks/>
            </p:cNvSpPr>
            <p:nvPr/>
          </p:nvSpPr>
          <p:spPr bwMode="auto">
            <a:xfrm>
              <a:off x="5789" y="5571"/>
              <a:ext cx="231" cy="335"/>
            </a:xfrm>
            <a:custGeom>
              <a:avLst/>
              <a:gdLst>
                <a:gd name="T0" fmla="*/ 17 w 135"/>
                <a:gd name="T1" fmla="*/ 0 h 196"/>
                <a:gd name="T2" fmla="*/ 0 w 135"/>
                <a:gd name="T3" fmla="*/ 22 h 196"/>
                <a:gd name="T4" fmla="*/ 1 w 135"/>
                <a:gd name="T5" fmla="*/ 34 h 196"/>
                <a:gd name="T6" fmla="*/ 3 w 135"/>
                <a:gd name="T7" fmla="*/ 39 h 196"/>
                <a:gd name="T8" fmla="*/ 8 w 135"/>
                <a:gd name="T9" fmla="*/ 45 h 196"/>
                <a:gd name="T10" fmla="*/ 8 w 135"/>
                <a:gd name="T11" fmla="*/ 45 h 196"/>
                <a:gd name="T12" fmla="*/ 55 w 135"/>
                <a:gd name="T13" fmla="*/ 76 h 196"/>
                <a:gd name="T14" fmla="*/ 58 w 135"/>
                <a:gd name="T15" fmla="*/ 78 h 196"/>
                <a:gd name="T16" fmla="*/ 81 w 135"/>
                <a:gd name="T17" fmla="*/ 92 h 196"/>
                <a:gd name="T18" fmla="*/ 81 w 135"/>
                <a:gd name="T19" fmla="*/ 92 h 196"/>
                <a:gd name="T20" fmla="*/ 103 w 135"/>
                <a:gd name="T21" fmla="*/ 168 h 196"/>
                <a:gd name="T22" fmla="*/ 52 w 135"/>
                <a:gd name="T23" fmla="*/ 136 h 196"/>
                <a:gd name="T24" fmla="*/ 63 w 135"/>
                <a:gd name="T25" fmla="*/ 120 h 196"/>
                <a:gd name="T26" fmla="*/ 63 w 135"/>
                <a:gd name="T27" fmla="*/ 115 h 196"/>
                <a:gd name="T28" fmla="*/ 54 w 135"/>
                <a:gd name="T29" fmla="*/ 91 h 196"/>
                <a:gd name="T30" fmla="*/ 51 w 135"/>
                <a:gd name="T31" fmla="*/ 90 h 196"/>
                <a:gd name="T32" fmla="*/ 51 w 135"/>
                <a:gd name="T33" fmla="*/ 90 h 196"/>
                <a:gd name="T34" fmla="*/ 50 w 135"/>
                <a:gd name="T35" fmla="*/ 90 h 196"/>
                <a:gd name="T36" fmla="*/ 33 w 135"/>
                <a:gd name="T37" fmla="*/ 113 h 196"/>
                <a:gd name="T38" fmla="*/ 41 w 135"/>
                <a:gd name="T39" fmla="*/ 136 h 196"/>
                <a:gd name="T40" fmla="*/ 41 w 135"/>
                <a:gd name="T41" fmla="*/ 136 h 196"/>
                <a:gd name="T42" fmla="*/ 42 w 135"/>
                <a:gd name="T43" fmla="*/ 137 h 196"/>
                <a:gd name="T44" fmla="*/ 46 w 135"/>
                <a:gd name="T45" fmla="*/ 139 h 196"/>
                <a:gd name="T46" fmla="*/ 49 w 135"/>
                <a:gd name="T47" fmla="*/ 141 h 196"/>
                <a:gd name="T48" fmla="*/ 105 w 135"/>
                <a:gd name="T49" fmla="*/ 177 h 196"/>
                <a:gd name="T50" fmla="*/ 105 w 135"/>
                <a:gd name="T51" fmla="*/ 177 h 196"/>
                <a:gd name="T52" fmla="*/ 108 w 135"/>
                <a:gd name="T53" fmla="*/ 179 h 196"/>
                <a:gd name="T54" fmla="*/ 112 w 135"/>
                <a:gd name="T55" fmla="*/ 181 h 196"/>
                <a:gd name="T56" fmla="*/ 128 w 135"/>
                <a:gd name="T57" fmla="*/ 191 h 196"/>
                <a:gd name="T58" fmla="*/ 135 w 135"/>
                <a:gd name="T59" fmla="*/ 196 h 196"/>
                <a:gd name="T60" fmla="*/ 133 w 135"/>
                <a:gd name="T61" fmla="*/ 188 h 196"/>
                <a:gd name="T62" fmla="*/ 115 w 135"/>
                <a:gd name="T63" fmla="*/ 125 h 196"/>
                <a:gd name="T64" fmla="*/ 113 w 135"/>
                <a:gd name="T65" fmla="*/ 117 h 196"/>
                <a:gd name="T66" fmla="*/ 109 w 135"/>
                <a:gd name="T67" fmla="*/ 104 h 196"/>
                <a:gd name="T68" fmla="*/ 109 w 135"/>
                <a:gd name="T69" fmla="*/ 104 h 196"/>
                <a:gd name="T70" fmla="*/ 109 w 135"/>
                <a:gd name="T71" fmla="*/ 103 h 196"/>
                <a:gd name="T72" fmla="*/ 84 w 135"/>
                <a:gd name="T73" fmla="*/ 87 h 196"/>
                <a:gd name="T74" fmla="*/ 60 w 135"/>
                <a:gd name="T75" fmla="*/ 72 h 196"/>
                <a:gd name="T76" fmla="*/ 57 w 135"/>
                <a:gd name="T77" fmla="*/ 70 h 196"/>
                <a:gd name="T78" fmla="*/ 19 w 135"/>
                <a:gd name="T79" fmla="*/ 46 h 196"/>
                <a:gd name="T80" fmla="*/ 30 w 135"/>
                <a:gd name="T81" fmla="*/ 25 h 196"/>
                <a:gd name="T82" fmla="*/ 24 w 135"/>
                <a:gd name="T83" fmla="*/ 3 h 196"/>
                <a:gd name="T84" fmla="*/ 21 w 135"/>
                <a:gd name="T85" fmla="*/ 1 h 196"/>
                <a:gd name="T86" fmla="*/ 17 w 135"/>
                <a:gd name="T87" fmla="*/ 0 h 196"/>
                <a:gd name="T88" fmla="*/ 17 w 135"/>
                <a:gd name="T8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5" h="196">
                  <a:moveTo>
                    <a:pt x="17" y="0"/>
                  </a:moveTo>
                  <a:cubicBezTo>
                    <a:pt x="9" y="0"/>
                    <a:pt x="1" y="9"/>
                    <a:pt x="0" y="22"/>
                  </a:cubicBezTo>
                  <a:cubicBezTo>
                    <a:pt x="0" y="26"/>
                    <a:pt x="0" y="30"/>
                    <a:pt x="1" y="34"/>
                  </a:cubicBezTo>
                  <a:cubicBezTo>
                    <a:pt x="1" y="35"/>
                    <a:pt x="2" y="37"/>
                    <a:pt x="3" y="39"/>
                  </a:cubicBezTo>
                  <a:cubicBezTo>
                    <a:pt x="4" y="41"/>
                    <a:pt x="6" y="44"/>
                    <a:pt x="8" y="45"/>
                  </a:cubicBezTo>
                  <a:cubicBezTo>
                    <a:pt x="8" y="45"/>
                    <a:pt x="8" y="45"/>
                    <a:pt x="8" y="45"/>
                  </a:cubicBezTo>
                  <a:cubicBezTo>
                    <a:pt x="55" y="76"/>
                    <a:pt x="55" y="76"/>
                    <a:pt x="55" y="76"/>
                  </a:cubicBezTo>
                  <a:cubicBezTo>
                    <a:pt x="58" y="78"/>
                    <a:pt x="58" y="78"/>
                    <a:pt x="58" y="78"/>
                  </a:cubicBezTo>
                  <a:cubicBezTo>
                    <a:pt x="81" y="92"/>
                    <a:pt x="81" y="92"/>
                    <a:pt x="81" y="92"/>
                  </a:cubicBezTo>
                  <a:cubicBezTo>
                    <a:pt x="81" y="92"/>
                    <a:pt x="81" y="92"/>
                    <a:pt x="81" y="92"/>
                  </a:cubicBezTo>
                  <a:cubicBezTo>
                    <a:pt x="103" y="168"/>
                    <a:pt x="103" y="168"/>
                    <a:pt x="103" y="168"/>
                  </a:cubicBezTo>
                  <a:cubicBezTo>
                    <a:pt x="52" y="136"/>
                    <a:pt x="52" y="136"/>
                    <a:pt x="52" y="136"/>
                  </a:cubicBezTo>
                  <a:cubicBezTo>
                    <a:pt x="57" y="134"/>
                    <a:pt x="61" y="127"/>
                    <a:pt x="63" y="120"/>
                  </a:cubicBezTo>
                  <a:cubicBezTo>
                    <a:pt x="63" y="118"/>
                    <a:pt x="63" y="117"/>
                    <a:pt x="63" y="115"/>
                  </a:cubicBezTo>
                  <a:cubicBezTo>
                    <a:pt x="65" y="104"/>
                    <a:pt x="61" y="95"/>
                    <a:pt x="54" y="91"/>
                  </a:cubicBezTo>
                  <a:cubicBezTo>
                    <a:pt x="53" y="91"/>
                    <a:pt x="52" y="91"/>
                    <a:pt x="51" y="90"/>
                  </a:cubicBezTo>
                  <a:cubicBezTo>
                    <a:pt x="51" y="90"/>
                    <a:pt x="51" y="90"/>
                    <a:pt x="51" y="90"/>
                  </a:cubicBezTo>
                  <a:cubicBezTo>
                    <a:pt x="50" y="90"/>
                    <a:pt x="50" y="90"/>
                    <a:pt x="50" y="90"/>
                  </a:cubicBezTo>
                  <a:cubicBezTo>
                    <a:pt x="42" y="90"/>
                    <a:pt x="34"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3"/>
                    <a:pt x="109" y="103"/>
                    <a:pt x="109" y="103"/>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4" y="3"/>
                  </a:cubicBezTo>
                  <a:cubicBezTo>
                    <a:pt x="24" y="2"/>
                    <a:pt x="23" y="2"/>
                    <a:pt x="21" y="1"/>
                  </a:cubicBezTo>
                  <a:cubicBezTo>
                    <a:pt x="20" y="0"/>
                    <a:pt x="19" y="0"/>
                    <a:pt x="17"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1">
              <a:extLst>
                <a:ext uri="{FF2B5EF4-FFF2-40B4-BE49-F238E27FC236}">
                  <a16:creationId xmlns:a16="http://schemas.microsoft.com/office/drawing/2014/main" id="{83097C85-74E6-4907-B7F3-2402B1A30CCC}"/>
                </a:ext>
              </a:extLst>
            </p:cNvPr>
            <p:cNvSpPr>
              <a:spLocks noEditPoints="1"/>
            </p:cNvSpPr>
            <p:nvPr/>
          </p:nvSpPr>
          <p:spPr bwMode="auto">
            <a:xfrm>
              <a:off x="5465" y="1351"/>
              <a:ext cx="140" cy="480"/>
            </a:xfrm>
            <a:custGeom>
              <a:avLst/>
              <a:gdLst>
                <a:gd name="T0" fmla="*/ 68 w 82"/>
                <a:gd name="T1" fmla="*/ 242 h 281"/>
                <a:gd name="T2" fmla="*/ 69 w 82"/>
                <a:gd name="T3" fmla="*/ 255 h 281"/>
                <a:gd name="T4" fmla="*/ 65 w 82"/>
                <a:gd name="T5" fmla="*/ 271 h 281"/>
                <a:gd name="T6" fmla="*/ 68 w 82"/>
                <a:gd name="T7" fmla="*/ 281 h 281"/>
                <a:gd name="T8" fmla="*/ 78 w 82"/>
                <a:gd name="T9" fmla="*/ 278 h 281"/>
                <a:gd name="T10" fmla="*/ 74 w 82"/>
                <a:gd name="T11" fmla="*/ 263 h 281"/>
                <a:gd name="T12" fmla="*/ 73 w 82"/>
                <a:gd name="T13" fmla="*/ 259 h 281"/>
                <a:gd name="T14" fmla="*/ 68 w 82"/>
                <a:gd name="T15" fmla="*/ 242 h 281"/>
                <a:gd name="T16" fmla="*/ 59 w 82"/>
                <a:gd name="T17" fmla="*/ 0 h 281"/>
                <a:gd name="T18" fmla="*/ 22 w 82"/>
                <a:gd name="T19" fmla="*/ 17 h 281"/>
                <a:gd name="T20" fmla="*/ 4 w 82"/>
                <a:gd name="T21" fmla="*/ 62 h 281"/>
                <a:gd name="T22" fmla="*/ 4 w 82"/>
                <a:gd name="T23" fmla="*/ 62 h 281"/>
                <a:gd name="T24" fmla="*/ 14 w 82"/>
                <a:gd name="T25" fmla="*/ 96 h 281"/>
                <a:gd name="T26" fmla="*/ 15 w 82"/>
                <a:gd name="T27" fmla="*/ 100 h 281"/>
                <a:gd name="T28" fmla="*/ 38 w 82"/>
                <a:gd name="T29" fmla="*/ 179 h 281"/>
                <a:gd name="T30" fmla="*/ 39 w 82"/>
                <a:gd name="T31" fmla="*/ 183 h 281"/>
                <a:gd name="T32" fmla="*/ 53 w 82"/>
                <a:gd name="T33" fmla="*/ 231 h 281"/>
                <a:gd name="T34" fmla="*/ 62 w 82"/>
                <a:gd name="T35" fmla="*/ 222 h 281"/>
                <a:gd name="T36" fmla="*/ 49 w 82"/>
                <a:gd name="T37" fmla="*/ 179 h 281"/>
                <a:gd name="T38" fmla="*/ 48 w 82"/>
                <a:gd name="T39" fmla="*/ 175 h 281"/>
                <a:gd name="T40" fmla="*/ 25 w 82"/>
                <a:gd name="T41" fmla="*/ 95 h 281"/>
                <a:gd name="T42" fmla="*/ 24 w 82"/>
                <a:gd name="T43" fmla="*/ 91 h 281"/>
                <a:gd name="T44" fmla="*/ 20 w 82"/>
                <a:gd name="T45" fmla="*/ 76 h 281"/>
                <a:gd name="T46" fmla="*/ 26 w 82"/>
                <a:gd name="T47" fmla="*/ 77 h 281"/>
                <a:gd name="T48" fmla="*/ 63 w 82"/>
                <a:gd name="T49" fmla="*/ 60 h 281"/>
                <a:gd name="T50" fmla="*/ 82 w 82"/>
                <a:gd name="T51" fmla="*/ 22 h 281"/>
                <a:gd name="T52" fmla="*/ 82 w 82"/>
                <a:gd name="T53" fmla="*/ 22 h 281"/>
                <a:gd name="T54" fmla="*/ 76 w 82"/>
                <a:gd name="T55" fmla="*/ 6 h 281"/>
                <a:gd name="T56" fmla="*/ 59 w 82"/>
                <a:gd name="T5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81">
                  <a:moveTo>
                    <a:pt x="68" y="242"/>
                  </a:moveTo>
                  <a:cubicBezTo>
                    <a:pt x="67" y="246"/>
                    <a:pt x="68" y="251"/>
                    <a:pt x="69" y="255"/>
                  </a:cubicBezTo>
                  <a:cubicBezTo>
                    <a:pt x="70" y="259"/>
                    <a:pt x="68" y="265"/>
                    <a:pt x="65" y="271"/>
                  </a:cubicBezTo>
                  <a:cubicBezTo>
                    <a:pt x="68" y="281"/>
                    <a:pt x="68" y="281"/>
                    <a:pt x="68" y="281"/>
                  </a:cubicBezTo>
                  <a:cubicBezTo>
                    <a:pt x="78" y="278"/>
                    <a:pt x="78" y="278"/>
                    <a:pt x="78" y="278"/>
                  </a:cubicBezTo>
                  <a:cubicBezTo>
                    <a:pt x="74" y="263"/>
                    <a:pt x="74" y="263"/>
                    <a:pt x="74" y="263"/>
                  </a:cubicBezTo>
                  <a:cubicBezTo>
                    <a:pt x="73" y="259"/>
                    <a:pt x="73" y="259"/>
                    <a:pt x="73" y="259"/>
                  </a:cubicBezTo>
                  <a:cubicBezTo>
                    <a:pt x="68" y="242"/>
                    <a:pt x="68" y="242"/>
                    <a:pt x="68" y="242"/>
                  </a:cubicBezTo>
                  <a:moveTo>
                    <a:pt x="59" y="0"/>
                  </a:moveTo>
                  <a:cubicBezTo>
                    <a:pt x="48" y="0"/>
                    <a:pt x="34" y="6"/>
                    <a:pt x="22" y="17"/>
                  </a:cubicBezTo>
                  <a:cubicBezTo>
                    <a:pt x="7" y="31"/>
                    <a:pt x="0" y="49"/>
                    <a:pt x="4" y="62"/>
                  </a:cubicBezTo>
                  <a:cubicBezTo>
                    <a:pt x="4" y="62"/>
                    <a:pt x="4" y="62"/>
                    <a:pt x="4" y="62"/>
                  </a:cubicBezTo>
                  <a:cubicBezTo>
                    <a:pt x="14" y="96"/>
                    <a:pt x="14" y="96"/>
                    <a:pt x="14" y="96"/>
                  </a:cubicBezTo>
                  <a:cubicBezTo>
                    <a:pt x="15" y="100"/>
                    <a:pt x="15" y="100"/>
                    <a:pt x="15" y="100"/>
                  </a:cubicBezTo>
                  <a:cubicBezTo>
                    <a:pt x="38" y="179"/>
                    <a:pt x="38" y="179"/>
                    <a:pt x="38" y="179"/>
                  </a:cubicBezTo>
                  <a:cubicBezTo>
                    <a:pt x="39" y="183"/>
                    <a:pt x="39" y="183"/>
                    <a:pt x="39" y="183"/>
                  </a:cubicBezTo>
                  <a:cubicBezTo>
                    <a:pt x="53" y="231"/>
                    <a:pt x="53" y="231"/>
                    <a:pt x="53" y="231"/>
                  </a:cubicBezTo>
                  <a:cubicBezTo>
                    <a:pt x="62" y="222"/>
                    <a:pt x="62" y="222"/>
                    <a:pt x="62" y="222"/>
                  </a:cubicBezTo>
                  <a:cubicBezTo>
                    <a:pt x="49" y="179"/>
                    <a:pt x="49" y="179"/>
                    <a:pt x="49" y="179"/>
                  </a:cubicBezTo>
                  <a:cubicBezTo>
                    <a:pt x="48" y="175"/>
                    <a:pt x="48" y="175"/>
                    <a:pt x="48" y="175"/>
                  </a:cubicBezTo>
                  <a:cubicBezTo>
                    <a:pt x="25" y="95"/>
                    <a:pt x="25" y="95"/>
                    <a:pt x="25" y="95"/>
                  </a:cubicBezTo>
                  <a:cubicBezTo>
                    <a:pt x="24" y="91"/>
                    <a:pt x="24" y="91"/>
                    <a:pt x="24" y="91"/>
                  </a:cubicBezTo>
                  <a:cubicBezTo>
                    <a:pt x="20" y="76"/>
                    <a:pt x="20" y="76"/>
                    <a:pt x="20" y="76"/>
                  </a:cubicBezTo>
                  <a:cubicBezTo>
                    <a:pt x="22" y="77"/>
                    <a:pt x="24" y="77"/>
                    <a:pt x="26" y="77"/>
                  </a:cubicBezTo>
                  <a:cubicBezTo>
                    <a:pt x="37" y="77"/>
                    <a:pt x="51" y="71"/>
                    <a:pt x="63" y="60"/>
                  </a:cubicBezTo>
                  <a:cubicBezTo>
                    <a:pt x="75" y="48"/>
                    <a:pt x="82" y="34"/>
                    <a:pt x="82" y="22"/>
                  </a:cubicBezTo>
                  <a:cubicBezTo>
                    <a:pt x="82" y="22"/>
                    <a:pt x="82" y="22"/>
                    <a:pt x="82" y="22"/>
                  </a:cubicBezTo>
                  <a:cubicBezTo>
                    <a:pt x="82" y="16"/>
                    <a:pt x="80" y="11"/>
                    <a:pt x="76" y="6"/>
                  </a:cubicBezTo>
                  <a:cubicBezTo>
                    <a:pt x="72" y="2"/>
                    <a:pt x="66" y="0"/>
                    <a:pt x="5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2">
              <a:extLst>
                <a:ext uri="{FF2B5EF4-FFF2-40B4-BE49-F238E27FC236}">
                  <a16:creationId xmlns:a16="http://schemas.microsoft.com/office/drawing/2014/main" id="{FD4CD148-1E24-4FE2-94B4-9674C58D9AE4}"/>
                </a:ext>
              </a:extLst>
            </p:cNvPr>
            <p:cNvSpPr>
              <a:spLocks/>
            </p:cNvSpPr>
            <p:nvPr/>
          </p:nvSpPr>
          <p:spPr bwMode="auto">
            <a:xfrm>
              <a:off x="5556" y="1730"/>
              <a:ext cx="29" cy="84"/>
            </a:xfrm>
            <a:custGeom>
              <a:avLst/>
              <a:gdLst>
                <a:gd name="T0" fmla="*/ 9 w 17"/>
                <a:gd name="T1" fmla="*/ 0 h 49"/>
                <a:gd name="T2" fmla="*/ 0 w 17"/>
                <a:gd name="T3" fmla="*/ 9 h 49"/>
                <a:gd name="T4" fmla="*/ 9 w 17"/>
                <a:gd name="T5" fmla="*/ 41 h 49"/>
                <a:gd name="T6" fmla="*/ 11 w 17"/>
                <a:gd name="T7" fmla="*/ 45 h 49"/>
                <a:gd name="T8" fmla="*/ 12 w 17"/>
                <a:gd name="T9" fmla="*/ 49 h 49"/>
                <a:gd name="T10" fmla="*/ 16 w 17"/>
                <a:gd name="T11" fmla="*/ 33 h 49"/>
                <a:gd name="T12" fmla="*/ 15 w 17"/>
                <a:gd name="T13" fmla="*/ 20 h 49"/>
                <a:gd name="T14" fmla="*/ 9 w 17"/>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9">
                  <a:moveTo>
                    <a:pt x="9" y="0"/>
                  </a:moveTo>
                  <a:cubicBezTo>
                    <a:pt x="0" y="9"/>
                    <a:pt x="0" y="9"/>
                    <a:pt x="0" y="9"/>
                  </a:cubicBezTo>
                  <a:cubicBezTo>
                    <a:pt x="9" y="41"/>
                    <a:pt x="9" y="41"/>
                    <a:pt x="9" y="41"/>
                  </a:cubicBezTo>
                  <a:cubicBezTo>
                    <a:pt x="11" y="45"/>
                    <a:pt x="11" y="45"/>
                    <a:pt x="11" y="45"/>
                  </a:cubicBezTo>
                  <a:cubicBezTo>
                    <a:pt x="12" y="49"/>
                    <a:pt x="12" y="49"/>
                    <a:pt x="12" y="49"/>
                  </a:cubicBezTo>
                  <a:cubicBezTo>
                    <a:pt x="15" y="43"/>
                    <a:pt x="17" y="37"/>
                    <a:pt x="16" y="33"/>
                  </a:cubicBezTo>
                  <a:cubicBezTo>
                    <a:pt x="15" y="29"/>
                    <a:pt x="14" y="24"/>
                    <a:pt x="15" y="20"/>
                  </a:cubicBezTo>
                  <a:cubicBezTo>
                    <a:pt x="9" y="0"/>
                    <a:pt x="9" y="0"/>
                    <a:pt x="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3">
              <a:extLst>
                <a:ext uri="{FF2B5EF4-FFF2-40B4-BE49-F238E27FC236}">
                  <a16:creationId xmlns:a16="http://schemas.microsoft.com/office/drawing/2014/main" id="{2C6931BA-FE41-420A-85AA-63D854753F8E}"/>
                </a:ext>
              </a:extLst>
            </p:cNvPr>
            <p:cNvSpPr>
              <a:spLocks/>
            </p:cNvSpPr>
            <p:nvPr/>
          </p:nvSpPr>
          <p:spPr bwMode="auto">
            <a:xfrm>
              <a:off x="5692" y="718"/>
              <a:ext cx="109" cy="366"/>
            </a:xfrm>
            <a:custGeom>
              <a:avLst/>
              <a:gdLst>
                <a:gd name="T0" fmla="*/ 42 w 64"/>
                <a:gd name="T1" fmla="*/ 0 h 214"/>
                <a:gd name="T2" fmla="*/ 14 w 64"/>
                <a:gd name="T3" fmla="*/ 13 h 214"/>
                <a:gd name="T4" fmla="*/ 0 w 64"/>
                <a:gd name="T5" fmla="*/ 41 h 214"/>
                <a:gd name="T6" fmla="*/ 0 w 64"/>
                <a:gd name="T7" fmla="*/ 42 h 214"/>
                <a:gd name="T8" fmla="*/ 0 w 64"/>
                <a:gd name="T9" fmla="*/ 47 h 214"/>
                <a:gd name="T10" fmla="*/ 0 w 64"/>
                <a:gd name="T11" fmla="*/ 47 h 214"/>
                <a:gd name="T12" fmla="*/ 8 w 64"/>
                <a:gd name="T13" fmla="*/ 73 h 214"/>
                <a:gd name="T14" fmla="*/ 9 w 64"/>
                <a:gd name="T15" fmla="*/ 76 h 214"/>
                <a:gd name="T16" fmla="*/ 26 w 64"/>
                <a:gd name="T17" fmla="*/ 136 h 214"/>
                <a:gd name="T18" fmla="*/ 27 w 64"/>
                <a:gd name="T19" fmla="*/ 139 h 214"/>
                <a:gd name="T20" fmla="*/ 45 w 64"/>
                <a:gd name="T21" fmla="*/ 200 h 214"/>
                <a:gd name="T22" fmla="*/ 46 w 64"/>
                <a:gd name="T23" fmla="*/ 203 h 214"/>
                <a:gd name="T24" fmla="*/ 49 w 64"/>
                <a:gd name="T25" fmla="*/ 214 h 214"/>
                <a:gd name="T26" fmla="*/ 57 w 64"/>
                <a:gd name="T27" fmla="*/ 211 h 214"/>
                <a:gd name="T28" fmla="*/ 54 w 64"/>
                <a:gd name="T29" fmla="*/ 200 h 214"/>
                <a:gd name="T30" fmla="*/ 53 w 64"/>
                <a:gd name="T31" fmla="*/ 197 h 214"/>
                <a:gd name="T32" fmla="*/ 35 w 64"/>
                <a:gd name="T33" fmla="*/ 136 h 214"/>
                <a:gd name="T34" fmla="*/ 34 w 64"/>
                <a:gd name="T35" fmla="*/ 133 h 214"/>
                <a:gd name="T36" fmla="*/ 16 w 64"/>
                <a:gd name="T37" fmla="*/ 73 h 214"/>
                <a:gd name="T38" fmla="*/ 16 w 64"/>
                <a:gd name="T39" fmla="*/ 69 h 214"/>
                <a:gd name="T40" fmla="*/ 12 w 64"/>
                <a:gd name="T41" fmla="*/ 58 h 214"/>
                <a:gd name="T42" fmla="*/ 17 w 64"/>
                <a:gd name="T43" fmla="*/ 58 h 214"/>
                <a:gd name="T44" fmla="*/ 45 w 64"/>
                <a:gd name="T45" fmla="*/ 46 h 214"/>
                <a:gd name="T46" fmla="*/ 55 w 64"/>
                <a:gd name="T47" fmla="*/ 5 h 214"/>
                <a:gd name="T48" fmla="*/ 42 w 64"/>
                <a:gd name="T4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214">
                  <a:moveTo>
                    <a:pt x="42" y="0"/>
                  </a:moveTo>
                  <a:cubicBezTo>
                    <a:pt x="33" y="0"/>
                    <a:pt x="23" y="4"/>
                    <a:pt x="14" y="13"/>
                  </a:cubicBezTo>
                  <a:cubicBezTo>
                    <a:pt x="5" y="21"/>
                    <a:pt x="0" y="32"/>
                    <a:pt x="0" y="41"/>
                  </a:cubicBezTo>
                  <a:cubicBezTo>
                    <a:pt x="0" y="42"/>
                    <a:pt x="0" y="42"/>
                    <a:pt x="0" y="42"/>
                  </a:cubicBezTo>
                  <a:cubicBezTo>
                    <a:pt x="0" y="43"/>
                    <a:pt x="0" y="45"/>
                    <a:pt x="0" y="47"/>
                  </a:cubicBezTo>
                  <a:cubicBezTo>
                    <a:pt x="0" y="47"/>
                    <a:pt x="0" y="47"/>
                    <a:pt x="0" y="47"/>
                  </a:cubicBezTo>
                  <a:cubicBezTo>
                    <a:pt x="8" y="73"/>
                    <a:pt x="8" y="73"/>
                    <a:pt x="8" y="73"/>
                  </a:cubicBezTo>
                  <a:cubicBezTo>
                    <a:pt x="9" y="76"/>
                    <a:pt x="9" y="76"/>
                    <a:pt x="9" y="76"/>
                  </a:cubicBezTo>
                  <a:cubicBezTo>
                    <a:pt x="26" y="136"/>
                    <a:pt x="26" y="136"/>
                    <a:pt x="26" y="136"/>
                  </a:cubicBezTo>
                  <a:cubicBezTo>
                    <a:pt x="27" y="139"/>
                    <a:pt x="27" y="139"/>
                    <a:pt x="27" y="139"/>
                  </a:cubicBezTo>
                  <a:cubicBezTo>
                    <a:pt x="45" y="200"/>
                    <a:pt x="45" y="200"/>
                    <a:pt x="45" y="200"/>
                  </a:cubicBezTo>
                  <a:cubicBezTo>
                    <a:pt x="46" y="203"/>
                    <a:pt x="46" y="203"/>
                    <a:pt x="46" y="203"/>
                  </a:cubicBezTo>
                  <a:cubicBezTo>
                    <a:pt x="49" y="214"/>
                    <a:pt x="49" y="214"/>
                    <a:pt x="49" y="214"/>
                  </a:cubicBezTo>
                  <a:cubicBezTo>
                    <a:pt x="57" y="211"/>
                    <a:pt x="57" y="211"/>
                    <a:pt x="57" y="211"/>
                  </a:cubicBezTo>
                  <a:cubicBezTo>
                    <a:pt x="54" y="200"/>
                    <a:pt x="54" y="200"/>
                    <a:pt x="54" y="200"/>
                  </a:cubicBezTo>
                  <a:cubicBezTo>
                    <a:pt x="53" y="197"/>
                    <a:pt x="53" y="197"/>
                    <a:pt x="53" y="197"/>
                  </a:cubicBezTo>
                  <a:cubicBezTo>
                    <a:pt x="35" y="136"/>
                    <a:pt x="35" y="136"/>
                    <a:pt x="35" y="136"/>
                  </a:cubicBezTo>
                  <a:cubicBezTo>
                    <a:pt x="34" y="133"/>
                    <a:pt x="34" y="133"/>
                    <a:pt x="34" y="133"/>
                  </a:cubicBezTo>
                  <a:cubicBezTo>
                    <a:pt x="16" y="73"/>
                    <a:pt x="16" y="73"/>
                    <a:pt x="16" y="73"/>
                  </a:cubicBezTo>
                  <a:cubicBezTo>
                    <a:pt x="16" y="69"/>
                    <a:pt x="16" y="69"/>
                    <a:pt x="16" y="69"/>
                  </a:cubicBezTo>
                  <a:cubicBezTo>
                    <a:pt x="12" y="58"/>
                    <a:pt x="12" y="58"/>
                    <a:pt x="12" y="58"/>
                  </a:cubicBezTo>
                  <a:cubicBezTo>
                    <a:pt x="14" y="58"/>
                    <a:pt x="15" y="58"/>
                    <a:pt x="17" y="58"/>
                  </a:cubicBezTo>
                  <a:cubicBezTo>
                    <a:pt x="26" y="58"/>
                    <a:pt x="36" y="54"/>
                    <a:pt x="45" y="46"/>
                  </a:cubicBezTo>
                  <a:cubicBezTo>
                    <a:pt x="59" y="32"/>
                    <a:pt x="64" y="14"/>
                    <a:pt x="55" y="5"/>
                  </a:cubicBezTo>
                  <a:cubicBezTo>
                    <a:pt x="52" y="1"/>
                    <a:pt x="47" y="0"/>
                    <a:pt x="4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4">
              <a:extLst>
                <a:ext uri="{FF2B5EF4-FFF2-40B4-BE49-F238E27FC236}">
                  <a16:creationId xmlns:a16="http://schemas.microsoft.com/office/drawing/2014/main" id="{17568E56-785C-40F1-9603-A1CBCCE07D19}"/>
                </a:ext>
              </a:extLst>
            </p:cNvPr>
            <p:cNvSpPr>
              <a:spLocks noEditPoints="1"/>
            </p:cNvSpPr>
            <p:nvPr/>
          </p:nvSpPr>
          <p:spPr bwMode="auto">
            <a:xfrm>
              <a:off x="5041" y="1043"/>
              <a:ext cx="234" cy="162"/>
            </a:xfrm>
            <a:custGeom>
              <a:avLst/>
              <a:gdLst>
                <a:gd name="T0" fmla="*/ 84 w 137"/>
                <a:gd name="T1" fmla="*/ 69 h 95"/>
                <a:gd name="T2" fmla="*/ 84 w 137"/>
                <a:gd name="T3" fmla="*/ 76 h 95"/>
                <a:gd name="T4" fmla="*/ 125 w 137"/>
                <a:gd name="T5" fmla="*/ 91 h 95"/>
                <a:gd name="T6" fmla="*/ 128 w 137"/>
                <a:gd name="T7" fmla="*/ 92 h 95"/>
                <a:gd name="T8" fmla="*/ 135 w 137"/>
                <a:gd name="T9" fmla="*/ 95 h 95"/>
                <a:gd name="T10" fmla="*/ 137 w 137"/>
                <a:gd name="T11" fmla="*/ 89 h 95"/>
                <a:gd name="T12" fmla="*/ 129 w 137"/>
                <a:gd name="T13" fmla="*/ 86 h 95"/>
                <a:gd name="T14" fmla="*/ 127 w 137"/>
                <a:gd name="T15" fmla="*/ 85 h 95"/>
                <a:gd name="T16" fmla="*/ 84 w 137"/>
                <a:gd name="T17" fmla="*/ 69 h 95"/>
                <a:gd name="T18" fmla="*/ 15 w 137"/>
                <a:gd name="T19" fmla="*/ 0 h 95"/>
                <a:gd name="T20" fmla="*/ 15 w 137"/>
                <a:gd name="T21" fmla="*/ 0 h 95"/>
                <a:gd name="T22" fmla="*/ 14 w 137"/>
                <a:gd name="T23" fmla="*/ 0 h 95"/>
                <a:gd name="T24" fmla="*/ 0 w 137"/>
                <a:gd name="T25" fmla="*/ 22 h 95"/>
                <a:gd name="T26" fmla="*/ 0 w 137"/>
                <a:gd name="T27" fmla="*/ 23 h 95"/>
                <a:gd name="T28" fmla="*/ 1 w 137"/>
                <a:gd name="T29" fmla="*/ 28 h 95"/>
                <a:gd name="T30" fmla="*/ 15 w 137"/>
                <a:gd name="T31" fmla="*/ 51 h 95"/>
                <a:gd name="T32" fmla="*/ 15 w 137"/>
                <a:gd name="T33" fmla="*/ 51 h 95"/>
                <a:gd name="T34" fmla="*/ 25 w 137"/>
                <a:gd name="T35" fmla="*/ 54 h 95"/>
                <a:gd name="T36" fmla="*/ 43 w 137"/>
                <a:gd name="T37" fmla="*/ 54 h 95"/>
                <a:gd name="T38" fmla="*/ 37 w 137"/>
                <a:gd name="T39" fmla="*/ 52 h 95"/>
                <a:gd name="T40" fmla="*/ 35 w 137"/>
                <a:gd name="T41" fmla="*/ 51 h 95"/>
                <a:gd name="T42" fmla="*/ 27 w 137"/>
                <a:gd name="T43" fmla="*/ 48 h 95"/>
                <a:gd name="T44" fmla="*/ 34 w 137"/>
                <a:gd name="T45" fmla="*/ 24 h 95"/>
                <a:gd name="T46" fmla="*/ 15 w 137"/>
                <a:gd name="T4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95">
                  <a:moveTo>
                    <a:pt x="84" y="69"/>
                  </a:moveTo>
                  <a:cubicBezTo>
                    <a:pt x="84" y="76"/>
                    <a:pt x="84" y="76"/>
                    <a:pt x="84" y="76"/>
                  </a:cubicBezTo>
                  <a:cubicBezTo>
                    <a:pt x="125" y="91"/>
                    <a:pt x="125" y="91"/>
                    <a:pt x="125" y="91"/>
                  </a:cubicBezTo>
                  <a:cubicBezTo>
                    <a:pt x="128" y="92"/>
                    <a:pt x="128" y="92"/>
                    <a:pt x="128" y="92"/>
                  </a:cubicBezTo>
                  <a:cubicBezTo>
                    <a:pt x="135" y="95"/>
                    <a:pt x="135" y="95"/>
                    <a:pt x="135" y="95"/>
                  </a:cubicBezTo>
                  <a:cubicBezTo>
                    <a:pt x="137" y="89"/>
                    <a:pt x="137" y="89"/>
                    <a:pt x="137" y="89"/>
                  </a:cubicBezTo>
                  <a:cubicBezTo>
                    <a:pt x="129" y="86"/>
                    <a:pt x="129" y="86"/>
                    <a:pt x="129" y="86"/>
                  </a:cubicBezTo>
                  <a:cubicBezTo>
                    <a:pt x="127" y="85"/>
                    <a:pt x="127" y="85"/>
                    <a:pt x="127" y="85"/>
                  </a:cubicBezTo>
                  <a:cubicBezTo>
                    <a:pt x="84" y="69"/>
                    <a:pt x="84" y="69"/>
                    <a:pt x="84" y="69"/>
                  </a:cubicBezTo>
                  <a:moveTo>
                    <a:pt x="15" y="0"/>
                  </a:moveTo>
                  <a:cubicBezTo>
                    <a:pt x="15" y="0"/>
                    <a:pt x="15" y="0"/>
                    <a:pt x="15" y="0"/>
                  </a:cubicBezTo>
                  <a:cubicBezTo>
                    <a:pt x="15" y="0"/>
                    <a:pt x="14" y="0"/>
                    <a:pt x="14" y="0"/>
                  </a:cubicBezTo>
                  <a:cubicBezTo>
                    <a:pt x="6" y="1"/>
                    <a:pt x="0" y="10"/>
                    <a:pt x="0" y="22"/>
                  </a:cubicBezTo>
                  <a:cubicBezTo>
                    <a:pt x="0" y="23"/>
                    <a:pt x="0" y="23"/>
                    <a:pt x="0" y="23"/>
                  </a:cubicBezTo>
                  <a:cubicBezTo>
                    <a:pt x="0" y="25"/>
                    <a:pt x="0" y="26"/>
                    <a:pt x="1" y="28"/>
                  </a:cubicBezTo>
                  <a:cubicBezTo>
                    <a:pt x="2" y="39"/>
                    <a:pt x="8" y="48"/>
                    <a:pt x="15" y="51"/>
                  </a:cubicBezTo>
                  <a:cubicBezTo>
                    <a:pt x="15" y="51"/>
                    <a:pt x="15" y="51"/>
                    <a:pt x="15" y="51"/>
                  </a:cubicBezTo>
                  <a:cubicBezTo>
                    <a:pt x="25" y="54"/>
                    <a:pt x="25" y="54"/>
                    <a:pt x="25" y="54"/>
                  </a:cubicBezTo>
                  <a:cubicBezTo>
                    <a:pt x="43" y="54"/>
                    <a:pt x="43" y="54"/>
                    <a:pt x="43" y="54"/>
                  </a:cubicBezTo>
                  <a:cubicBezTo>
                    <a:pt x="37" y="52"/>
                    <a:pt x="37" y="52"/>
                    <a:pt x="37" y="52"/>
                  </a:cubicBezTo>
                  <a:cubicBezTo>
                    <a:pt x="35" y="51"/>
                    <a:pt x="35" y="51"/>
                    <a:pt x="35" y="51"/>
                  </a:cubicBezTo>
                  <a:cubicBezTo>
                    <a:pt x="27" y="48"/>
                    <a:pt x="27" y="48"/>
                    <a:pt x="27" y="48"/>
                  </a:cubicBezTo>
                  <a:cubicBezTo>
                    <a:pt x="32" y="44"/>
                    <a:pt x="35" y="34"/>
                    <a:pt x="34" y="24"/>
                  </a:cubicBezTo>
                  <a:cubicBezTo>
                    <a:pt x="32" y="10"/>
                    <a:pt x="24" y="0"/>
                    <a:pt x="1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5">
              <a:extLst>
                <a:ext uri="{FF2B5EF4-FFF2-40B4-BE49-F238E27FC236}">
                  <a16:creationId xmlns:a16="http://schemas.microsoft.com/office/drawing/2014/main" id="{92BE598D-8285-4182-9E0F-0EC7863AA3EE}"/>
                </a:ext>
              </a:extLst>
            </p:cNvPr>
            <p:cNvSpPr>
              <a:spLocks noEditPoints="1"/>
            </p:cNvSpPr>
            <p:nvPr/>
          </p:nvSpPr>
          <p:spPr bwMode="auto">
            <a:xfrm>
              <a:off x="5084" y="1135"/>
              <a:ext cx="101" cy="38"/>
            </a:xfrm>
            <a:custGeom>
              <a:avLst/>
              <a:gdLst>
                <a:gd name="T0" fmla="*/ 55 w 59"/>
                <a:gd name="T1" fmla="*/ 14 h 22"/>
                <a:gd name="T2" fmla="*/ 54 w 59"/>
                <a:gd name="T3" fmla="*/ 20 h 22"/>
                <a:gd name="T4" fmla="*/ 54 w 59"/>
                <a:gd name="T5" fmla="*/ 20 h 22"/>
                <a:gd name="T6" fmla="*/ 57 w 59"/>
                <a:gd name="T7" fmla="*/ 21 h 22"/>
                <a:gd name="T8" fmla="*/ 59 w 59"/>
                <a:gd name="T9" fmla="*/ 22 h 22"/>
                <a:gd name="T10" fmla="*/ 59 w 59"/>
                <a:gd name="T11" fmla="*/ 15 h 22"/>
                <a:gd name="T12" fmla="*/ 58 w 59"/>
                <a:gd name="T13" fmla="*/ 15 h 22"/>
                <a:gd name="T14" fmla="*/ 56 w 59"/>
                <a:gd name="T15" fmla="*/ 14 h 22"/>
                <a:gd name="T16" fmla="*/ 55 w 59"/>
                <a:gd name="T17" fmla="*/ 14 h 22"/>
                <a:gd name="T18" fmla="*/ 18 w 59"/>
                <a:gd name="T19" fmla="*/ 0 h 22"/>
                <a:gd name="T20" fmla="*/ 0 w 59"/>
                <a:gd name="T21" fmla="*/ 0 h 22"/>
                <a:gd name="T22" fmla="*/ 9 w 59"/>
                <a:gd name="T23" fmla="*/ 4 h 22"/>
                <a:gd name="T24" fmla="*/ 11 w 59"/>
                <a:gd name="T25" fmla="*/ 4 h 22"/>
                <a:gd name="T26" fmla="*/ 46 w 59"/>
                <a:gd name="T27" fmla="*/ 17 h 22"/>
                <a:gd name="T28" fmla="*/ 50 w 59"/>
                <a:gd name="T29" fmla="*/ 12 h 22"/>
                <a:gd name="T30" fmla="*/ 18 w 59"/>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22">
                  <a:moveTo>
                    <a:pt x="55" y="14"/>
                  </a:moveTo>
                  <a:cubicBezTo>
                    <a:pt x="55" y="16"/>
                    <a:pt x="55" y="18"/>
                    <a:pt x="54" y="20"/>
                  </a:cubicBezTo>
                  <a:cubicBezTo>
                    <a:pt x="54" y="20"/>
                    <a:pt x="54" y="20"/>
                    <a:pt x="54" y="20"/>
                  </a:cubicBezTo>
                  <a:cubicBezTo>
                    <a:pt x="57" y="21"/>
                    <a:pt x="57" y="21"/>
                    <a:pt x="57" y="21"/>
                  </a:cubicBezTo>
                  <a:cubicBezTo>
                    <a:pt x="59" y="22"/>
                    <a:pt x="59" y="22"/>
                    <a:pt x="59" y="22"/>
                  </a:cubicBezTo>
                  <a:cubicBezTo>
                    <a:pt x="59" y="15"/>
                    <a:pt x="59" y="15"/>
                    <a:pt x="59" y="15"/>
                  </a:cubicBezTo>
                  <a:cubicBezTo>
                    <a:pt x="58" y="15"/>
                    <a:pt x="58" y="15"/>
                    <a:pt x="58" y="15"/>
                  </a:cubicBezTo>
                  <a:cubicBezTo>
                    <a:pt x="56" y="14"/>
                    <a:pt x="56" y="14"/>
                    <a:pt x="56" y="14"/>
                  </a:cubicBezTo>
                  <a:cubicBezTo>
                    <a:pt x="55" y="14"/>
                    <a:pt x="55" y="14"/>
                    <a:pt x="55" y="14"/>
                  </a:cubicBezTo>
                  <a:moveTo>
                    <a:pt x="18" y="0"/>
                  </a:moveTo>
                  <a:cubicBezTo>
                    <a:pt x="0" y="0"/>
                    <a:pt x="0" y="0"/>
                    <a:pt x="0" y="0"/>
                  </a:cubicBezTo>
                  <a:cubicBezTo>
                    <a:pt x="9" y="4"/>
                    <a:pt x="9" y="4"/>
                    <a:pt x="9" y="4"/>
                  </a:cubicBezTo>
                  <a:cubicBezTo>
                    <a:pt x="11" y="4"/>
                    <a:pt x="11" y="4"/>
                    <a:pt x="11" y="4"/>
                  </a:cubicBezTo>
                  <a:cubicBezTo>
                    <a:pt x="46" y="17"/>
                    <a:pt x="46" y="17"/>
                    <a:pt x="46" y="17"/>
                  </a:cubicBezTo>
                  <a:cubicBezTo>
                    <a:pt x="50" y="12"/>
                    <a:pt x="50" y="12"/>
                    <a:pt x="50" y="12"/>
                  </a:cubicBezTo>
                  <a:cubicBezTo>
                    <a:pt x="18" y="0"/>
                    <a:pt x="18"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6">
              <a:extLst>
                <a:ext uri="{FF2B5EF4-FFF2-40B4-BE49-F238E27FC236}">
                  <a16:creationId xmlns:a16="http://schemas.microsoft.com/office/drawing/2014/main" id="{E0957F13-9AF0-4845-AC3E-3502B11159D2}"/>
                </a:ext>
              </a:extLst>
            </p:cNvPr>
            <p:cNvSpPr>
              <a:spLocks/>
            </p:cNvSpPr>
            <p:nvPr/>
          </p:nvSpPr>
          <p:spPr bwMode="auto">
            <a:xfrm>
              <a:off x="5163" y="1156"/>
              <a:ext cx="15" cy="14"/>
            </a:xfrm>
            <a:custGeom>
              <a:avLst/>
              <a:gdLst>
                <a:gd name="T0" fmla="*/ 4 w 9"/>
                <a:gd name="T1" fmla="*/ 0 h 8"/>
                <a:gd name="T2" fmla="*/ 0 w 9"/>
                <a:gd name="T3" fmla="*/ 5 h 8"/>
                <a:gd name="T4" fmla="*/ 8 w 9"/>
                <a:gd name="T5" fmla="*/ 8 h 8"/>
                <a:gd name="T6" fmla="*/ 9 w 9"/>
                <a:gd name="T7" fmla="*/ 2 h 8"/>
                <a:gd name="T8" fmla="*/ 4 w 9"/>
                <a:gd name="T9" fmla="*/ 0 h 8"/>
              </a:gdLst>
              <a:ahLst/>
              <a:cxnLst>
                <a:cxn ang="0">
                  <a:pos x="T0" y="T1"/>
                </a:cxn>
                <a:cxn ang="0">
                  <a:pos x="T2" y="T3"/>
                </a:cxn>
                <a:cxn ang="0">
                  <a:pos x="T4" y="T5"/>
                </a:cxn>
                <a:cxn ang="0">
                  <a:pos x="T6" y="T7"/>
                </a:cxn>
                <a:cxn ang="0">
                  <a:pos x="T8" y="T9"/>
                </a:cxn>
              </a:cxnLst>
              <a:rect l="0" t="0" r="r" b="b"/>
              <a:pathLst>
                <a:path w="9" h="8">
                  <a:moveTo>
                    <a:pt x="4" y="0"/>
                  </a:moveTo>
                  <a:cubicBezTo>
                    <a:pt x="0" y="5"/>
                    <a:pt x="0" y="5"/>
                    <a:pt x="0" y="5"/>
                  </a:cubicBezTo>
                  <a:cubicBezTo>
                    <a:pt x="8" y="8"/>
                    <a:pt x="8" y="8"/>
                    <a:pt x="8" y="8"/>
                  </a:cubicBezTo>
                  <a:cubicBezTo>
                    <a:pt x="9" y="6"/>
                    <a:pt x="9" y="4"/>
                    <a:pt x="9" y="2"/>
                  </a:cubicBezTo>
                  <a:cubicBezTo>
                    <a:pt x="4" y="0"/>
                    <a:pt x="4" y="0"/>
                    <a:pt x="4"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7">
              <a:extLst>
                <a:ext uri="{FF2B5EF4-FFF2-40B4-BE49-F238E27FC236}">
                  <a16:creationId xmlns:a16="http://schemas.microsoft.com/office/drawing/2014/main" id="{BC341BC9-EEA5-4307-94C3-BC52010FF189}"/>
                </a:ext>
              </a:extLst>
            </p:cNvPr>
            <p:cNvSpPr>
              <a:spLocks/>
            </p:cNvSpPr>
            <p:nvPr/>
          </p:nvSpPr>
          <p:spPr bwMode="auto">
            <a:xfrm>
              <a:off x="4150" y="1182"/>
              <a:ext cx="92" cy="162"/>
            </a:xfrm>
            <a:custGeom>
              <a:avLst/>
              <a:gdLst>
                <a:gd name="T0" fmla="*/ 18 w 54"/>
                <a:gd name="T1" fmla="*/ 0 h 95"/>
                <a:gd name="T2" fmla="*/ 17 w 54"/>
                <a:gd name="T3" fmla="*/ 0 h 95"/>
                <a:gd name="T4" fmla="*/ 4 w 54"/>
                <a:gd name="T5" fmla="*/ 11 h 95"/>
                <a:gd name="T6" fmla="*/ 3 w 54"/>
                <a:gd name="T7" fmla="*/ 28 h 95"/>
                <a:gd name="T8" fmla="*/ 3 w 54"/>
                <a:gd name="T9" fmla="*/ 28 h 95"/>
                <a:gd name="T10" fmla="*/ 10 w 54"/>
                <a:gd name="T11" fmla="*/ 39 h 95"/>
                <a:gd name="T12" fmla="*/ 11 w 54"/>
                <a:gd name="T13" fmla="*/ 40 h 95"/>
                <a:gd name="T14" fmla="*/ 29 w 54"/>
                <a:gd name="T15" fmla="*/ 64 h 95"/>
                <a:gd name="T16" fmla="*/ 30 w 54"/>
                <a:gd name="T17" fmla="*/ 65 h 95"/>
                <a:gd name="T18" fmla="*/ 47 w 54"/>
                <a:gd name="T19" fmla="*/ 89 h 95"/>
                <a:gd name="T20" fmla="*/ 48 w 54"/>
                <a:gd name="T21" fmla="*/ 90 h 95"/>
                <a:gd name="T22" fmla="*/ 51 w 54"/>
                <a:gd name="T23" fmla="*/ 95 h 95"/>
                <a:gd name="T24" fmla="*/ 54 w 54"/>
                <a:gd name="T25" fmla="*/ 92 h 95"/>
                <a:gd name="T26" fmla="*/ 51 w 54"/>
                <a:gd name="T27" fmla="*/ 88 h 95"/>
                <a:gd name="T28" fmla="*/ 50 w 54"/>
                <a:gd name="T29" fmla="*/ 87 h 95"/>
                <a:gd name="T30" fmla="*/ 33 w 54"/>
                <a:gd name="T31" fmla="*/ 62 h 95"/>
                <a:gd name="T32" fmla="*/ 32 w 54"/>
                <a:gd name="T33" fmla="*/ 61 h 95"/>
                <a:gd name="T34" fmla="*/ 14 w 54"/>
                <a:gd name="T35" fmla="*/ 37 h 95"/>
                <a:gd name="T36" fmla="*/ 13 w 54"/>
                <a:gd name="T37" fmla="*/ 36 h 95"/>
                <a:gd name="T38" fmla="*/ 10 w 54"/>
                <a:gd name="T39" fmla="*/ 31 h 95"/>
                <a:gd name="T40" fmla="*/ 23 w 54"/>
                <a:gd name="T41" fmla="*/ 21 h 95"/>
                <a:gd name="T42" fmla="*/ 21 w 54"/>
                <a:gd name="T43" fmla="*/ 1 h 95"/>
                <a:gd name="T44" fmla="*/ 18 w 54"/>
                <a:gd name="T4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95">
                  <a:moveTo>
                    <a:pt x="18" y="0"/>
                  </a:moveTo>
                  <a:cubicBezTo>
                    <a:pt x="17" y="0"/>
                    <a:pt x="17" y="0"/>
                    <a:pt x="17" y="0"/>
                  </a:cubicBezTo>
                  <a:cubicBezTo>
                    <a:pt x="12" y="0"/>
                    <a:pt x="7" y="4"/>
                    <a:pt x="4" y="11"/>
                  </a:cubicBezTo>
                  <a:cubicBezTo>
                    <a:pt x="0" y="17"/>
                    <a:pt x="0" y="24"/>
                    <a:pt x="3" y="28"/>
                  </a:cubicBezTo>
                  <a:cubicBezTo>
                    <a:pt x="3" y="28"/>
                    <a:pt x="3" y="28"/>
                    <a:pt x="3" y="28"/>
                  </a:cubicBezTo>
                  <a:cubicBezTo>
                    <a:pt x="10" y="39"/>
                    <a:pt x="10" y="39"/>
                    <a:pt x="10" y="39"/>
                  </a:cubicBezTo>
                  <a:cubicBezTo>
                    <a:pt x="11" y="40"/>
                    <a:pt x="11" y="40"/>
                    <a:pt x="11" y="40"/>
                  </a:cubicBezTo>
                  <a:cubicBezTo>
                    <a:pt x="29" y="64"/>
                    <a:pt x="29" y="64"/>
                    <a:pt x="29" y="64"/>
                  </a:cubicBezTo>
                  <a:cubicBezTo>
                    <a:pt x="30" y="65"/>
                    <a:pt x="30" y="65"/>
                    <a:pt x="30" y="65"/>
                  </a:cubicBezTo>
                  <a:cubicBezTo>
                    <a:pt x="47" y="89"/>
                    <a:pt x="47" y="89"/>
                    <a:pt x="47" y="89"/>
                  </a:cubicBezTo>
                  <a:cubicBezTo>
                    <a:pt x="48" y="90"/>
                    <a:pt x="48" y="90"/>
                    <a:pt x="48" y="90"/>
                  </a:cubicBezTo>
                  <a:cubicBezTo>
                    <a:pt x="51" y="95"/>
                    <a:pt x="51" y="95"/>
                    <a:pt x="51" y="95"/>
                  </a:cubicBezTo>
                  <a:cubicBezTo>
                    <a:pt x="54" y="92"/>
                    <a:pt x="54" y="92"/>
                    <a:pt x="54" y="92"/>
                  </a:cubicBezTo>
                  <a:cubicBezTo>
                    <a:pt x="51" y="88"/>
                    <a:pt x="51" y="88"/>
                    <a:pt x="51" y="88"/>
                  </a:cubicBezTo>
                  <a:cubicBezTo>
                    <a:pt x="50" y="87"/>
                    <a:pt x="50" y="87"/>
                    <a:pt x="50" y="87"/>
                  </a:cubicBezTo>
                  <a:cubicBezTo>
                    <a:pt x="33" y="62"/>
                    <a:pt x="33" y="62"/>
                    <a:pt x="33" y="62"/>
                  </a:cubicBezTo>
                  <a:cubicBezTo>
                    <a:pt x="32" y="61"/>
                    <a:pt x="32" y="61"/>
                    <a:pt x="32" y="61"/>
                  </a:cubicBezTo>
                  <a:cubicBezTo>
                    <a:pt x="14" y="37"/>
                    <a:pt x="14" y="37"/>
                    <a:pt x="14" y="37"/>
                  </a:cubicBezTo>
                  <a:cubicBezTo>
                    <a:pt x="13" y="36"/>
                    <a:pt x="13" y="36"/>
                    <a:pt x="13" y="36"/>
                  </a:cubicBezTo>
                  <a:cubicBezTo>
                    <a:pt x="10" y="31"/>
                    <a:pt x="10" y="31"/>
                    <a:pt x="10" y="31"/>
                  </a:cubicBezTo>
                  <a:cubicBezTo>
                    <a:pt x="15" y="31"/>
                    <a:pt x="20" y="27"/>
                    <a:pt x="23" y="21"/>
                  </a:cubicBezTo>
                  <a:cubicBezTo>
                    <a:pt x="27" y="12"/>
                    <a:pt x="26" y="4"/>
                    <a:pt x="21" y="1"/>
                  </a:cubicBezTo>
                  <a:cubicBezTo>
                    <a:pt x="20" y="0"/>
                    <a:pt x="19"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8">
              <a:extLst>
                <a:ext uri="{FF2B5EF4-FFF2-40B4-BE49-F238E27FC236}">
                  <a16:creationId xmlns:a16="http://schemas.microsoft.com/office/drawing/2014/main" id="{FF62C2EA-536B-412A-968D-F9D5105CA803}"/>
                </a:ext>
              </a:extLst>
            </p:cNvPr>
            <p:cNvSpPr>
              <a:spLocks/>
            </p:cNvSpPr>
            <p:nvPr/>
          </p:nvSpPr>
          <p:spPr bwMode="auto">
            <a:xfrm>
              <a:off x="4295" y="1728"/>
              <a:ext cx="60" cy="168"/>
            </a:xfrm>
            <a:custGeom>
              <a:avLst/>
              <a:gdLst>
                <a:gd name="T0" fmla="*/ 23 w 35"/>
                <a:gd name="T1" fmla="*/ 0 h 98"/>
                <a:gd name="T2" fmla="*/ 13 w 35"/>
                <a:gd name="T3" fmla="*/ 3 h 98"/>
                <a:gd name="T4" fmla="*/ 2 w 35"/>
                <a:gd name="T5" fmla="*/ 16 h 98"/>
                <a:gd name="T6" fmla="*/ 2 w 35"/>
                <a:gd name="T7" fmla="*/ 16 h 98"/>
                <a:gd name="T8" fmla="*/ 2 w 35"/>
                <a:gd name="T9" fmla="*/ 29 h 98"/>
                <a:gd name="T10" fmla="*/ 2 w 35"/>
                <a:gd name="T11" fmla="*/ 30 h 98"/>
                <a:gd name="T12" fmla="*/ 1 w 35"/>
                <a:gd name="T13" fmla="*/ 60 h 98"/>
                <a:gd name="T14" fmla="*/ 1 w 35"/>
                <a:gd name="T15" fmla="*/ 61 h 98"/>
                <a:gd name="T16" fmla="*/ 0 w 35"/>
                <a:gd name="T17" fmla="*/ 91 h 98"/>
                <a:gd name="T18" fmla="*/ 0 w 35"/>
                <a:gd name="T19" fmla="*/ 93 h 98"/>
                <a:gd name="T20" fmla="*/ 0 w 35"/>
                <a:gd name="T21" fmla="*/ 98 h 98"/>
                <a:gd name="T22" fmla="*/ 4 w 35"/>
                <a:gd name="T23" fmla="*/ 98 h 98"/>
                <a:gd name="T24" fmla="*/ 4 w 35"/>
                <a:gd name="T25" fmla="*/ 98 h 98"/>
                <a:gd name="T26" fmla="*/ 4 w 35"/>
                <a:gd name="T27" fmla="*/ 92 h 98"/>
                <a:gd name="T28" fmla="*/ 4 w 35"/>
                <a:gd name="T29" fmla="*/ 91 h 98"/>
                <a:gd name="T30" fmla="*/ 5 w 35"/>
                <a:gd name="T31" fmla="*/ 61 h 98"/>
                <a:gd name="T32" fmla="*/ 5 w 35"/>
                <a:gd name="T33" fmla="*/ 60 h 98"/>
                <a:gd name="T34" fmla="*/ 6 w 35"/>
                <a:gd name="T35" fmla="*/ 30 h 98"/>
                <a:gd name="T36" fmla="*/ 6 w 35"/>
                <a:gd name="T37" fmla="*/ 28 h 98"/>
                <a:gd name="T38" fmla="*/ 6 w 35"/>
                <a:gd name="T39" fmla="*/ 23 h 98"/>
                <a:gd name="T40" fmla="*/ 12 w 35"/>
                <a:gd name="T41" fmla="*/ 24 h 98"/>
                <a:gd name="T42" fmla="*/ 22 w 35"/>
                <a:gd name="T43" fmla="*/ 22 h 98"/>
                <a:gd name="T44" fmla="*/ 33 w 35"/>
                <a:gd name="T45" fmla="*/ 5 h 98"/>
                <a:gd name="T46" fmla="*/ 23 w 35"/>
                <a:gd name="T4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98">
                  <a:moveTo>
                    <a:pt x="23" y="0"/>
                  </a:moveTo>
                  <a:cubicBezTo>
                    <a:pt x="20" y="0"/>
                    <a:pt x="16" y="1"/>
                    <a:pt x="13" y="3"/>
                  </a:cubicBezTo>
                  <a:cubicBezTo>
                    <a:pt x="6" y="6"/>
                    <a:pt x="2" y="11"/>
                    <a:pt x="2" y="16"/>
                  </a:cubicBezTo>
                  <a:cubicBezTo>
                    <a:pt x="2" y="16"/>
                    <a:pt x="2" y="16"/>
                    <a:pt x="2" y="16"/>
                  </a:cubicBezTo>
                  <a:cubicBezTo>
                    <a:pt x="2" y="29"/>
                    <a:pt x="2" y="29"/>
                    <a:pt x="2" y="29"/>
                  </a:cubicBezTo>
                  <a:cubicBezTo>
                    <a:pt x="2" y="30"/>
                    <a:pt x="2" y="30"/>
                    <a:pt x="2" y="30"/>
                  </a:cubicBezTo>
                  <a:cubicBezTo>
                    <a:pt x="1" y="60"/>
                    <a:pt x="1" y="60"/>
                    <a:pt x="1" y="60"/>
                  </a:cubicBezTo>
                  <a:cubicBezTo>
                    <a:pt x="1" y="61"/>
                    <a:pt x="1" y="61"/>
                    <a:pt x="1" y="61"/>
                  </a:cubicBezTo>
                  <a:cubicBezTo>
                    <a:pt x="0" y="91"/>
                    <a:pt x="0" y="91"/>
                    <a:pt x="0" y="91"/>
                  </a:cubicBezTo>
                  <a:cubicBezTo>
                    <a:pt x="0" y="93"/>
                    <a:pt x="0" y="93"/>
                    <a:pt x="0" y="93"/>
                  </a:cubicBezTo>
                  <a:cubicBezTo>
                    <a:pt x="0" y="98"/>
                    <a:pt x="0" y="98"/>
                    <a:pt x="0" y="98"/>
                  </a:cubicBezTo>
                  <a:cubicBezTo>
                    <a:pt x="4" y="98"/>
                    <a:pt x="4" y="98"/>
                    <a:pt x="4" y="98"/>
                  </a:cubicBezTo>
                  <a:cubicBezTo>
                    <a:pt x="4" y="98"/>
                    <a:pt x="4" y="98"/>
                    <a:pt x="4" y="98"/>
                  </a:cubicBezTo>
                  <a:cubicBezTo>
                    <a:pt x="4" y="92"/>
                    <a:pt x="4" y="92"/>
                    <a:pt x="4" y="92"/>
                  </a:cubicBezTo>
                  <a:cubicBezTo>
                    <a:pt x="4" y="91"/>
                    <a:pt x="4" y="91"/>
                    <a:pt x="4" y="91"/>
                  </a:cubicBezTo>
                  <a:cubicBezTo>
                    <a:pt x="5" y="61"/>
                    <a:pt x="5" y="61"/>
                    <a:pt x="5" y="61"/>
                  </a:cubicBezTo>
                  <a:cubicBezTo>
                    <a:pt x="5" y="60"/>
                    <a:pt x="5" y="60"/>
                    <a:pt x="5" y="60"/>
                  </a:cubicBezTo>
                  <a:cubicBezTo>
                    <a:pt x="6" y="30"/>
                    <a:pt x="6" y="30"/>
                    <a:pt x="6" y="30"/>
                  </a:cubicBezTo>
                  <a:cubicBezTo>
                    <a:pt x="6" y="28"/>
                    <a:pt x="6" y="28"/>
                    <a:pt x="6" y="28"/>
                  </a:cubicBezTo>
                  <a:cubicBezTo>
                    <a:pt x="6" y="23"/>
                    <a:pt x="6" y="23"/>
                    <a:pt x="6" y="23"/>
                  </a:cubicBezTo>
                  <a:cubicBezTo>
                    <a:pt x="7" y="24"/>
                    <a:pt x="10" y="24"/>
                    <a:pt x="12" y="24"/>
                  </a:cubicBezTo>
                  <a:cubicBezTo>
                    <a:pt x="15" y="24"/>
                    <a:pt x="19" y="23"/>
                    <a:pt x="22" y="22"/>
                  </a:cubicBezTo>
                  <a:cubicBezTo>
                    <a:pt x="31" y="18"/>
                    <a:pt x="35" y="10"/>
                    <a:pt x="33" y="5"/>
                  </a:cubicBezTo>
                  <a:cubicBezTo>
                    <a:pt x="31" y="2"/>
                    <a:pt x="27" y="0"/>
                    <a:pt x="2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9">
              <a:extLst>
                <a:ext uri="{FF2B5EF4-FFF2-40B4-BE49-F238E27FC236}">
                  <a16:creationId xmlns:a16="http://schemas.microsoft.com/office/drawing/2014/main" id="{03C12E3A-E446-4C1C-AF32-5DE1653AD465}"/>
                </a:ext>
              </a:extLst>
            </p:cNvPr>
            <p:cNvSpPr>
              <a:spLocks noEditPoints="1"/>
            </p:cNvSpPr>
            <p:nvPr/>
          </p:nvSpPr>
          <p:spPr bwMode="auto">
            <a:xfrm>
              <a:off x="4932" y="2256"/>
              <a:ext cx="429" cy="405"/>
            </a:xfrm>
            <a:custGeom>
              <a:avLst/>
              <a:gdLst>
                <a:gd name="T0" fmla="*/ 121 w 251"/>
                <a:gd name="T1" fmla="*/ 91 h 237"/>
                <a:gd name="T2" fmla="*/ 131 w 251"/>
                <a:gd name="T3" fmla="*/ 66 h 237"/>
                <a:gd name="T4" fmla="*/ 186 w 251"/>
                <a:gd name="T5" fmla="*/ 40 h 237"/>
                <a:gd name="T6" fmla="*/ 224 w 251"/>
                <a:gd name="T7" fmla="*/ 42 h 237"/>
                <a:gd name="T8" fmla="*/ 199 w 251"/>
                <a:gd name="T9" fmla="*/ 54 h 237"/>
                <a:gd name="T10" fmla="*/ 121 w 251"/>
                <a:gd name="T11" fmla="*/ 91 h 237"/>
                <a:gd name="T12" fmla="*/ 251 w 251"/>
                <a:gd name="T13" fmla="*/ 0 h 237"/>
                <a:gd name="T14" fmla="*/ 177 w 251"/>
                <a:gd name="T15" fmla="*/ 35 h 237"/>
                <a:gd name="T16" fmla="*/ 125 w 251"/>
                <a:gd name="T17" fmla="*/ 60 h 237"/>
                <a:gd name="T18" fmla="*/ 125 w 251"/>
                <a:gd name="T19" fmla="*/ 60 h 237"/>
                <a:gd name="T20" fmla="*/ 113 w 251"/>
                <a:gd name="T21" fmla="*/ 88 h 237"/>
                <a:gd name="T22" fmla="*/ 86 w 251"/>
                <a:gd name="T23" fmla="*/ 154 h 237"/>
                <a:gd name="T24" fmla="*/ 37 w 251"/>
                <a:gd name="T25" fmla="*/ 193 h 237"/>
                <a:gd name="T26" fmla="*/ 0 w 251"/>
                <a:gd name="T27" fmla="*/ 213 h 237"/>
                <a:gd name="T28" fmla="*/ 0 w 251"/>
                <a:gd name="T29" fmla="*/ 218 h 237"/>
                <a:gd name="T30" fmla="*/ 36 w 251"/>
                <a:gd name="T31" fmla="*/ 237 h 237"/>
                <a:gd name="T32" fmla="*/ 67 w 251"/>
                <a:gd name="T33" fmla="*/ 220 h 237"/>
                <a:gd name="T34" fmla="*/ 71 w 251"/>
                <a:gd name="T35" fmla="*/ 212 h 237"/>
                <a:gd name="T36" fmla="*/ 96 w 251"/>
                <a:gd name="T37" fmla="*/ 151 h 237"/>
                <a:gd name="T38" fmla="*/ 132 w 251"/>
                <a:gd name="T39" fmla="*/ 95 h 237"/>
                <a:gd name="T40" fmla="*/ 207 w 251"/>
                <a:gd name="T41" fmla="*/ 59 h 237"/>
                <a:gd name="T42" fmla="*/ 220 w 251"/>
                <a:gd name="T43" fmla="*/ 53 h 237"/>
                <a:gd name="T44" fmla="*/ 215 w 251"/>
                <a:gd name="T45" fmla="*/ 64 h 237"/>
                <a:gd name="T46" fmla="*/ 192 w 251"/>
                <a:gd name="T47" fmla="*/ 119 h 237"/>
                <a:gd name="T48" fmla="*/ 158 w 251"/>
                <a:gd name="T49" fmla="*/ 123 h 237"/>
                <a:gd name="T50" fmla="*/ 121 w 251"/>
                <a:gd name="T51" fmla="*/ 147 h 237"/>
                <a:gd name="T52" fmla="*/ 133 w 251"/>
                <a:gd name="T53" fmla="*/ 163 h 237"/>
                <a:gd name="T54" fmla="*/ 153 w 251"/>
                <a:gd name="T55" fmla="*/ 167 h 237"/>
                <a:gd name="T56" fmla="*/ 165 w 251"/>
                <a:gd name="T57" fmla="*/ 165 h 237"/>
                <a:gd name="T58" fmla="*/ 189 w 251"/>
                <a:gd name="T59" fmla="*/ 149 h 237"/>
                <a:gd name="T60" fmla="*/ 201 w 251"/>
                <a:gd name="T61" fmla="*/ 118 h 237"/>
                <a:gd name="T62" fmla="*/ 224 w 251"/>
                <a:gd name="T63" fmla="*/ 65 h 237"/>
                <a:gd name="T64" fmla="*/ 236 w 251"/>
                <a:gd name="T65" fmla="*/ 36 h 237"/>
                <a:gd name="T66" fmla="*/ 251 w 251"/>
                <a:gd name="T67" fmla="*/ 0 h 237"/>
                <a:gd name="T68" fmla="*/ 251 w 251"/>
                <a:gd name="T69"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237">
                  <a:moveTo>
                    <a:pt x="121" y="92"/>
                  </a:moveTo>
                  <a:cubicBezTo>
                    <a:pt x="121" y="91"/>
                    <a:pt x="121" y="91"/>
                    <a:pt x="121" y="91"/>
                  </a:cubicBezTo>
                  <a:cubicBezTo>
                    <a:pt x="122" y="87"/>
                    <a:pt x="122" y="87"/>
                    <a:pt x="122" y="87"/>
                  </a:cubicBezTo>
                  <a:cubicBezTo>
                    <a:pt x="131" y="66"/>
                    <a:pt x="131" y="66"/>
                    <a:pt x="131" y="66"/>
                  </a:cubicBezTo>
                  <a:cubicBezTo>
                    <a:pt x="181" y="42"/>
                    <a:pt x="181" y="42"/>
                    <a:pt x="181" y="42"/>
                  </a:cubicBezTo>
                  <a:cubicBezTo>
                    <a:pt x="186" y="40"/>
                    <a:pt x="186" y="40"/>
                    <a:pt x="186" y="40"/>
                  </a:cubicBezTo>
                  <a:cubicBezTo>
                    <a:pt x="235" y="16"/>
                    <a:pt x="235" y="16"/>
                    <a:pt x="235" y="16"/>
                  </a:cubicBezTo>
                  <a:cubicBezTo>
                    <a:pt x="224" y="42"/>
                    <a:pt x="224" y="42"/>
                    <a:pt x="224" y="42"/>
                  </a:cubicBezTo>
                  <a:cubicBezTo>
                    <a:pt x="204" y="52"/>
                    <a:pt x="204" y="52"/>
                    <a:pt x="204" y="52"/>
                  </a:cubicBezTo>
                  <a:cubicBezTo>
                    <a:pt x="199" y="54"/>
                    <a:pt x="199" y="54"/>
                    <a:pt x="199" y="54"/>
                  </a:cubicBezTo>
                  <a:cubicBezTo>
                    <a:pt x="127" y="89"/>
                    <a:pt x="127" y="89"/>
                    <a:pt x="127" y="89"/>
                  </a:cubicBezTo>
                  <a:cubicBezTo>
                    <a:pt x="121" y="91"/>
                    <a:pt x="121" y="91"/>
                    <a:pt x="121" y="91"/>
                  </a:cubicBezTo>
                  <a:cubicBezTo>
                    <a:pt x="121" y="92"/>
                    <a:pt x="121" y="92"/>
                    <a:pt x="121" y="92"/>
                  </a:cubicBezTo>
                  <a:moveTo>
                    <a:pt x="251" y="0"/>
                  </a:moveTo>
                  <a:cubicBezTo>
                    <a:pt x="240" y="5"/>
                    <a:pt x="240" y="5"/>
                    <a:pt x="240" y="5"/>
                  </a:cubicBezTo>
                  <a:cubicBezTo>
                    <a:pt x="177" y="35"/>
                    <a:pt x="177" y="35"/>
                    <a:pt x="177" y="35"/>
                  </a:cubicBezTo>
                  <a:cubicBezTo>
                    <a:pt x="172" y="37"/>
                    <a:pt x="172" y="37"/>
                    <a:pt x="172" y="37"/>
                  </a:cubicBezTo>
                  <a:cubicBezTo>
                    <a:pt x="125" y="60"/>
                    <a:pt x="125" y="60"/>
                    <a:pt x="125" y="60"/>
                  </a:cubicBezTo>
                  <a:cubicBezTo>
                    <a:pt x="126" y="60"/>
                    <a:pt x="126" y="60"/>
                    <a:pt x="126" y="60"/>
                  </a:cubicBezTo>
                  <a:cubicBezTo>
                    <a:pt x="125" y="60"/>
                    <a:pt x="125" y="60"/>
                    <a:pt x="125" y="60"/>
                  </a:cubicBezTo>
                  <a:cubicBezTo>
                    <a:pt x="115" y="84"/>
                    <a:pt x="115" y="84"/>
                    <a:pt x="115" y="84"/>
                  </a:cubicBezTo>
                  <a:cubicBezTo>
                    <a:pt x="113" y="88"/>
                    <a:pt x="113" y="88"/>
                    <a:pt x="113" y="88"/>
                  </a:cubicBezTo>
                  <a:cubicBezTo>
                    <a:pt x="87" y="150"/>
                    <a:pt x="87" y="150"/>
                    <a:pt x="87" y="150"/>
                  </a:cubicBezTo>
                  <a:cubicBezTo>
                    <a:pt x="86" y="154"/>
                    <a:pt x="86" y="154"/>
                    <a:pt x="86" y="154"/>
                  </a:cubicBezTo>
                  <a:cubicBezTo>
                    <a:pt x="65" y="204"/>
                    <a:pt x="65" y="204"/>
                    <a:pt x="65" y="204"/>
                  </a:cubicBezTo>
                  <a:cubicBezTo>
                    <a:pt x="60" y="197"/>
                    <a:pt x="49" y="193"/>
                    <a:pt x="37" y="193"/>
                  </a:cubicBezTo>
                  <a:cubicBezTo>
                    <a:pt x="35" y="193"/>
                    <a:pt x="34" y="193"/>
                    <a:pt x="32" y="193"/>
                  </a:cubicBezTo>
                  <a:cubicBezTo>
                    <a:pt x="16" y="194"/>
                    <a:pt x="3" y="203"/>
                    <a:pt x="0" y="213"/>
                  </a:cubicBezTo>
                  <a:cubicBezTo>
                    <a:pt x="0" y="214"/>
                    <a:pt x="0" y="216"/>
                    <a:pt x="0" y="217"/>
                  </a:cubicBezTo>
                  <a:cubicBezTo>
                    <a:pt x="0" y="218"/>
                    <a:pt x="0" y="218"/>
                    <a:pt x="0" y="218"/>
                  </a:cubicBezTo>
                  <a:cubicBezTo>
                    <a:pt x="1" y="229"/>
                    <a:pt x="15" y="237"/>
                    <a:pt x="32" y="237"/>
                  </a:cubicBezTo>
                  <a:cubicBezTo>
                    <a:pt x="33" y="237"/>
                    <a:pt x="34" y="237"/>
                    <a:pt x="36" y="237"/>
                  </a:cubicBezTo>
                  <a:cubicBezTo>
                    <a:pt x="51" y="236"/>
                    <a:pt x="63" y="229"/>
                    <a:pt x="67" y="220"/>
                  </a:cubicBezTo>
                  <a:cubicBezTo>
                    <a:pt x="67" y="220"/>
                    <a:pt x="67" y="220"/>
                    <a:pt x="67" y="220"/>
                  </a:cubicBezTo>
                  <a:cubicBezTo>
                    <a:pt x="69" y="217"/>
                    <a:pt x="69" y="217"/>
                    <a:pt x="69" y="217"/>
                  </a:cubicBezTo>
                  <a:cubicBezTo>
                    <a:pt x="71" y="212"/>
                    <a:pt x="71" y="212"/>
                    <a:pt x="71" y="212"/>
                  </a:cubicBezTo>
                  <a:cubicBezTo>
                    <a:pt x="94" y="155"/>
                    <a:pt x="94" y="155"/>
                    <a:pt x="94" y="155"/>
                  </a:cubicBezTo>
                  <a:cubicBezTo>
                    <a:pt x="96" y="151"/>
                    <a:pt x="96" y="151"/>
                    <a:pt x="96" y="151"/>
                  </a:cubicBezTo>
                  <a:cubicBezTo>
                    <a:pt x="116" y="103"/>
                    <a:pt x="116" y="103"/>
                    <a:pt x="116" y="103"/>
                  </a:cubicBezTo>
                  <a:cubicBezTo>
                    <a:pt x="132" y="95"/>
                    <a:pt x="132" y="95"/>
                    <a:pt x="132" y="95"/>
                  </a:cubicBezTo>
                  <a:cubicBezTo>
                    <a:pt x="137" y="93"/>
                    <a:pt x="137" y="93"/>
                    <a:pt x="137" y="93"/>
                  </a:cubicBezTo>
                  <a:cubicBezTo>
                    <a:pt x="207" y="59"/>
                    <a:pt x="207" y="59"/>
                    <a:pt x="207" y="59"/>
                  </a:cubicBezTo>
                  <a:cubicBezTo>
                    <a:pt x="212" y="57"/>
                    <a:pt x="212" y="57"/>
                    <a:pt x="212" y="57"/>
                  </a:cubicBezTo>
                  <a:cubicBezTo>
                    <a:pt x="220" y="53"/>
                    <a:pt x="220" y="53"/>
                    <a:pt x="220" y="53"/>
                  </a:cubicBezTo>
                  <a:cubicBezTo>
                    <a:pt x="217" y="60"/>
                    <a:pt x="217" y="60"/>
                    <a:pt x="217" y="60"/>
                  </a:cubicBezTo>
                  <a:cubicBezTo>
                    <a:pt x="215" y="64"/>
                    <a:pt x="215" y="64"/>
                    <a:pt x="215" y="64"/>
                  </a:cubicBezTo>
                  <a:cubicBezTo>
                    <a:pt x="194" y="115"/>
                    <a:pt x="194" y="115"/>
                    <a:pt x="194" y="115"/>
                  </a:cubicBezTo>
                  <a:cubicBezTo>
                    <a:pt x="192" y="119"/>
                    <a:pt x="192" y="119"/>
                    <a:pt x="192" y="119"/>
                  </a:cubicBezTo>
                  <a:cubicBezTo>
                    <a:pt x="186" y="133"/>
                    <a:pt x="186" y="133"/>
                    <a:pt x="186" y="133"/>
                  </a:cubicBezTo>
                  <a:cubicBezTo>
                    <a:pt x="181" y="127"/>
                    <a:pt x="170" y="123"/>
                    <a:pt x="158" y="123"/>
                  </a:cubicBezTo>
                  <a:cubicBezTo>
                    <a:pt x="157" y="123"/>
                    <a:pt x="155" y="123"/>
                    <a:pt x="154" y="123"/>
                  </a:cubicBezTo>
                  <a:cubicBezTo>
                    <a:pt x="135" y="124"/>
                    <a:pt x="120" y="135"/>
                    <a:pt x="121" y="147"/>
                  </a:cubicBezTo>
                  <a:cubicBezTo>
                    <a:pt x="121" y="151"/>
                    <a:pt x="123" y="154"/>
                    <a:pt x="125" y="157"/>
                  </a:cubicBezTo>
                  <a:cubicBezTo>
                    <a:pt x="127" y="159"/>
                    <a:pt x="130" y="161"/>
                    <a:pt x="133" y="163"/>
                  </a:cubicBezTo>
                  <a:cubicBezTo>
                    <a:pt x="139" y="165"/>
                    <a:pt x="145" y="167"/>
                    <a:pt x="153" y="167"/>
                  </a:cubicBezTo>
                  <a:cubicBezTo>
                    <a:pt x="153" y="167"/>
                    <a:pt x="153" y="167"/>
                    <a:pt x="153" y="167"/>
                  </a:cubicBezTo>
                  <a:cubicBezTo>
                    <a:pt x="154" y="167"/>
                    <a:pt x="156" y="167"/>
                    <a:pt x="157" y="167"/>
                  </a:cubicBezTo>
                  <a:cubicBezTo>
                    <a:pt x="160" y="166"/>
                    <a:pt x="163" y="166"/>
                    <a:pt x="165" y="165"/>
                  </a:cubicBezTo>
                  <a:cubicBezTo>
                    <a:pt x="177" y="163"/>
                    <a:pt x="185" y="157"/>
                    <a:pt x="188" y="149"/>
                  </a:cubicBezTo>
                  <a:cubicBezTo>
                    <a:pt x="189" y="149"/>
                    <a:pt x="189" y="149"/>
                    <a:pt x="189" y="149"/>
                  </a:cubicBezTo>
                  <a:cubicBezTo>
                    <a:pt x="200" y="122"/>
                    <a:pt x="200" y="122"/>
                    <a:pt x="200" y="122"/>
                  </a:cubicBezTo>
                  <a:cubicBezTo>
                    <a:pt x="201" y="118"/>
                    <a:pt x="201" y="118"/>
                    <a:pt x="201" y="118"/>
                  </a:cubicBezTo>
                  <a:cubicBezTo>
                    <a:pt x="222" y="69"/>
                    <a:pt x="222" y="69"/>
                    <a:pt x="222" y="69"/>
                  </a:cubicBezTo>
                  <a:cubicBezTo>
                    <a:pt x="224" y="65"/>
                    <a:pt x="224" y="65"/>
                    <a:pt x="224" y="65"/>
                  </a:cubicBezTo>
                  <a:cubicBezTo>
                    <a:pt x="231" y="48"/>
                    <a:pt x="231" y="48"/>
                    <a:pt x="231" y="48"/>
                  </a:cubicBezTo>
                  <a:cubicBezTo>
                    <a:pt x="236" y="36"/>
                    <a:pt x="236" y="36"/>
                    <a:pt x="236" y="36"/>
                  </a:cubicBezTo>
                  <a:cubicBezTo>
                    <a:pt x="246" y="11"/>
                    <a:pt x="246" y="11"/>
                    <a:pt x="246" y="11"/>
                  </a:cubicBezTo>
                  <a:cubicBezTo>
                    <a:pt x="251" y="0"/>
                    <a:pt x="251" y="0"/>
                    <a:pt x="251" y="0"/>
                  </a:cubicBezTo>
                  <a:moveTo>
                    <a:pt x="251" y="0"/>
                  </a:moveTo>
                  <a:cubicBezTo>
                    <a:pt x="251" y="0"/>
                    <a:pt x="251" y="0"/>
                    <a:pt x="2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0">
              <a:extLst>
                <a:ext uri="{FF2B5EF4-FFF2-40B4-BE49-F238E27FC236}">
                  <a16:creationId xmlns:a16="http://schemas.microsoft.com/office/drawing/2014/main" id="{0D8B7D83-E9CE-4FA5-8AD7-13421D342AD7}"/>
                </a:ext>
              </a:extLst>
            </p:cNvPr>
            <p:cNvSpPr>
              <a:spLocks/>
            </p:cNvSpPr>
            <p:nvPr/>
          </p:nvSpPr>
          <p:spPr bwMode="auto">
            <a:xfrm>
              <a:off x="671" y="-544"/>
              <a:ext cx="5274" cy="5861"/>
            </a:xfrm>
            <a:custGeom>
              <a:avLst/>
              <a:gdLst>
                <a:gd name="T0" fmla="*/ 0 w 3088"/>
                <a:gd name="T1" fmla="*/ 2814 h 3430"/>
                <a:gd name="T2" fmla="*/ 1468 w 3088"/>
                <a:gd name="T3" fmla="*/ 3430 h 3430"/>
                <a:gd name="T4" fmla="*/ 2566 w 3088"/>
                <a:gd name="T5" fmla="*/ 1978 h 3430"/>
                <a:gd name="T6" fmla="*/ 2400 w 3088"/>
                <a:gd name="T7" fmla="*/ 0 h 3430"/>
              </a:gdLst>
              <a:ahLst/>
              <a:cxnLst>
                <a:cxn ang="0">
                  <a:pos x="T0" y="T1"/>
                </a:cxn>
                <a:cxn ang="0">
                  <a:pos x="T2" y="T3"/>
                </a:cxn>
                <a:cxn ang="0">
                  <a:pos x="T4" y="T5"/>
                </a:cxn>
                <a:cxn ang="0">
                  <a:pos x="T6" y="T7"/>
                </a:cxn>
              </a:cxnLst>
              <a:rect l="0" t="0" r="r" b="b"/>
              <a:pathLst>
                <a:path w="3088" h="3430">
                  <a:moveTo>
                    <a:pt x="0" y="2814"/>
                  </a:moveTo>
                  <a:cubicBezTo>
                    <a:pt x="0" y="2814"/>
                    <a:pt x="508" y="3430"/>
                    <a:pt x="1468" y="3430"/>
                  </a:cubicBezTo>
                  <a:cubicBezTo>
                    <a:pt x="2628" y="3430"/>
                    <a:pt x="3088" y="2500"/>
                    <a:pt x="2566" y="1978"/>
                  </a:cubicBezTo>
                  <a:cubicBezTo>
                    <a:pt x="1801" y="1213"/>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1">
              <a:extLst>
                <a:ext uri="{FF2B5EF4-FFF2-40B4-BE49-F238E27FC236}">
                  <a16:creationId xmlns:a16="http://schemas.microsoft.com/office/drawing/2014/main" id="{DF6B1EA8-EFBB-4515-AF97-B167374A2721}"/>
                </a:ext>
              </a:extLst>
            </p:cNvPr>
            <p:cNvSpPr>
              <a:spLocks/>
            </p:cNvSpPr>
            <p:nvPr/>
          </p:nvSpPr>
          <p:spPr bwMode="auto">
            <a:xfrm>
              <a:off x="806" y="-392"/>
              <a:ext cx="5301" cy="5859"/>
            </a:xfrm>
            <a:custGeom>
              <a:avLst/>
              <a:gdLst>
                <a:gd name="T0" fmla="*/ 0 w 3104"/>
                <a:gd name="T1" fmla="*/ 2807 h 3429"/>
                <a:gd name="T2" fmla="*/ 1484 w 3104"/>
                <a:gd name="T3" fmla="*/ 3429 h 3429"/>
                <a:gd name="T4" fmla="*/ 2582 w 3104"/>
                <a:gd name="T5" fmla="*/ 1977 h 3429"/>
                <a:gd name="T6" fmla="*/ 2416 w 3104"/>
                <a:gd name="T7" fmla="*/ 0 h 3429"/>
              </a:gdLst>
              <a:ahLst/>
              <a:cxnLst>
                <a:cxn ang="0">
                  <a:pos x="T0" y="T1"/>
                </a:cxn>
                <a:cxn ang="0">
                  <a:pos x="T2" y="T3"/>
                </a:cxn>
                <a:cxn ang="0">
                  <a:pos x="T4" y="T5"/>
                </a:cxn>
                <a:cxn ang="0">
                  <a:pos x="T6" y="T7"/>
                </a:cxn>
              </a:cxnLst>
              <a:rect l="0" t="0" r="r" b="b"/>
              <a:pathLst>
                <a:path w="3104" h="3429">
                  <a:moveTo>
                    <a:pt x="0" y="2807"/>
                  </a:moveTo>
                  <a:cubicBezTo>
                    <a:pt x="0" y="2807"/>
                    <a:pt x="524" y="3429"/>
                    <a:pt x="1484" y="3429"/>
                  </a:cubicBezTo>
                  <a:cubicBezTo>
                    <a:pt x="2644" y="3429"/>
                    <a:pt x="3104" y="2499"/>
                    <a:pt x="2582" y="1977"/>
                  </a:cubicBezTo>
                  <a:cubicBezTo>
                    <a:pt x="1817" y="1213"/>
                    <a:pt x="2416" y="0"/>
                    <a:pt x="2416"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2">
              <a:extLst>
                <a:ext uri="{FF2B5EF4-FFF2-40B4-BE49-F238E27FC236}">
                  <a16:creationId xmlns:a16="http://schemas.microsoft.com/office/drawing/2014/main" id="{EE8BC577-5113-4ED5-8F10-4BA64F8FA9F9}"/>
                </a:ext>
              </a:extLst>
            </p:cNvPr>
            <p:cNvSpPr>
              <a:spLocks/>
            </p:cNvSpPr>
            <p:nvPr/>
          </p:nvSpPr>
          <p:spPr bwMode="auto">
            <a:xfrm>
              <a:off x="970" y="-242"/>
              <a:ext cx="5299" cy="5859"/>
            </a:xfrm>
            <a:custGeom>
              <a:avLst/>
              <a:gdLst>
                <a:gd name="T0" fmla="*/ 0 w 3103"/>
                <a:gd name="T1" fmla="*/ 2815 h 3429"/>
                <a:gd name="T2" fmla="*/ 1483 w 3103"/>
                <a:gd name="T3" fmla="*/ 3429 h 3429"/>
                <a:gd name="T4" fmla="*/ 2581 w 3103"/>
                <a:gd name="T5" fmla="*/ 1977 h 3429"/>
                <a:gd name="T6" fmla="*/ 2415 w 3103"/>
                <a:gd name="T7" fmla="*/ 0 h 3429"/>
              </a:gdLst>
              <a:ahLst/>
              <a:cxnLst>
                <a:cxn ang="0">
                  <a:pos x="T0" y="T1"/>
                </a:cxn>
                <a:cxn ang="0">
                  <a:pos x="T2" y="T3"/>
                </a:cxn>
                <a:cxn ang="0">
                  <a:pos x="T4" y="T5"/>
                </a:cxn>
                <a:cxn ang="0">
                  <a:pos x="T6" y="T7"/>
                </a:cxn>
              </a:cxnLst>
              <a:rect l="0" t="0" r="r" b="b"/>
              <a:pathLst>
                <a:path w="3103" h="3429">
                  <a:moveTo>
                    <a:pt x="0" y="2815"/>
                  </a:moveTo>
                  <a:cubicBezTo>
                    <a:pt x="0" y="2815"/>
                    <a:pt x="523" y="3429"/>
                    <a:pt x="1483" y="3429"/>
                  </a:cubicBezTo>
                  <a:cubicBezTo>
                    <a:pt x="2643" y="3429"/>
                    <a:pt x="3103" y="2500"/>
                    <a:pt x="2581" y="1977"/>
                  </a:cubicBezTo>
                  <a:cubicBezTo>
                    <a:pt x="1816" y="1213"/>
                    <a:pt x="2415" y="0"/>
                    <a:pt x="2415"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3">
              <a:extLst>
                <a:ext uri="{FF2B5EF4-FFF2-40B4-BE49-F238E27FC236}">
                  <a16:creationId xmlns:a16="http://schemas.microsoft.com/office/drawing/2014/main" id="{CF60FB79-7DC3-4376-8FD9-6CF0D2C35EE3}"/>
                </a:ext>
              </a:extLst>
            </p:cNvPr>
            <p:cNvSpPr>
              <a:spLocks/>
            </p:cNvSpPr>
            <p:nvPr/>
          </p:nvSpPr>
          <p:spPr bwMode="auto">
            <a:xfrm>
              <a:off x="1139" y="-91"/>
              <a:ext cx="5293" cy="5860"/>
            </a:xfrm>
            <a:custGeom>
              <a:avLst/>
              <a:gdLst>
                <a:gd name="T0" fmla="*/ 0 w 3099"/>
                <a:gd name="T1" fmla="*/ 2826 h 3430"/>
                <a:gd name="T2" fmla="*/ 1479 w 3099"/>
                <a:gd name="T3" fmla="*/ 3430 h 3430"/>
                <a:gd name="T4" fmla="*/ 2576 w 3099"/>
                <a:gd name="T5" fmla="*/ 1977 h 3430"/>
                <a:gd name="T6" fmla="*/ 2411 w 3099"/>
                <a:gd name="T7" fmla="*/ 0 h 3430"/>
              </a:gdLst>
              <a:ahLst/>
              <a:cxnLst>
                <a:cxn ang="0">
                  <a:pos x="T0" y="T1"/>
                </a:cxn>
                <a:cxn ang="0">
                  <a:pos x="T2" y="T3"/>
                </a:cxn>
                <a:cxn ang="0">
                  <a:pos x="T4" y="T5"/>
                </a:cxn>
                <a:cxn ang="0">
                  <a:pos x="T6" y="T7"/>
                </a:cxn>
              </a:cxnLst>
              <a:rect l="0" t="0" r="r" b="b"/>
              <a:pathLst>
                <a:path w="3099" h="3430">
                  <a:moveTo>
                    <a:pt x="0" y="2826"/>
                  </a:moveTo>
                  <a:cubicBezTo>
                    <a:pt x="0" y="2826"/>
                    <a:pt x="519" y="3430"/>
                    <a:pt x="1479" y="3430"/>
                  </a:cubicBezTo>
                  <a:cubicBezTo>
                    <a:pt x="2639" y="3430"/>
                    <a:pt x="3099" y="2500"/>
                    <a:pt x="2576" y="1977"/>
                  </a:cubicBezTo>
                  <a:cubicBezTo>
                    <a:pt x="1812" y="1213"/>
                    <a:pt x="2411" y="0"/>
                    <a:pt x="241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4">
              <a:extLst>
                <a:ext uri="{FF2B5EF4-FFF2-40B4-BE49-F238E27FC236}">
                  <a16:creationId xmlns:a16="http://schemas.microsoft.com/office/drawing/2014/main" id="{8EC35091-DB7F-49D6-A26C-D407D0637268}"/>
                </a:ext>
              </a:extLst>
            </p:cNvPr>
            <p:cNvSpPr>
              <a:spLocks/>
            </p:cNvSpPr>
            <p:nvPr/>
          </p:nvSpPr>
          <p:spPr bwMode="auto">
            <a:xfrm>
              <a:off x="1680" y="59"/>
              <a:ext cx="4914" cy="5861"/>
            </a:xfrm>
            <a:custGeom>
              <a:avLst/>
              <a:gdLst>
                <a:gd name="T0" fmla="*/ 0 w 2877"/>
                <a:gd name="T1" fmla="*/ 3009 h 3430"/>
                <a:gd name="T2" fmla="*/ 1257 w 2877"/>
                <a:gd name="T3" fmla="*/ 3430 h 3430"/>
                <a:gd name="T4" fmla="*/ 2354 w 2877"/>
                <a:gd name="T5" fmla="*/ 1978 h 3430"/>
                <a:gd name="T6" fmla="*/ 2189 w 2877"/>
                <a:gd name="T7" fmla="*/ 0 h 3430"/>
              </a:gdLst>
              <a:ahLst/>
              <a:cxnLst>
                <a:cxn ang="0">
                  <a:pos x="T0" y="T1"/>
                </a:cxn>
                <a:cxn ang="0">
                  <a:pos x="T2" y="T3"/>
                </a:cxn>
                <a:cxn ang="0">
                  <a:pos x="T4" y="T5"/>
                </a:cxn>
                <a:cxn ang="0">
                  <a:pos x="T6" y="T7"/>
                </a:cxn>
              </a:cxnLst>
              <a:rect l="0" t="0" r="r" b="b"/>
              <a:pathLst>
                <a:path w="2877" h="3430">
                  <a:moveTo>
                    <a:pt x="0" y="3009"/>
                  </a:moveTo>
                  <a:cubicBezTo>
                    <a:pt x="233" y="3189"/>
                    <a:pt x="657" y="3430"/>
                    <a:pt x="1257" y="3430"/>
                  </a:cubicBezTo>
                  <a:cubicBezTo>
                    <a:pt x="2417" y="3430"/>
                    <a:pt x="2877" y="2500"/>
                    <a:pt x="2354" y="1978"/>
                  </a:cubicBezTo>
                  <a:cubicBezTo>
                    <a:pt x="1590" y="1213"/>
                    <a:pt x="2189" y="0"/>
                    <a:pt x="2189"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5">
              <a:extLst>
                <a:ext uri="{FF2B5EF4-FFF2-40B4-BE49-F238E27FC236}">
                  <a16:creationId xmlns:a16="http://schemas.microsoft.com/office/drawing/2014/main" id="{024A8A49-153E-4A0C-81E7-88D2245A6070}"/>
                </a:ext>
              </a:extLst>
            </p:cNvPr>
            <p:cNvSpPr>
              <a:spLocks/>
            </p:cNvSpPr>
            <p:nvPr/>
          </p:nvSpPr>
          <p:spPr bwMode="auto">
            <a:xfrm>
              <a:off x="1482" y="211"/>
              <a:ext cx="5274" cy="5859"/>
            </a:xfrm>
            <a:custGeom>
              <a:avLst/>
              <a:gdLst>
                <a:gd name="T0" fmla="*/ 0 w 3088"/>
                <a:gd name="T1" fmla="*/ 2813 h 3429"/>
                <a:gd name="T2" fmla="*/ 1468 w 3088"/>
                <a:gd name="T3" fmla="*/ 3429 h 3429"/>
                <a:gd name="T4" fmla="*/ 2565 w 3088"/>
                <a:gd name="T5" fmla="*/ 1977 h 3429"/>
                <a:gd name="T6" fmla="*/ 2400 w 3088"/>
                <a:gd name="T7" fmla="*/ 0 h 3429"/>
              </a:gdLst>
              <a:ahLst/>
              <a:cxnLst>
                <a:cxn ang="0">
                  <a:pos x="T0" y="T1"/>
                </a:cxn>
                <a:cxn ang="0">
                  <a:pos x="T2" y="T3"/>
                </a:cxn>
                <a:cxn ang="0">
                  <a:pos x="T4" y="T5"/>
                </a:cxn>
                <a:cxn ang="0">
                  <a:pos x="T6" y="T7"/>
                </a:cxn>
              </a:cxnLst>
              <a:rect l="0" t="0" r="r" b="b"/>
              <a:pathLst>
                <a:path w="3088" h="3429">
                  <a:moveTo>
                    <a:pt x="0" y="2813"/>
                  </a:moveTo>
                  <a:cubicBezTo>
                    <a:pt x="0" y="2813"/>
                    <a:pt x="508" y="3429"/>
                    <a:pt x="1468" y="3429"/>
                  </a:cubicBezTo>
                  <a:cubicBezTo>
                    <a:pt x="2628" y="3429"/>
                    <a:pt x="3088" y="2499"/>
                    <a:pt x="2565" y="1977"/>
                  </a:cubicBezTo>
                  <a:cubicBezTo>
                    <a:pt x="1801" y="1212"/>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6">
              <a:extLst>
                <a:ext uri="{FF2B5EF4-FFF2-40B4-BE49-F238E27FC236}">
                  <a16:creationId xmlns:a16="http://schemas.microsoft.com/office/drawing/2014/main" id="{5A4FAE48-BF50-4224-A745-B276F7305874}"/>
                </a:ext>
              </a:extLst>
            </p:cNvPr>
            <p:cNvSpPr>
              <a:spLocks/>
            </p:cNvSpPr>
            <p:nvPr/>
          </p:nvSpPr>
          <p:spPr bwMode="auto">
            <a:xfrm>
              <a:off x="1643" y="361"/>
              <a:ext cx="5275" cy="5859"/>
            </a:xfrm>
            <a:custGeom>
              <a:avLst/>
              <a:gdLst>
                <a:gd name="T0" fmla="*/ 0 w 3089"/>
                <a:gd name="T1" fmla="*/ 2813 h 3429"/>
                <a:gd name="T2" fmla="*/ 1468 w 3089"/>
                <a:gd name="T3" fmla="*/ 3429 h 3429"/>
                <a:gd name="T4" fmla="*/ 2566 w 3089"/>
                <a:gd name="T5" fmla="*/ 1977 h 3429"/>
                <a:gd name="T6" fmla="*/ 2401 w 3089"/>
                <a:gd name="T7" fmla="*/ 0 h 3429"/>
              </a:gdLst>
              <a:ahLst/>
              <a:cxnLst>
                <a:cxn ang="0">
                  <a:pos x="T0" y="T1"/>
                </a:cxn>
                <a:cxn ang="0">
                  <a:pos x="T2" y="T3"/>
                </a:cxn>
                <a:cxn ang="0">
                  <a:pos x="T4" y="T5"/>
                </a:cxn>
                <a:cxn ang="0">
                  <a:pos x="T6" y="T7"/>
                </a:cxn>
              </a:cxnLst>
              <a:rect l="0" t="0" r="r" b="b"/>
              <a:pathLst>
                <a:path w="3089" h="3429">
                  <a:moveTo>
                    <a:pt x="0" y="2813"/>
                  </a:moveTo>
                  <a:cubicBezTo>
                    <a:pt x="0" y="2813"/>
                    <a:pt x="508" y="3429"/>
                    <a:pt x="1468" y="3429"/>
                  </a:cubicBezTo>
                  <a:cubicBezTo>
                    <a:pt x="2629" y="3429"/>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
              <a:extLst>
                <a:ext uri="{FF2B5EF4-FFF2-40B4-BE49-F238E27FC236}">
                  <a16:creationId xmlns:a16="http://schemas.microsoft.com/office/drawing/2014/main" id="{2E3CC773-3B69-4121-91F8-77649549DF37}"/>
                </a:ext>
              </a:extLst>
            </p:cNvPr>
            <p:cNvSpPr>
              <a:spLocks/>
            </p:cNvSpPr>
            <p:nvPr/>
          </p:nvSpPr>
          <p:spPr bwMode="auto">
            <a:xfrm>
              <a:off x="1805" y="512"/>
              <a:ext cx="5276" cy="5860"/>
            </a:xfrm>
            <a:custGeom>
              <a:avLst/>
              <a:gdLst>
                <a:gd name="T0" fmla="*/ 0 w 3089"/>
                <a:gd name="T1" fmla="*/ 2814 h 3430"/>
                <a:gd name="T2" fmla="*/ 1468 w 3089"/>
                <a:gd name="T3" fmla="*/ 3430 h 3430"/>
                <a:gd name="T4" fmla="*/ 2566 w 3089"/>
                <a:gd name="T5" fmla="*/ 1977 h 3430"/>
                <a:gd name="T6" fmla="*/ 2401 w 3089"/>
                <a:gd name="T7" fmla="*/ 0 h 3430"/>
              </a:gdLst>
              <a:ahLst/>
              <a:cxnLst>
                <a:cxn ang="0">
                  <a:pos x="T0" y="T1"/>
                </a:cxn>
                <a:cxn ang="0">
                  <a:pos x="T2" y="T3"/>
                </a:cxn>
                <a:cxn ang="0">
                  <a:pos x="T4" y="T5"/>
                </a:cxn>
                <a:cxn ang="0">
                  <a:pos x="T6" y="T7"/>
                </a:cxn>
              </a:cxnLst>
              <a:rect l="0" t="0" r="r" b="b"/>
              <a:pathLst>
                <a:path w="3089" h="3430">
                  <a:moveTo>
                    <a:pt x="0" y="2814"/>
                  </a:moveTo>
                  <a:cubicBezTo>
                    <a:pt x="0" y="2814"/>
                    <a:pt x="508" y="3430"/>
                    <a:pt x="1468" y="3430"/>
                  </a:cubicBezTo>
                  <a:cubicBezTo>
                    <a:pt x="2629" y="3430"/>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文本框 106">
            <a:extLst>
              <a:ext uri="{FF2B5EF4-FFF2-40B4-BE49-F238E27FC236}">
                <a16:creationId xmlns:a16="http://schemas.microsoft.com/office/drawing/2014/main" id="{BB070DF7-A4DA-4E30-B83D-B83AF3F4A342}"/>
              </a:ext>
            </a:extLst>
          </p:cNvPr>
          <p:cNvSpPr txBox="1"/>
          <p:nvPr/>
        </p:nvSpPr>
        <p:spPr>
          <a:xfrm>
            <a:off x="2217311" y="2736011"/>
            <a:ext cx="6955750" cy="830997"/>
          </a:xfrm>
          <a:prstGeom prst="rect">
            <a:avLst/>
          </a:prstGeom>
          <a:noFill/>
        </p:spPr>
        <p:txBody>
          <a:bodyPr wrap="none" rtlCol="0">
            <a:spAutoFit/>
          </a:bodyPr>
          <a:lstStyle/>
          <a:p>
            <a:r>
              <a:rPr lang="zh-CN" altLang="en-US" sz="48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8" name="文本框 107">
            <a:extLst>
              <a:ext uri="{FF2B5EF4-FFF2-40B4-BE49-F238E27FC236}">
                <a16:creationId xmlns:a16="http://schemas.microsoft.com/office/drawing/2014/main" id="{6BF36B57-9238-45C9-B681-5679945B30D3}"/>
              </a:ext>
            </a:extLst>
          </p:cNvPr>
          <p:cNvSpPr txBox="1"/>
          <p:nvPr/>
        </p:nvSpPr>
        <p:spPr>
          <a:xfrm>
            <a:off x="3149971" y="3741224"/>
            <a:ext cx="5032147"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109" name="文本框 108">
            <a:extLst>
              <a:ext uri="{FF2B5EF4-FFF2-40B4-BE49-F238E27FC236}">
                <a16:creationId xmlns:a16="http://schemas.microsoft.com/office/drawing/2014/main" id="{29B1944B-5C57-49C0-AD26-C7272310A734}"/>
              </a:ext>
            </a:extLst>
          </p:cNvPr>
          <p:cNvSpPr txBox="1"/>
          <p:nvPr/>
        </p:nvSpPr>
        <p:spPr>
          <a:xfrm>
            <a:off x="3386935" y="4383125"/>
            <a:ext cx="4179221" cy="1323439"/>
          </a:xfrm>
          <a:prstGeom prst="rect">
            <a:avLst/>
          </a:prstGeom>
          <a:noFill/>
        </p:spPr>
        <p:txBody>
          <a:bodyPr wrap="none" rtlCol="0">
            <a:spAutoFit/>
          </a:bodyPr>
          <a:lstStyle/>
          <a:p>
            <a:r>
              <a:rPr lang="en-US" altLang="zh-CN" sz="8000" dirty="0">
                <a:solidFill>
                  <a:schemeClr val="bg1"/>
                </a:solidFill>
                <a:latin typeface="Lovelo Line Light" pitchFamily="50" charset="0"/>
                <a:ea typeface="方正正中黑简体" panose="02000000000000000000" pitchFamily="2" charset="-122"/>
              </a:rPr>
              <a:t>Part 04</a:t>
            </a:r>
            <a:endParaRPr lang="zh-CN" altLang="en-US" sz="8000" dirty="0">
              <a:solidFill>
                <a:schemeClr val="bg1"/>
              </a:solidFill>
              <a:latin typeface="Lovelo Line Light" pitchFamily="50" charset="0"/>
              <a:ea typeface="方正正中黑简体" panose="02000000000000000000" pitchFamily="2" charset="-122"/>
            </a:endParaRPr>
          </a:p>
        </p:txBody>
      </p:sp>
    </p:spTree>
    <p:extLst>
      <p:ext uri="{BB962C8B-B14F-4D97-AF65-F5344CB8AC3E}">
        <p14:creationId xmlns:p14="http://schemas.microsoft.com/office/powerpoint/2010/main" val="23259469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53" presetClass="entr" presetSubtype="528" fill="hold" grpId="0" nodeType="afterEffect">
                                  <p:stCondLst>
                                    <p:cond delay="0"/>
                                  </p:stCondLst>
                                  <p:childTnLst>
                                    <p:set>
                                      <p:cBhvr>
                                        <p:cTn id="10" dur="1" fill="hold">
                                          <p:stCondLst>
                                            <p:cond delay="0"/>
                                          </p:stCondLst>
                                        </p:cTn>
                                        <p:tgtEl>
                                          <p:spTgt spid="109"/>
                                        </p:tgtEl>
                                        <p:attrNameLst>
                                          <p:attrName>style.visibility</p:attrName>
                                        </p:attrNameLst>
                                      </p:cBhvr>
                                      <p:to>
                                        <p:strVal val="visible"/>
                                      </p:to>
                                    </p:set>
                                    <p:anim calcmode="lin" valueType="num">
                                      <p:cBhvr>
                                        <p:cTn id="11" dur="1000" fill="hold"/>
                                        <p:tgtEl>
                                          <p:spTgt spid="109"/>
                                        </p:tgtEl>
                                        <p:attrNameLst>
                                          <p:attrName>ppt_w</p:attrName>
                                        </p:attrNameLst>
                                      </p:cBhvr>
                                      <p:tavLst>
                                        <p:tav tm="0">
                                          <p:val>
                                            <p:fltVal val="0"/>
                                          </p:val>
                                        </p:tav>
                                        <p:tav tm="100000">
                                          <p:val>
                                            <p:strVal val="#ppt_w"/>
                                          </p:val>
                                        </p:tav>
                                      </p:tavLst>
                                    </p:anim>
                                    <p:anim calcmode="lin" valueType="num">
                                      <p:cBhvr>
                                        <p:cTn id="12" dur="1000" fill="hold"/>
                                        <p:tgtEl>
                                          <p:spTgt spid="109"/>
                                        </p:tgtEl>
                                        <p:attrNameLst>
                                          <p:attrName>ppt_h</p:attrName>
                                        </p:attrNameLst>
                                      </p:cBhvr>
                                      <p:tavLst>
                                        <p:tav tm="0">
                                          <p:val>
                                            <p:fltVal val="0"/>
                                          </p:val>
                                        </p:tav>
                                        <p:tav tm="100000">
                                          <p:val>
                                            <p:strVal val="#ppt_h"/>
                                          </p:val>
                                        </p:tav>
                                      </p:tavLst>
                                    </p:anim>
                                    <p:animEffect transition="in" filter="fade">
                                      <p:cBhvr>
                                        <p:cTn id="13" dur="1000"/>
                                        <p:tgtEl>
                                          <p:spTgt spid="109"/>
                                        </p:tgtEl>
                                      </p:cBhvr>
                                    </p:animEffect>
                                    <p:anim calcmode="lin" valueType="num">
                                      <p:cBhvr>
                                        <p:cTn id="14" dur="1000" fill="hold"/>
                                        <p:tgtEl>
                                          <p:spTgt spid="109"/>
                                        </p:tgtEl>
                                        <p:attrNameLst>
                                          <p:attrName>ppt_x</p:attrName>
                                        </p:attrNameLst>
                                      </p:cBhvr>
                                      <p:tavLst>
                                        <p:tav tm="0">
                                          <p:val>
                                            <p:fltVal val="0.5"/>
                                          </p:val>
                                        </p:tav>
                                        <p:tav tm="100000">
                                          <p:val>
                                            <p:strVal val="#ppt_x"/>
                                          </p:val>
                                        </p:tav>
                                      </p:tavLst>
                                    </p:anim>
                                    <p:anim calcmode="lin" valueType="num">
                                      <p:cBhvr>
                                        <p:cTn id="15" dur="1000" fill="hold"/>
                                        <p:tgtEl>
                                          <p:spTgt spid="109"/>
                                        </p:tgtEl>
                                        <p:attrNameLst>
                                          <p:attrName>ppt_y</p:attrName>
                                        </p:attrNameLst>
                                      </p:cBhvr>
                                      <p:tavLst>
                                        <p:tav tm="0">
                                          <p:val>
                                            <p:fltVal val="0.5"/>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anim calcmode="lin" valueType="num">
                                      <p:cBhvr>
                                        <p:cTn id="20" dur="1000" fill="hold"/>
                                        <p:tgtEl>
                                          <p:spTgt spid="107"/>
                                        </p:tgtEl>
                                        <p:attrNameLst>
                                          <p:attrName>ppt_x</p:attrName>
                                        </p:attrNameLst>
                                      </p:cBhvr>
                                      <p:tavLst>
                                        <p:tav tm="0">
                                          <p:val>
                                            <p:strVal val="#ppt_x"/>
                                          </p:val>
                                        </p:tav>
                                        <p:tav tm="100000">
                                          <p:val>
                                            <p:strVal val="#ppt_x"/>
                                          </p:val>
                                        </p:tav>
                                      </p:tavLst>
                                    </p:anim>
                                    <p:anim calcmode="lin" valueType="num">
                                      <p:cBhvr>
                                        <p:cTn id="21" dur="1000" fill="hold"/>
                                        <p:tgtEl>
                                          <p:spTgt spid="10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1000"/>
                                        <p:tgtEl>
                                          <p:spTgt spid="108"/>
                                        </p:tgtEl>
                                      </p:cBhvr>
                                    </p:animEffect>
                                    <p:anim calcmode="lin" valueType="num">
                                      <p:cBhvr>
                                        <p:cTn id="26" dur="1000" fill="hold"/>
                                        <p:tgtEl>
                                          <p:spTgt spid="108"/>
                                        </p:tgtEl>
                                        <p:attrNameLst>
                                          <p:attrName>ppt_x</p:attrName>
                                        </p:attrNameLst>
                                      </p:cBhvr>
                                      <p:tavLst>
                                        <p:tav tm="0">
                                          <p:val>
                                            <p:strVal val="#ppt_x"/>
                                          </p:val>
                                        </p:tav>
                                        <p:tav tm="100000">
                                          <p:val>
                                            <p:strVal val="#ppt_x"/>
                                          </p:val>
                                        </p:tav>
                                      </p:tavLst>
                                    </p:anim>
                                    <p:anim calcmode="lin" valueType="num">
                                      <p:cBhvr>
                                        <p:cTn id="27"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7" name="Freeform 7"/>
          <p:cNvSpPr>
            <a:spLocks/>
          </p:cNvSpPr>
          <p:nvPr/>
        </p:nvSpPr>
        <p:spPr bwMode="auto">
          <a:xfrm>
            <a:off x="4363930" y="5725445"/>
            <a:ext cx="265283" cy="221403"/>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solidFill>
            <a:srgbClr val="FFFFFF">
              <a:alpha val="50196"/>
            </a:srgbClr>
          </a:solidFill>
          <a:ln>
            <a:noFill/>
          </a:ln>
        </p:spPr>
        <p:txBody>
          <a:bodyPr/>
          <a:lstStyle/>
          <a:p>
            <a:endParaRPr lang="zh-CN" altLang="en-US"/>
          </a:p>
        </p:txBody>
      </p:sp>
      <p:sp>
        <p:nvSpPr>
          <p:cNvPr id="68" name="Freeform 10"/>
          <p:cNvSpPr>
            <a:spLocks/>
          </p:cNvSpPr>
          <p:nvPr/>
        </p:nvSpPr>
        <p:spPr bwMode="auto">
          <a:xfrm>
            <a:off x="4471639" y="5101131"/>
            <a:ext cx="781889" cy="600380"/>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rgbClr val="FFFFFF">
              <a:alpha val="50196"/>
            </a:srgbClr>
          </a:solidFill>
          <a:ln>
            <a:noFill/>
          </a:ln>
        </p:spPr>
        <p:txBody>
          <a:bodyPr/>
          <a:lstStyle/>
          <a:p>
            <a:endParaRPr lang="zh-CN" altLang="en-US"/>
          </a:p>
        </p:txBody>
      </p:sp>
      <p:sp>
        <p:nvSpPr>
          <p:cNvPr id="69" name="Freeform 11"/>
          <p:cNvSpPr>
            <a:spLocks/>
          </p:cNvSpPr>
          <p:nvPr/>
        </p:nvSpPr>
        <p:spPr bwMode="auto">
          <a:xfrm>
            <a:off x="3223011" y="4688246"/>
            <a:ext cx="879625" cy="929491"/>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rgbClr val="FFFFFF">
              <a:alpha val="50196"/>
            </a:srgbClr>
          </a:solidFill>
          <a:ln>
            <a:noFill/>
          </a:ln>
        </p:spPr>
        <p:txBody>
          <a:bodyPr/>
          <a:lstStyle/>
          <a:p>
            <a:endParaRPr lang="zh-CN" altLang="en-US"/>
          </a:p>
        </p:txBody>
      </p:sp>
      <p:sp>
        <p:nvSpPr>
          <p:cNvPr id="70" name="Freeform 12"/>
          <p:cNvSpPr>
            <a:spLocks/>
          </p:cNvSpPr>
          <p:nvPr/>
        </p:nvSpPr>
        <p:spPr bwMode="auto">
          <a:xfrm>
            <a:off x="3963013" y="5021347"/>
            <a:ext cx="745986" cy="556498"/>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rgbClr val="FFFFFF">
              <a:alpha val="50196"/>
            </a:srgbClr>
          </a:solidFill>
          <a:ln>
            <a:noFill/>
          </a:ln>
        </p:spPr>
        <p:txBody>
          <a:bodyPr/>
          <a:lstStyle/>
          <a:p>
            <a:endParaRPr lang="zh-CN" altLang="en-US"/>
          </a:p>
        </p:txBody>
      </p:sp>
      <p:sp>
        <p:nvSpPr>
          <p:cNvPr id="71" name="Freeform 13"/>
          <p:cNvSpPr>
            <a:spLocks/>
          </p:cNvSpPr>
          <p:nvPr/>
        </p:nvSpPr>
        <p:spPr bwMode="auto">
          <a:xfrm>
            <a:off x="5552721" y="5023342"/>
            <a:ext cx="177521" cy="410891"/>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solidFill>
            <a:srgbClr val="FFFFFF">
              <a:alpha val="50196"/>
            </a:srgbClr>
          </a:solidFill>
          <a:ln>
            <a:noFill/>
          </a:ln>
        </p:spPr>
        <p:txBody>
          <a:bodyPr/>
          <a:lstStyle/>
          <a:p>
            <a:endParaRPr lang="zh-CN" altLang="en-US"/>
          </a:p>
        </p:txBody>
      </p:sp>
      <p:sp>
        <p:nvSpPr>
          <p:cNvPr id="72" name="Freeform 15"/>
          <p:cNvSpPr>
            <a:spLocks/>
          </p:cNvSpPr>
          <p:nvPr/>
        </p:nvSpPr>
        <p:spPr bwMode="auto">
          <a:xfrm>
            <a:off x="5129862" y="4724149"/>
            <a:ext cx="412885" cy="536551"/>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rgbClr val="FFFFFF">
              <a:alpha val="50196"/>
            </a:srgbClr>
          </a:solidFill>
          <a:ln>
            <a:noFill/>
          </a:ln>
        </p:spPr>
        <p:txBody>
          <a:bodyPr/>
          <a:lstStyle/>
          <a:p>
            <a:endParaRPr lang="zh-CN" altLang="en-US"/>
          </a:p>
        </p:txBody>
      </p:sp>
      <p:sp>
        <p:nvSpPr>
          <p:cNvPr id="73" name="Freeform 16"/>
          <p:cNvSpPr>
            <a:spLocks/>
          </p:cNvSpPr>
          <p:nvPr/>
        </p:nvSpPr>
        <p:spPr bwMode="auto">
          <a:xfrm>
            <a:off x="3861287" y="4672289"/>
            <a:ext cx="604368" cy="530568"/>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FFFFFF">
              <a:alpha val="50196"/>
            </a:srgbClr>
          </a:solidFill>
          <a:ln>
            <a:noFill/>
          </a:ln>
        </p:spPr>
        <p:txBody>
          <a:bodyPr/>
          <a:lstStyle/>
          <a:p>
            <a:endParaRPr lang="zh-CN" altLang="en-US"/>
          </a:p>
        </p:txBody>
      </p:sp>
      <p:sp>
        <p:nvSpPr>
          <p:cNvPr id="74" name="Freeform 17"/>
          <p:cNvSpPr>
            <a:spLocks/>
          </p:cNvSpPr>
          <p:nvPr/>
        </p:nvSpPr>
        <p:spPr bwMode="auto">
          <a:xfrm>
            <a:off x="4375898" y="4562585"/>
            <a:ext cx="536551" cy="636282"/>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rgbClr val="FFFFFF">
              <a:alpha val="50196"/>
            </a:srgbClr>
          </a:solidFill>
          <a:ln>
            <a:noFill/>
          </a:ln>
        </p:spPr>
        <p:txBody>
          <a:bodyPr/>
          <a:lstStyle/>
          <a:p>
            <a:endParaRPr lang="zh-CN" altLang="en-US"/>
          </a:p>
        </p:txBody>
      </p:sp>
      <p:sp>
        <p:nvSpPr>
          <p:cNvPr id="75" name="Freeform 18"/>
          <p:cNvSpPr>
            <a:spLocks/>
          </p:cNvSpPr>
          <p:nvPr/>
        </p:nvSpPr>
        <p:spPr bwMode="auto">
          <a:xfrm>
            <a:off x="4864579" y="4526682"/>
            <a:ext cx="464745" cy="664207"/>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rgbClr val="FFFFFF">
              <a:alpha val="50196"/>
            </a:srgbClr>
          </a:solidFill>
          <a:ln>
            <a:noFill/>
          </a:ln>
        </p:spPr>
        <p:txBody>
          <a:bodyPr/>
          <a:lstStyle/>
          <a:p>
            <a:endParaRPr lang="zh-CN" altLang="en-US"/>
          </a:p>
        </p:txBody>
      </p:sp>
      <p:sp>
        <p:nvSpPr>
          <p:cNvPr id="76" name="Freeform 19"/>
          <p:cNvSpPr>
            <a:spLocks/>
          </p:cNvSpPr>
          <p:nvPr/>
        </p:nvSpPr>
        <p:spPr bwMode="auto">
          <a:xfrm>
            <a:off x="3268886" y="4105818"/>
            <a:ext cx="969383" cy="953426"/>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rgbClr val="FFFFFF">
              <a:alpha val="50196"/>
            </a:srgbClr>
          </a:solidFill>
          <a:ln>
            <a:noFill/>
          </a:ln>
        </p:spPr>
        <p:txBody>
          <a:bodyPr/>
          <a:lstStyle/>
          <a:p>
            <a:endParaRPr lang="zh-CN" altLang="en-US"/>
          </a:p>
        </p:txBody>
      </p:sp>
      <p:sp>
        <p:nvSpPr>
          <p:cNvPr id="77" name="Freeform 20"/>
          <p:cNvSpPr>
            <a:spLocks/>
          </p:cNvSpPr>
          <p:nvPr/>
        </p:nvSpPr>
        <p:spPr bwMode="auto">
          <a:xfrm>
            <a:off x="1463761" y="3692933"/>
            <a:ext cx="1944749" cy="119078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rgbClr val="FFFFFF">
              <a:alpha val="50196"/>
            </a:srgbClr>
          </a:solidFill>
          <a:ln>
            <a:noFill/>
          </a:ln>
        </p:spPr>
        <p:txBody>
          <a:bodyPr/>
          <a:lstStyle/>
          <a:p>
            <a:endParaRPr lang="zh-CN" altLang="en-US"/>
          </a:p>
        </p:txBody>
      </p:sp>
      <p:sp>
        <p:nvSpPr>
          <p:cNvPr id="78" name="Freeform 21"/>
          <p:cNvSpPr>
            <a:spLocks/>
          </p:cNvSpPr>
          <p:nvPr/>
        </p:nvSpPr>
        <p:spPr bwMode="auto">
          <a:xfrm>
            <a:off x="5289431" y="4456870"/>
            <a:ext cx="363019" cy="359031"/>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rgbClr val="FFFFFF">
              <a:alpha val="50196"/>
            </a:srgbClr>
          </a:solidFill>
          <a:ln>
            <a:noFill/>
          </a:ln>
        </p:spPr>
        <p:txBody>
          <a:bodyPr/>
          <a:lstStyle/>
          <a:p>
            <a:endParaRPr lang="zh-CN" altLang="en-US"/>
          </a:p>
        </p:txBody>
      </p:sp>
      <p:sp>
        <p:nvSpPr>
          <p:cNvPr id="79" name="Freeform 22"/>
          <p:cNvSpPr>
            <a:spLocks/>
          </p:cNvSpPr>
          <p:nvPr/>
        </p:nvSpPr>
        <p:spPr bwMode="auto">
          <a:xfrm>
            <a:off x="4040803" y="4323231"/>
            <a:ext cx="460756" cy="478707"/>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rgbClr val="FFFFFF">
              <a:alpha val="50196"/>
            </a:srgbClr>
          </a:solidFill>
          <a:ln>
            <a:noFill/>
          </a:ln>
        </p:spPr>
        <p:txBody>
          <a:bodyPr/>
          <a:lstStyle/>
          <a:p>
            <a:endParaRPr lang="zh-CN" altLang="en-US"/>
          </a:p>
        </p:txBody>
      </p:sp>
      <p:sp>
        <p:nvSpPr>
          <p:cNvPr id="80" name="Freeform 23"/>
          <p:cNvSpPr>
            <a:spLocks/>
          </p:cNvSpPr>
          <p:nvPr/>
        </p:nvSpPr>
        <p:spPr bwMode="auto">
          <a:xfrm>
            <a:off x="4332016" y="4217517"/>
            <a:ext cx="751970" cy="46474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rgbClr val="FFFFFF">
              <a:alpha val="50196"/>
            </a:srgbClr>
          </a:solidFill>
          <a:ln>
            <a:noFill/>
          </a:ln>
        </p:spPr>
        <p:txBody>
          <a:bodyPr/>
          <a:lstStyle/>
          <a:p>
            <a:endParaRPr lang="zh-CN" altLang="en-US"/>
          </a:p>
        </p:txBody>
      </p:sp>
      <p:sp>
        <p:nvSpPr>
          <p:cNvPr id="81" name="Freeform 24"/>
          <p:cNvSpPr>
            <a:spLocks/>
          </p:cNvSpPr>
          <p:nvPr/>
        </p:nvSpPr>
        <p:spPr bwMode="auto">
          <a:xfrm>
            <a:off x="4950347" y="4000103"/>
            <a:ext cx="464745" cy="572454"/>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FFFFFF">
              <a:alpha val="50196"/>
            </a:srgbClr>
          </a:solidFill>
          <a:ln>
            <a:noFill/>
          </a:ln>
        </p:spPr>
        <p:txBody>
          <a:bodyPr/>
          <a:lstStyle/>
          <a:p>
            <a:endParaRPr lang="zh-CN" altLang="en-US"/>
          </a:p>
        </p:txBody>
      </p:sp>
      <p:sp>
        <p:nvSpPr>
          <p:cNvPr id="82" name="Freeform 25"/>
          <p:cNvSpPr>
            <a:spLocks/>
          </p:cNvSpPr>
          <p:nvPr/>
        </p:nvSpPr>
        <p:spPr bwMode="auto">
          <a:xfrm>
            <a:off x="5074013" y="3922314"/>
            <a:ext cx="542535" cy="536551"/>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rgbClr val="FFFFFF">
              <a:alpha val="50196"/>
            </a:srgbClr>
          </a:solidFill>
          <a:ln>
            <a:noFill/>
          </a:ln>
        </p:spPr>
        <p:txBody>
          <a:bodyPr/>
          <a:lstStyle/>
          <a:p>
            <a:endParaRPr lang="zh-CN" altLang="en-US"/>
          </a:p>
        </p:txBody>
      </p:sp>
      <p:sp>
        <p:nvSpPr>
          <p:cNvPr id="83" name="Freeform 26"/>
          <p:cNvSpPr>
            <a:spLocks/>
          </p:cNvSpPr>
          <p:nvPr/>
        </p:nvSpPr>
        <p:spPr bwMode="auto">
          <a:xfrm>
            <a:off x="4513526" y="3830561"/>
            <a:ext cx="558492" cy="540540"/>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rgbClr val="FFFFFF">
              <a:alpha val="50196"/>
            </a:srgbClr>
          </a:solidFill>
          <a:ln>
            <a:noFill/>
          </a:ln>
        </p:spPr>
        <p:txBody>
          <a:bodyPr/>
          <a:lstStyle/>
          <a:p>
            <a:endParaRPr lang="zh-CN" altLang="en-US"/>
          </a:p>
        </p:txBody>
      </p:sp>
      <p:sp>
        <p:nvSpPr>
          <p:cNvPr id="84" name="Freeform 27"/>
          <p:cNvSpPr>
            <a:spLocks/>
          </p:cNvSpPr>
          <p:nvPr/>
        </p:nvSpPr>
        <p:spPr bwMode="auto">
          <a:xfrm>
            <a:off x="4072717" y="3481504"/>
            <a:ext cx="488681" cy="88560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rgbClr val="FFFFFF">
              <a:alpha val="50196"/>
            </a:srgbClr>
          </a:solidFill>
          <a:ln>
            <a:noFill/>
          </a:ln>
        </p:spPr>
        <p:txBody>
          <a:bodyPr/>
          <a:lstStyle/>
          <a:p>
            <a:endParaRPr lang="zh-CN" altLang="en-US"/>
          </a:p>
        </p:txBody>
      </p:sp>
      <p:sp>
        <p:nvSpPr>
          <p:cNvPr id="85" name="Freeform 28"/>
          <p:cNvSpPr>
            <a:spLocks/>
          </p:cNvSpPr>
          <p:nvPr/>
        </p:nvSpPr>
        <p:spPr bwMode="auto">
          <a:xfrm>
            <a:off x="2562793" y="3467542"/>
            <a:ext cx="1232672" cy="897577"/>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FFFFFF">
              <a:alpha val="50196"/>
            </a:srgbClr>
          </a:solidFill>
          <a:ln>
            <a:noFill/>
          </a:ln>
        </p:spPr>
        <p:txBody>
          <a:bodyPr/>
          <a:lstStyle/>
          <a:p>
            <a:endParaRPr lang="zh-CN" altLang="en-US"/>
          </a:p>
        </p:txBody>
      </p:sp>
      <p:sp>
        <p:nvSpPr>
          <p:cNvPr id="86" name="Freeform 29"/>
          <p:cNvSpPr>
            <a:spLocks/>
          </p:cNvSpPr>
          <p:nvPr/>
        </p:nvSpPr>
        <p:spPr bwMode="auto">
          <a:xfrm>
            <a:off x="4481613" y="3345870"/>
            <a:ext cx="339084" cy="682158"/>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rgbClr val="FFFFFF">
              <a:alpha val="50196"/>
            </a:srgbClr>
          </a:solidFill>
          <a:ln>
            <a:noFill/>
          </a:ln>
        </p:spPr>
        <p:txBody>
          <a:bodyPr/>
          <a:lstStyle/>
          <a:p>
            <a:endParaRPr lang="zh-CN" altLang="en-US"/>
          </a:p>
        </p:txBody>
      </p:sp>
      <p:sp>
        <p:nvSpPr>
          <p:cNvPr id="87" name="Freeform 30"/>
          <p:cNvSpPr>
            <a:spLocks/>
          </p:cNvSpPr>
          <p:nvPr/>
        </p:nvSpPr>
        <p:spPr bwMode="auto">
          <a:xfrm>
            <a:off x="4926412" y="3587218"/>
            <a:ext cx="638276" cy="426848"/>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rgbClr val="FFFFFF">
              <a:alpha val="50196"/>
            </a:srgbClr>
          </a:solidFill>
          <a:ln>
            <a:noFill/>
          </a:ln>
        </p:spPr>
        <p:txBody>
          <a:bodyPr/>
          <a:lstStyle/>
          <a:p>
            <a:endParaRPr lang="zh-CN" altLang="en-US"/>
          </a:p>
        </p:txBody>
      </p:sp>
      <p:sp>
        <p:nvSpPr>
          <p:cNvPr id="88" name="Freeform 31"/>
          <p:cNvSpPr>
            <a:spLocks/>
          </p:cNvSpPr>
          <p:nvPr/>
        </p:nvSpPr>
        <p:spPr bwMode="auto">
          <a:xfrm>
            <a:off x="3935088" y="3523391"/>
            <a:ext cx="275257" cy="428843"/>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rgbClr val="FFFFFF">
              <a:alpha val="50196"/>
            </a:srgbClr>
          </a:solidFill>
          <a:ln>
            <a:noFill/>
          </a:ln>
        </p:spPr>
        <p:txBody>
          <a:bodyPr/>
          <a:lstStyle/>
          <a:p>
            <a:endParaRPr lang="zh-CN" altLang="en-US"/>
          </a:p>
        </p:txBody>
      </p:sp>
      <p:sp>
        <p:nvSpPr>
          <p:cNvPr id="89" name="Freeform 32"/>
          <p:cNvSpPr>
            <a:spLocks/>
          </p:cNvSpPr>
          <p:nvPr/>
        </p:nvSpPr>
        <p:spPr bwMode="auto">
          <a:xfrm>
            <a:off x="4752880" y="3080586"/>
            <a:ext cx="534556" cy="765932"/>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rgbClr val="FFFFFF">
              <a:alpha val="50196"/>
            </a:srgbClr>
          </a:solidFill>
          <a:ln>
            <a:noFill/>
          </a:ln>
        </p:spPr>
        <p:txBody>
          <a:bodyPr/>
          <a:lstStyle/>
          <a:p>
            <a:endParaRPr lang="zh-CN" altLang="en-US"/>
          </a:p>
        </p:txBody>
      </p:sp>
      <p:sp>
        <p:nvSpPr>
          <p:cNvPr id="90" name="Freeform 33"/>
          <p:cNvSpPr>
            <a:spLocks/>
          </p:cNvSpPr>
          <p:nvPr/>
        </p:nvSpPr>
        <p:spPr bwMode="auto">
          <a:xfrm>
            <a:off x="1264299" y="2288724"/>
            <a:ext cx="1974668" cy="1511918"/>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rgbClr val="FFFFFF">
              <a:alpha val="50196"/>
            </a:srgbClr>
          </a:solidFill>
          <a:ln>
            <a:noFill/>
          </a:ln>
        </p:spPr>
        <p:txBody>
          <a:bodyPr/>
          <a:lstStyle/>
          <a:p>
            <a:endParaRPr lang="zh-CN" altLang="en-US"/>
          </a:p>
        </p:txBody>
      </p:sp>
      <p:sp>
        <p:nvSpPr>
          <p:cNvPr id="91" name="Freeform 34"/>
          <p:cNvSpPr>
            <a:spLocks/>
          </p:cNvSpPr>
          <p:nvPr/>
        </p:nvSpPr>
        <p:spPr bwMode="auto">
          <a:xfrm>
            <a:off x="3354655" y="1865866"/>
            <a:ext cx="2176125" cy="186297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rgbClr val="FFFFFF">
              <a:alpha val="50196"/>
            </a:srgbClr>
          </a:solidFill>
          <a:ln>
            <a:noFill/>
          </a:ln>
        </p:spPr>
        <p:txBody>
          <a:bodyPr/>
          <a:lstStyle/>
          <a:p>
            <a:endParaRPr lang="zh-CN" altLang="en-US"/>
          </a:p>
        </p:txBody>
      </p:sp>
      <p:sp>
        <p:nvSpPr>
          <p:cNvPr id="92" name="Freeform 35"/>
          <p:cNvSpPr>
            <a:spLocks/>
          </p:cNvSpPr>
          <p:nvPr/>
        </p:nvSpPr>
        <p:spPr bwMode="auto">
          <a:xfrm>
            <a:off x="4902476" y="3272070"/>
            <a:ext cx="231375" cy="263289"/>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rgbClr val="FFFFFF">
              <a:alpha val="50196"/>
            </a:srgbClr>
          </a:solidFill>
          <a:ln>
            <a:noFill/>
          </a:ln>
        </p:spPr>
        <p:txBody>
          <a:bodyPr/>
          <a:lstStyle/>
          <a:p>
            <a:endParaRPr lang="zh-CN" altLang="en-US"/>
          </a:p>
        </p:txBody>
      </p:sp>
      <p:sp>
        <p:nvSpPr>
          <p:cNvPr id="93" name="Freeform 36"/>
          <p:cNvSpPr>
            <a:spLocks/>
          </p:cNvSpPr>
          <p:nvPr/>
        </p:nvSpPr>
        <p:spPr bwMode="auto">
          <a:xfrm>
            <a:off x="5191695" y="2921017"/>
            <a:ext cx="586417" cy="552508"/>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FFFFFF">
              <a:alpha val="50196"/>
            </a:srgbClr>
          </a:solidFill>
          <a:ln>
            <a:noFill/>
          </a:ln>
        </p:spPr>
        <p:txBody>
          <a:bodyPr/>
          <a:lstStyle/>
          <a:p>
            <a:endParaRPr lang="zh-CN" altLang="en-US"/>
          </a:p>
        </p:txBody>
      </p:sp>
      <p:sp>
        <p:nvSpPr>
          <p:cNvPr id="94" name="Freeform 37"/>
          <p:cNvSpPr>
            <a:spLocks/>
          </p:cNvSpPr>
          <p:nvPr/>
        </p:nvSpPr>
        <p:spPr bwMode="auto">
          <a:xfrm>
            <a:off x="5315362" y="2613847"/>
            <a:ext cx="835744" cy="530568"/>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rgbClr val="FFFFFF">
              <a:alpha val="50196"/>
            </a:srgbClr>
          </a:solidFill>
          <a:ln>
            <a:noFill/>
          </a:ln>
        </p:spPr>
        <p:txBody>
          <a:bodyPr/>
          <a:lstStyle/>
          <a:p>
            <a:endParaRPr lang="zh-CN" altLang="en-US"/>
          </a:p>
        </p:txBody>
      </p:sp>
      <p:sp>
        <p:nvSpPr>
          <p:cNvPr id="95" name="Freeform 38"/>
          <p:cNvSpPr>
            <a:spLocks/>
          </p:cNvSpPr>
          <p:nvPr/>
        </p:nvSpPr>
        <p:spPr bwMode="auto">
          <a:xfrm>
            <a:off x="5141830" y="1817995"/>
            <a:ext cx="1111001" cy="993318"/>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rgbClr val="FFFFFF">
              <a:alpha val="50196"/>
            </a:srgbClr>
          </a:solidFill>
          <a:ln>
            <a:noFill/>
          </a:ln>
        </p:spPr>
        <p:txBody>
          <a:bodyPr/>
          <a:lstStyle/>
          <a:p>
            <a:endParaRPr lang="zh-CN" altLang="en-US"/>
          </a:p>
        </p:txBody>
      </p:sp>
      <p:sp>
        <p:nvSpPr>
          <p:cNvPr id="96" name="Freeform 39"/>
          <p:cNvSpPr>
            <a:spLocks/>
          </p:cNvSpPr>
          <p:nvPr/>
        </p:nvSpPr>
        <p:spPr bwMode="auto">
          <a:xfrm>
            <a:off x="2913846" y="3084576"/>
            <a:ext cx="1406203" cy="1196769"/>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rgbClr val="FFFFFF">
              <a:alpha val="50196"/>
            </a:srgbClr>
          </a:solidFill>
          <a:ln>
            <a:noFill/>
          </a:ln>
        </p:spPr>
        <p:txBody>
          <a:bodyPr/>
          <a:lstStyle/>
          <a:p>
            <a:endParaRPr lang="zh-CN" altLang="en-US"/>
          </a:p>
        </p:txBody>
      </p:sp>
      <p:sp>
        <p:nvSpPr>
          <p:cNvPr id="97" name="文本框 96"/>
          <p:cNvSpPr txBox="1"/>
          <p:nvPr/>
        </p:nvSpPr>
        <p:spPr>
          <a:xfrm>
            <a:off x="7818229" y="2172060"/>
            <a:ext cx="2600681" cy="461665"/>
          </a:xfrm>
          <a:prstGeom prst="rect">
            <a:avLst/>
          </a:prstGeom>
          <a:noFill/>
        </p:spPr>
        <p:txBody>
          <a:bodyPr wrap="squar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方正幼线简体" panose="03000509000000000000" pitchFamily="65" charset="-122"/>
                <a:ea typeface="方正幼线简体" panose="03000509000000000000" pitchFamily="65" charset="-122"/>
              </a:rPr>
              <a:t>点击输入小标题</a:t>
            </a:r>
          </a:p>
        </p:txBody>
      </p:sp>
      <p:sp>
        <p:nvSpPr>
          <p:cNvPr id="98" name="文本框 97"/>
          <p:cNvSpPr txBox="1"/>
          <p:nvPr/>
        </p:nvSpPr>
        <p:spPr>
          <a:xfrm>
            <a:off x="7987953" y="2580291"/>
            <a:ext cx="2793427" cy="1006942"/>
          </a:xfrm>
          <a:prstGeom prst="rect">
            <a:avLst/>
          </a:prstGeom>
          <a:noFill/>
        </p:spPr>
        <p:txBody>
          <a:bodyPr wrap="square"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a:p>
            <a:pPr algn="just" defTabSz="866943" fontAlgn="base">
              <a:lnSpc>
                <a:spcPct val="120000"/>
              </a:lnSpc>
              <a:spcBef>
                <a:spcPct val="0"/>
              </a:spcBef>
              <a:spcAft>
                <a:spcPct val="0"/>
              </a:spcAft>
            </a:pP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文本框 98"/>
          <p:cNvSpPr txBox="1"/>
          <p:nvPr/>
        </p:nvSpPr>
        <p:spPr>
          <a:xfrm>
            <a:off x="7818229" y="3557915"/>
            <a:ext cx="2600681" cy="461665"/>
          </a:xfrm>
          <a:prstGeom prst="rect">
            <a:avLst/>
          </a:prstGeom>
          <a:noFill/>
        </p:spPr>
        <p:txBody>
          <a:bodyPr wrap="squar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方正幼线简体" panose="03000509000000000000" pitchFamily="65" charset="-122"/>
                <a:ea typeface="方正幼线简体" panose="03000509000000000000" pitchFamily="65" charset="-122"/>
              </a:rPr>
              <a:t>点击输入小标题</a:t>
            </a:r>
          </a:p>
        </p:txBody>
      </p:sp>
      <p:sp>
        <p:nvSpPr>
          <p:cNvPr id="100" name="文本框 99"/>
          <p:cNvSpPr txBox="1"/>
          <p:nvPr/>
        </p:nvSpPr>
        <p:spPr>
          <a:xfrm>
            <a:off x="7987954" y="3966146"/>
            <a:ext cx="2696554" cy="711733"/>
          </a:xfrm>
          <a:prstGeom prst="rect">
            <a:avLst/>
          </a:prstGeom>
          <a:noFill/>
        </p:spPr>
        <p:txBody>
          <a:bodyPr wrap="square"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101" name="文本框 100"/>
          <p:cNvSpPr txBox="1"/>
          <p:nvPr/>
        </p:nvSpPr>
        <p:spPr>
          <a:xfrm>
            <a:off x="7818229" y="4946363"/>
            <a:ext cx="2600681" cy="461665"/>
          </a:xfrm>
          <a:prstGeom prst="rect">
            <a:avLst/>
          </a:prstGeom>
          <a:noFill/>
        </p:spPr>
        <p:txBody>
          <a:bodyPr wrap="squar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方正幼线简体" panose="03000509000000000000" pitchFamily="65" charset="-122"/>
                <a:ea typeface="方正幼线简体" panose="03000509000000000000" pitchFamily="65" charset="-122"/>
              </a:rPr>
              <a:t>点击输入小标题</a:t>
            </a:r>
          </a:p>
        </p:txBody>
      </p:sp>
      <p:sp>
        <p:nvSpPr>
          <p:cNvPr id="102" name="文本框 101"/>
          <p:cNvSpPr txBox="1"/>
          <p:nvPr/>
        </p:nvSpPr>
        <p:spPr>
          <a:xfrm>
            <a:off x="7987953" y="5354594"/>
            <a:ext cx="2793427" cy="711733"/>
          </a:xfrm>
          <a:prstGeom prst="rect">
            <a:avLst/>
          </a:prstGeom>
          <a:noFill/>
        </p:spPr>
        <p:txBody>
          <a:bodyPr wrap="square"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nvGrpSpPr>
          <p:cNvPr id="103" name="组合 102"/>
          <p:cNvGrpSpPr/>
          <p:nvPr/>
        </p:nvGrpSpPr>
        <p:grpSpPr>
          <a:xfrm>
            <a:off x="1249977" y="1813612"/>
            <a:ext cx="5010472" cy="4149763"/>
            <a:chOff x="1249977" y="1813612"/>
            <a:chExt cx="5010472" cy="4149763"/>
          </a:xfrm>
        </p:grpSpPr>
        <p:sp>
          <p:nvSpPr>
            <p:cNvPr id="104" name="Freeform 9"/>
            <p:cNvSpPr>
              <a:spLocks/>
            </p:cNvSpPr>
            <p:nvPr/>
          </p:nvSpPr>
          <p:spPr bwMode="auto">
            <a:xfrm>
              <a:off x="1249977" y="1813612"/>
              <a:ext cx="5010472" cy="3903462"/>
            </a:xfrm>
            <a:custGeom>
              <a:avLst/>
              <a:gdLst>
                <a:gd name="T0" fmla="*/ 3152 w 5024"/>
                <a:gd name="T1" fmla="*/ 3764 h 3914"/>
                <a:gd name="T2" fmla="*/ 2904 w 5024"/>
                <a:gd name="T3" fmla="*/ 3696 h 3914"/>
                <a:gd name="T4" fmla="*/ 2720 w 5024"/>
                <a:gd name="T5" fmla="*/ 3612 h 3914"/>
                <a:gd name="T6" fmla="*/ 2446 w 5024"/>
                <a:gd name="T7" fmla="*/ 3668 h 3914"/>
                <a:gd name="T8" fmla="*/ 2320 w 5024"/>
                <a:gd name="T9" fmla="*/ 3792 h 3914"/>
                <a:gd name="T10" fmla="*/ 2124 w 5024"/>
                <a:gd name="T11" fmla="*/ 3656 h 3914"/>
                <a:gd name="T12" fmla="*/ 1982 w 5024"/>
                <a:gd name="T13" fmla="*/ 3478 h 3914"/>
                <a:gd name="T14" fmla="*/ 2098 w 5024"/>
                <a:gd name="T15" fmla="*/ 3086 h 3914"/>
                <a:gd name="T16" fmla="*/ 1936 w 5024"/>
                <a:gd name="T17" fmla="*/ 3024 h 3914"/>
                <a:gd name="T18" fmla="*/ 1656 w 5024"/>
                <a:gd name="T19" fmla="*/ 3038 h 3914"/>
                <a:gd name="T20" fmla="*/ 1382 w 5024"/>
                <a:gd name="T21" fmla="*/ 2958 h 3914"/>
                <a:gd name="T22" fmla="*/ 1096 w 5024"/>
                <a:gd name="T23" fmla="*/ 2970 h 3914"/>
                <a:gd name="T24" fmla="*/ 828 w 5024"/>
                <a:gd name="T25" fmla="*/ 2860 h 3914"/>
                <a:gd name="T26" fmla="*/ 628 w 5024"/>
                <a:gd name="T27" fmla="*/ 2666 h 3914"/>
                <a:gd name="T28" fmla="*/ 312 w 5024"/>
                <a:gd name="T29" fmla="*/ 2400 h 3914"/>
                <a:gd name="T30" fmla="*/ 278 w 5024"/>
                <a:gd name="T31" fmla="*/ 2192 h 3914"/>
                <a:gd name="T32" fmla="*/ 262 w 5024"/>
                <a:gd name="T33" fmla="*/ 1920 h 3914"/>
                <a:gd name="T34" fmla="*/ 114 w 5024"/>
                <a:gd name="T35" fmla="*/ 1734 h 3914"/>
                <a:gd name="T36" fmla="*/ 86 w 5024"/>
                <a:gd name="T37" fmla="*/ 1410 h 3914"/>
                <a:gd name="T38" fmla="*/ 8 w 5024"/>
                <a:gd name="T39" fmla="*/ 1272 h 3914"/>
                <a:gd name="T40" fmla="*/ 254 w 5024"/>
                <a:gd name="T41" fmla="*/ 1198 h 3914"/>
                <a:gd name="T42" fmla="*/ 534 w 5024"/>
                <a:gd name="T43" fmla="*/ 1158 h 3914"/>
                <a:gd name="T44" fmla="*/ 724 w 5024"/>
                <a:gd name="T45" fmla="*/ 820 h 3914"/>
                <a:gd name="T46" fmla="*/ 994 w 5024"/>
                <a:gd name="T47" fmla="*/ 664 h 3914"/>
                <a:gd name="T48" fmla="*/ 1230 w 5024"/>
                <a:gd name="T49" fmla="*/ 626 h 3914"/>
                <a:gd name="T50" fmla="*/ 1456 w 5024"/>
                <a:gd name="T51" fmla="*/ 530 h 3914"/>
                <a:gd name="T52" fmla="*/ 1586 w 5024"/>
                <a:gd name="T53" fmla="*/ 898 h 3914"/>
                <a:gd name="T54" fmla="*/ 1986 w 5024"/>
                <a:gd name="T55" fmla="*/ 1198 h 3914"/>
                <a:gd name="T56" fmla="*/ 2578 w 5024"/>
                <a:gd name="T57" fmla="*/ 1398 h 3914"/>
                <a:gd name="T58" fmla="*/ 2920 w 5024"/>
                <a:gd name="T59" fmla="*/ 1360 h 3914"/>
                <a:gd name="T60" fmla="*/ 3282 w 5024"/>
                <a:gd name="T61" fmla="*/ 1212 h 3914"/>
                <a:gd name="T62" fmla="*/ 3368 w 5024"/>
                <a:gd name="T63" fmla="*/ 1050 h 3914"/>
                <a:gd name="T64" fmla="*/ 3636 w 5024"/>
                <a:gd name="T65" fmla="*/ 882 h 3914"/>
                <a:gd name="T66" fmla="*/ 3792 w 5024"/>
                <a:gd name="T67" fmla="*/ 664 h 3914"/>
                <a:gd name="T68" fmla="*/ 3554 w 5024"/>
                <a:gd name="T69" fmla="*/ 718 h 3914"/>
                <a:gd name="T70" fmla="*/ 3700 w 5024"/>
                <a:gd name="T71" fmla="*/ 476 h 3914"/>
                <a:gd name="T72" fmla="*/ 3790 w 5024"/>
                <a:gd name="T73" fmla="*/ 138 h 3914"/>
                <a:gd name="T74" fmla="*/ 4078 w 5024"/>
                <a:gd name="T75" fmla="*/ 20 h 3914"/>
                <a:gd name="T76" fmla="*/ 4372 w 5024"/>
                <a:gd name="T77" fmla="*/ 288 h 3914"/>
                <a:gd name="T78" fmla="*/ 4626 w 5024"/>
                <a:gd name="T79" fmla="*/ 396 h 3914"/>
                <a:gd name="T80" fmla="*/ 4950 w 5024"/>
                <a:gd name="T81" fmla="*/ 342 h 3914"/>
                <a:gd name="T82" fmla="*/ 4994 w 5024"/>
                <a:gd name="T83" fmla="*/ 714 h 3914"/>
                <a:gd name="T84" fmla="*/ 4884 w 5024"/>
                <a:gd name="T85" fmla="*/ 896 h 3914"/>
                <a:gd name="T86" fmla="*/ 4832 w 5024"/>
                <a:gd name="T87" fmla="*/ 1116 h 3914"/>
                <a:gd name="T88" fmla="*/ 4722 w 5024"/>
                <a:gd name="T89" fmla="*/ 1230 h 3914"/>
                <a:gd name="T90" fmla="*/ 4482 w 5024"/>
                <a:gd name="T91" fmla="*/ 1412 h 3914"/>
                <a:gd name="T92" fmla="*/ 4206 w 5024"/>
                <a:gd name="T93" fmla="*/ 1678 h 3914"/>
                <a:gd name="T94" fmla="*/ 4196 w 5024"/>
                <a:gd name="T95" fmla="*/ 1430 h 3914"/>
                <a:gd name="T96" fmla="*/ 3866 w 5024"/>
                <a:gd name="T97" fmla="*/ 1690 h 3914"/>
                <a:gd name="T98" fmla="*/ 3988 w 5024"/>
                <a:gd name="T99" fmla="*/ 1796 h 3914"/>
                <a:gd name="T100" fmla="*/ 4328 w 5024"/>
                <a:gd name="T101" fmla="*/ 1834 h 3914"/>
                <a:gd name="T102" fmla="*/ 4100 w 5024"/>
                <a:gd name="T103" fmla="*/ 2054 h 3914"/>
                <a:gd name="T104" fmla="*/ 4268 w 5024"/>
                <a:gd name="T105" fmla="*/ 2378 h 3914"/>
                <a:gd name="T106" fmla="*/ 4384 w 5024"/>
                <a:gd name="T107" fmla="*/ 2538 h 3914"/>
                <a:gd name="T108" fmla="*/ 4424 w 5024"/>
                <a:gd name="T109" fmla="*/ 2668 h 3914"/>
                <a:gd name="T110" fmla="*/ 4380 w 5024"/>
                <a:gd name="T111" fmla="*/ 2774 h 3914"/>
                <a:gd name="T112" fmla="*/ 4282 w 5024"/>
                <a:gd name="T113" fmla="*/ 3048 h 3914"/>
                <a:gd name="T114" fmla="*/ 4242 w 5024"/>
                <a:gd name="T115" fmla="*/ 3212 h 3914"/>
                <a:gd name="T116" fmla="*/ 4136 w 5024"/>
                <a:gd name="T117" fmla="*/ 3370 h 3914"/>
                <a:gd name="T118" fmla="*/ 3930 w 5024"/>
                <a:gd name="T119" fmla="*/ 3558 h 3914"/>
                <a:gd name="T120" fmla="*/ 3726 w 5024"/>
                <a:gd name="T121" fmla="*/ 3658 h 3914"/>
                <a:gd name="T122" fmla="*/ 3512 w 5024"/>
                <a:gd name="T123" fmla="*/ 3730 h 3914"/>
                <a:gd name="T124" fmla="*/ 3288 w 5024"/>
                <a:gd name="T125" fmla="*/ 3834 h 3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024" h="3914">
                  <a:moveTo>
                    <a:pt x="3272" y="3914"/>
                  </a:moveTo>
                  <a:lnTo>
                    <a:pt x="3272" y="3914"/>
                  </a:lnTo>
                  <a:lnTo>
                    <a:pt x="3258" y="3900"/>
                  </a:lnTo>
                  <a:lnTo>
                    <a:pt x="3250" y="3888"/>
                  </a:lnTo>
                  <a:lnTo>
                    <a:pt x="3246" y="3878"/>
                  </a:lnTo>
                  <a:lnTo>
                    <a:pt x="3242" y="3866"/>
                  </a:lnTo>
                  <a:lnTo>
                    <a:pt x="3216" y="3828"/>
                  </a:lnTo>
                  <a:lnTo>
                    <a:pt x="3216" y="3810"/>
                  </a:lnTo>
                  <a:lnTo>
                    <a:pt x="3216" y="3796"/>
                  </a:lnTo>
                  <a:lnTo>
                    <a:pt x="3218" y="3790"/>
                  </a:lnTo>
                  <a:lnTo>
                    <a:pt x="3222" y="3784"/>
                  </a:lnTo>
                  <a:lnTo>
                    <a:pt x="3226" y="3780"/>
                  </a:lnTo>
                  <a:lnTo>
                    <a:pt x="3234" y="3776"/>
                  </a:lnTo>
                  <a:lnTo>
                    <a:pt x="3236" y="3770"/>
                  </a:lnTo>
                  <a:lnTo>
                    <a:pt x="3226" y="3770"/>
                  </a:lnTo>
                  <a:lnTo>
                    <a:pt x="3218" y="3772"/>
                  </a:lnTo>
                  <a:lnTo>
                    <a:pt x="3208" y="3776"/>
                  </a:lnTo>
                  <a:lnTo>
                    <a:pt x="3198" y="3782"/>
                  </a:lnTo>
                  <a:lnTo>
                    <a:pt x="3188" y="3790"/>
                  </a:lnTo>
                  <a:lnTo>
                    <a:pt x="3156" y="3790"/>
                  </a:lnTo>
                  <a:lnTo>
                    <a:pt x="3152" y="3764"/>
                  </a:lnTo>
                  <a:lnTo>
                    <a:pt x="3138" y="3758"/>
                  </a:lnTo>
                  <a:lnTo>
                    <a:pt x="3132" y="3752"/>
                  </a:lnTo>
                  <a:lnTo>
                    <a:pt x="3130" y="3746"/>
                  </a:lnTo>
                  <a:lnTo>
                    <a:pt x="3126" y="3740"/>
                  </a:lnTo>
                  <a:lnTo>
                    <a:pt x="3122" y="3742"/>
                  </a:lnTo>
                  <a:lnTo>
                    <a:pt x="3120" y="3744"/>
                  </a:lnTo>
                  <a:lnTo>
                    <a:pt x="3118" y="3750"/>
                  </a:lnTo>
                  <a:lnTo>
                    <a:pt x="3116" y="3760"/>
                  </a:lnTo>
                  <a:lnTo>
                    <a:pt x="3114" y="3770"/>
                  </a:lnTo>
                  <a:lnTo>
                    <a:pt x="3102" y="3770"/>
                  </a:lnTo>
                  <a:lnTo>
                    <a:pt x="3100" y="3768"/>
                  </a:lnTo>
                  <a:lnTo>
                    <a:pt x="3094" y="3766"/>
                  </a:lnTo>
                  <a:lnTo>
                    <a:pt x="3086" y="3768"/>
                  </a:lnTo>
                  <a:lnTo>
                    <a:pt x="3076" y="3770"/>
                  </a:lnTo>
                  <a:lnTo>
                    <a:pt x="3070" y="3774"/>
                  </a:lnTo>
                  <a:lnTo>
                    <a:pt x="3040" y="3772"/>
                  </a:lnTo>
                  <a:lnTo>
                    <a:pt x="3012" y="3768"/>
                  </a:lnTo>
                  <a:lnTo>
                    <a:pt x="2986" y="3764"/>
                  </a:lnTo>
                  <a:lnTo>
                    <a:pt x="2962" y="3762"/>
                  </a:lnTo>
                  <a:lnTo>
                    <a:pt x="2952" y="3756"/>
                  </a:lnTo>
                  <a:lnTo>
                    <a:pt x="2944" y="3748"/>
                  </a:lnTo>
                  <a:lnTo>
                    <a:pt x="2928" y="3730"/>
                  </a:lnTo>
                  <a:lnTo>
                    <a:pt x="2904" y="3696"/>
                  </a:lnTo>
                  <a:lnTo>
                    <a:pt x="2904" y="3674"/>
                  </a:lnTo>
                  <a:lnTo>
                    <a:pt x="2914" y="3654"/>
                  </a:lnTo>
                  <a:lnTo>
                    <a:pt x="2918" y="3644"/>
                  </a:lnTo>
                  <a:lnTo>
                    <a:pt x="2920" y="3634"/>
                  </a:lnTo>
                  <a:lnTo>
                    <a:pt x="2898" y="3620"/>
                  </a:lnTo>
                  <a:lnTo>
                    <a:pt x="2868" y="3618"/>
                  </a:lnTo>
                  <a:lnTo>
                    <a:pt x="2834" y="3614"/>
                  </a:lnTo>
                  <a:lnTo>
                    <a:pt x="2818" y="3610"/>
                  </a:lnTo>
                  <a:lnTo>
                    <a:pt x="2804" y="3604"/>
                  </a:lnTo>
                  <a:lnTo>
                    <a:pt x="2792" y="3598"/>
                  </a:lnTo>
                  <a:lnTo>
                    <a:pt x="2786" y="3590"/>
                  </a:lnTo>
                  <a:lnTo>
                    <a:pt x="2780" y="3574"/>
                  </a:lnTo>
                  <a:lnTo>
                    <a:pt x="2774" y="3572"/>
                  </a:lnTo>
                  <a:lnTo>
                    <a:pt x="2764" y="3574"/>
                  </a:lnTo>
                  <a:lnTo>
                    <a:pt x="2756" y="3576"/>
                  </a:lnTo>
                  <a:lnTo>
                    <a:pt x="2748" y="3580"/>
                  </a:lnTo>
                  <a:lnTo>
                    <a:pt x="2740" y="3584"/>
                  </a:lnTo>
                  <a:lnTo>
                    <a:pt x="2734" y="3590"/>
                  </a:lnTo>
                  <a:lnTo>
                    <a:pt x="2728" y="3598"/>
                  </a:lnTo>
                  <a:lnTo>
                    <a:pt x="2720" y="3612"/>
                  </a:lnTo>
                  <a:lnTo>
                    <a:pt x="2708" y="3622"/>
                  </a:lnTo>
                  <a:lnTo>
                    <a:pt x="2698" y="3632"/>
                  </a:lnTo>
                  <a:lnTo>
                    <a:pt x="2660" y="3632"/>
                  </a:lnTo>
                  <a:lnTo>
                    <a:pt x="2656" y="3640"/>
                  </a:lnTo>
                  <a:lnTo>
                    <a:pt x="2646" y="3650"/>
                  </a:lnTo>
                  <a:lnTo>
                    <a:pt x="2630" y="3664"/>
                  </a:lnTo>
                  <a:lnTo>
                    <a:pt x="2606" y="3666"/>
                  </a:lnTo>
                  <a:lnTo>
                    <a:pt x="2590" y="3648"/>
                  </a:lnTo>
                  <a:lnTo>
                    <a:pt x="2586" y="3642"/>
                  </a:lnTo>
                  <a:lnTo>
                    <a:pt x="2580" y="3642"/>
                  </a:lnTo>
                  <a:lnTo>
                    <a:pt x="2574" y="3642"/>
                  </a:lnTo>
                  <a:lnTo>
                    <a:pt x="2566" y="3646"/>
                  </a:lnTo>
                  <a:lnTo>
                    <a:pt x="2550" y="3654"/>
                  </a:lnTo>
                  <a:lnTo>
                    <a:pt x="2540" y="3660"/>
                  </a:lnTo>
                  <a:lnTo>
                    <a:pt x="2516" y="3658"/>
                  </a:lnTo>
                  <a:lnTo>
                    <a:pt x="2504" y="3648"/>
                  </a:lnTo>
                  <a:lnTo>
                    <a:pt x="2494" y="3640"/>
                  </a:lnTo>
                  <a:lnTo>
                    <a:pt x="2484" y="3636"/>
                  </a:lnTo>
                  <a:lnTo>
                    <a:pt x="2474" y="3636"/>
                  </a:lnTo>
                  <a:lnTo>
                    <a:pt x="2446" y="3668"/>
                  </a:lnTo>
                  <a:lnTo>
                    <a:pt x="2420" y="3670"/>
                  </a:lnTo>
                  <a:lnTo>
                    <a:pt x="2404" y="3660"/>
                  </a:lnTo>
                  <a:lnTo>
                    <a:pt x="2398" y="3656"/>
                  </a:lnTo>
                  <a:lnTo>
                    <a:pt x="2392" y="3656"/>
                  </a:lnTo>
                  <a:lnTo>
                    <a:pt x="2384" y="3664"/>
                  </a:lnTo>
                  <a:lnTo>
                    <a:pt x="2382" y="3668"/>
                  </a:lnTo>
                  <a:lnTo>
                    <a:pt x="2380" y="3684"/>
                  </a:lnTo>
                  <a:lnTo>
                    <a:pt x="2388" y="3698"/>
                  </a:lnTo>
                  <a:lnTo>
                    <a:pt x="2394" y="3708"/>
                  </a:lnTo>
                  <a:lnTo>
                    <a:pt x="2396" y="3722"/>
                  </a:lnTo>
                  <a:lnTo>
                    <a:pt x="2396" y="3744"/>
                  </a:lnTo>
                  <a:lnTo>
                    <a:pt x="2396" y="3756"/>
                  </a:lnTo>
                  <a:lnTo>
                    <a:pt x="2396" y="3768"/>
                  </a:lnTo>
                  <a:lnTo>
                    <a:pt x="2404" y="3796"/>
                  </a:lnTo>
                  <a:lnTo>
                    <a:pt x="2404" y="3816"/>
                  </a:lnTo>
                  <a:lnTo>
                    <a:pt x="2394" y="3828"/>
                  </a:lnTo>
                  <a:lnTo>
                    <a:pt x="2372" y="3828"/>
                  </a:lnTo>
                  <a:lnTo>
                    <a:pt x="2320" y="3792"/>
                  </a:lnTo>
                  <a:lnTo>
                    <a:pt x="2320" y="3742"/>
                  </a:lnTo>
                  <a:lnTo>
                    <a:pt x="2316" y="3738"/>
                  </a:lnTo>
                  <a:lnTo>
                    <a:pt x="2310" y="3736"/>
                  </a:lnTo>
                  <a:lnTo>
                    <a:pt x="2302" y="3734"/>
                  </a:lnTo>
                  <a:lnTo>
                    <a:pt x="2280" y="3752"/>
                  </a:lnTo>
                  <a:lnTo>
                    <a:pt x="2268" y="3762"/>
                  </a:lnTo>
                  <a:lnTo>
                    <a:pt x="2258" y="3770"/>
                  </a:lnTo>
                  <a:lnTo>
                    <a:pt x="2250" y="3770"/>
                  </a:lnTo>
                  <a:lnTo>
                    <a:pt x="2244" y="3764"/>
                  </a:lnTo>
                  <a:lnTo>
                    <a:pt x="2238" y="3760"/>
                  </a:lnTo>
                  <a:lnTo>
                    <a:pt x="2228" y="3756"/>
                  </a:lnTo>
                  <a:lnTo>
                    <a:pt x="2214" y="3738"/>
                  </a:lnTo>
                  <a:lnTo>
                    <a:pt x="2208" y="3730"/>
                  </a:lnTo>
                  <a:lnTo>
                    <a:pt x="2202" y="3726"/>
                  </a:lnTo>
                  <a:lnTo>
                    <a:pt x="2182" y="3700"/>
                  </a:lnTo>
                  <a:lnTo>
                    <a:pt x="2160" y="3698"/>
                  </a:lnTo>
                  <a:lnTo>
                    <a:pt x="2144" y="3694"/>
                  </a:lnTo>
                  <a:lnTo>
                    <a:pt x="2134" y="3688"/>
                  </a:lnTo>
                  <a:lnTo>
                    <a:pt x="2128" y="3678"/>
                  </a:lnTo>
                  <a:lnTo>
                    <a:pt x="2124" y="3668"/>
                  </a:lnTo>
                  <a:lnTo>
                    <a:pt x="2124" y="3656"/>
                  </a:lnTo>
                  <a:lnTo>
                    <a:pt x="2124" y="3622"/>
                  </a:lnTo>
                  <a:lnTo>
                    <a:pt x="2132" y="3604"/>
                  </a:lnTo>
                  <a:lnTo>
                    <a:pt x="2130" y="3582"/>
                  </a:lnTo>
                  <a:lnTo>
                    <a:pt x="2094" y="3570"/>
                  </a:lnTo>
                  <a:lnTo>
                    <a:pt x="2088" y="3564"/>
                  </a:lnTo>
                  <a:lnTo>
                    <a:pt x="2088" y="3544"/>
                  </a:lnTo>
                  <a:lnTo>
                    <a:pt x="2086" y="3542"/>
                  </a:lnTo>
                  <a:lnTo>
                    <a:pt x="2084" y="3540"/>
                  </a:lnTo>
                  <a:lnTo>
                    <a:pt x="2082" y="3530"/>
                  </a:lnTo>
                  <a:lnTo>
                    <a:pt x="2078" y="3516"/>
                  </a:lnTo>
                  <a:lnTo>
                    <a:pt x="2064" y="3486"/>
                  </a:lnTo>
                  <a:lnTo>
                    <a:pt x="2060" y="3468"/>
                  </a:lnTo>
                  <a:lnTo>
                    <a:pt x="2054" y="3460"/>
                  </a:lnTo>
                  <a:lnTo>
                    <a:pt x="2050" y="3458"/>
                  </a:lnTo>
                  <a:lnTo>
                    <a:pt x="2046" y="3456"/>
                  </a:lnTo>
                  <a:lnTo>
                    <a:pt x="2036" y="3456"/>
                  </a:lnTo>
                  <a:lnTo>
                    <a:pt x="1994" y="3478"/>
                  </a:lnTo>
                  <a:lnTo>
                    <a:pt x="1982" y="3478"/>
                  </a:lnTo>
                  <a:lnTo>
                    <a:pt x="1974" y="3476"/>
                  </a:lnTo>
                  <a:lnTo>
                    <a:pt x="1968" y="3474"/>
                  </a:lnTo>
                  <a:lnTo>
                    <a:pt x="1964" y="3470"/>
                  </a:lnTo>
                  <a:lnTo>
                    <a:pt x="1964" y="3372"/>
                  </a:lnTo>
                  <a:lnTo>
                    <a:pt x="1972" y="3352"/>
                  </a:lnTo>
                  <a:lnTo>
                    <a:pt x="1980" y="3336"/>
                  </a:lnTo>
                  <a:lnTo>
                    <a:pt x="1992" y="3322"/>
                  </a:lnTo>
                  <a:lnTo>
                    <a:pt x="2002" y="3308"/>
                  </a:lnTo>
                  <a:lnTo>
                    <a:pt x="2016" y="3296"/>
                  </a:lnTo>
                  <a:lnTo>
                    <a:pt x="2030" y="3284"/>
                  </a:lnTo>
                  <a:lnTo>
                    <a:pt x="2064" y="3260"/>
                  </a:lnTo>
                  <a:lnTo>
                    <a:pt x="2068" y="3258"/>
                  </a:lnTo>
                  <a:lnTo>
                    <a:pt x="2070" y="3254"/>
                  </a:lnTo>
                  <a:lnTo>
                    <a:pt x="2074" y="3236"/>
                  </a:lnTo>
                  <a:lnTo>
                    <a:pt x="2074" y="3210"/>
                  </a:lnTo>
                  <a:lnTo>
                    <a:pt x="2080" y="3192"/>
                  </a:lnTo>
                  <a:lnTo>
                    <a:pt x="2084" y="3176"/>
                  </a:lnTo>
                  <a:lnTo>
                    <a:pt x="2084" y="3146"/>
                  </a:lnTo>
                  <a:lnTo>
                    <a:pt x="2088" y="3128"/>
                  </a:lnTo>
                  <a:lnTo>
                    <a:pt x="2092" y="3122"/>
                  </a:lnTo>
                  <a:lnTo>
                    <a:pt x="2096" y="3116"/>
                  </a:lnTo>
                  <a:lnTo>
                    <a:pt x="2098" y="3086"/>
                  </a:lnTo>
                  <a:lnTo>
                    <a:pt x="2092" y="3076"/>
                  </a:lnTo>
                  <a:lnTo>
                    <a:pt x="2086" y="3068"/>
                  </a:lnTo>
                  <a:lnTo>
                    <a:pt x="2070" y="3056"/>
                  </a:lnTo>
                  <a:lnTo>
                    <a:pt x="2058" y="3046"/>
                  </a:lnTo>
                  <a:lnTo>
                    <a:pt x="2052" y="3040"/>
                  </a:lnTo>
                  <a:lnTo>
                    <a:pt x="2048" y="3034"/>
                  </a:lnTo>
                  <a:lnTo>
                    <a:pt x="2048" y="2998"/>
                  </a:lnTo>
                  <a:lnTo>
                    <a:pt x="2044" y="2998"/>
                  </a:lnTo>
                  <a:lnTo>
                    <a:pt x="2036" y="2982"/>
                  </a:lnTo>
                  <a:lnTo>
                    <a:pt x="2026" y="2970"/>
                  </a:lnTo>
                  <a:lnTo>
                    <a:pt x="2010" y="2950"/>
                  </a:lnTo>
                  <a:lnTo>
                    <a:pt x="1990" y="2950"/>
                  </a:lnTo>
                  <a:lnTo>
                    <a:pt x="1974" y="2966"/>
                  </a:lnTo>
                  <a:lnTo>
                    <a:pt x="1974" y="2980"/>
                  </a:lnTo>
                  <a:lnTo>
                    <a:pt x="1972" y="2996"/>
                  </a:lnTo>
                  <a:lnTo>
                    <a:pt x="1968" y="3012"/>
                  </a:lnTo>
                  <a:lnTo>
                    <a:pt x="1964" y="3018"/>
                  </a:lnTo>
                  <a:lnTo>
                    <a:pt x="1960" y="3024"/>
                  </a:lnTo>
                  <a:lnTo>
                    <a:pt x="1936" y="3024"/>
                  </a:lnTo>
                  <a:lnTo>
                    <a:pt x="1918" y="3016"/>
                  </a:lnTo>
                  <a:lnTo>
                    <a:pt x="1906" y="3008"/>
                  </a:lnTo>
                  <a:lnTo>
                    <a:pt x="1902" y="3002"/>
                  </a:lnTo>
                  <a:lnTo>
                    <a:pt x="1898" y="2998"/>
                  </a:lnTo>
                  <a:lnTo>
                    <a:pt x="1896" y="2990"/>
                  </a:lnTo>
                  <a:lnTo>
                    <a:pt x="1896" y="2982"/>
                  </a:lnTo>
                  <a:lnTo>
                    <a:pt x="1878" y="2974"/>
                  </a:lnTo>
                  <a:lnTo>
                    <a:pt x="1862" y="2968"/>
                  </a:lnTo>
                  <a:lnTo>
                    <a:pt x="1838" y="2960"/>
                  </a:lnTo>
                  <a:lnTo>
                    <a:pt x="1826" y="2946"/>
                  </a:lnTo>
                  <a:lnTo>
                    <a:pt x="1810" y="2946"/>
                  </a:lnTo>
                  <a:lnTo>
                    <a:pt x="1792" y="2960"/>
                  </a:lnTo>
                  <a:lnTo>
                    <a:pt x="1774" y="2972"/>
                  </a:lnTo>
                  <a:lnTo>
                    <a:pt x="1738" y="2996"/>
                  </a:lnTo>
                  <a:lnTo>
                    <a:pt x="1726" y="2998"/>
                  </a:lnTo>
                  <a:lnTo>
                    <a:pt x="1718" y="3000"/>
                  </a:lnTo>
                  <a:lnTo>
                    <a:pt x="1712" y="3004"/>
                  </a:lnTo>
                  <a:lnTo>
                    <a:pt x="1706" y="3008"/>
                  </a:lnTo>
                  <a:lnTo>
                    <a:pt x="1698" y="3020"/>
                  </a:lnTo>
                  <a:lnTo>
                    <a:pt x="1688" y="3034"/>
                  </a:lnTo>
                  <a:lnTo>
                    <a:pt x="1664" y="3036"/>
                  </a:lnTo>
                  <a:lnTo>
                    <a:pt x="1656" y="3038"/>
                  </a:lnTo>
                  <a:lnTo>
                    <a:pt x="1650" y="3042"/>
                  </a:lnTo>
                  <a:lnTo>
                    <a:pt x="1640" y="3054"/>
                  </a:lnTo>
                  <a:lnTo>
                    <a:pt x="1624" y="3072"/>
                  </a:lnTo>
                  <a:lnTo>
                    <a:pt x="1614" y="3078"/>
                  </a:lnTo>
                  <a:lnTo>
                    <a:pt x="1600" y="3082"/>
                  </a:lnTo>
                  <a:lnTo>
                    <a:pt x="1576" y="3086"/>
                  </a:lnTo>
                  <a:lnTo>
                    <a:pt x="1574" y="3092"/>
                  </a:lnTo>
                  <a:lnTo>
                    <a:pt x="1472" y="3088"/>
                  </a:lnTo>
                  <a:lnTo>
                    <a:pt x="1454" y="3090"/>
                  </a:lnTo>
                  <a:lnTo>
                    <a:pt x="1436" y="3090"/>
                  </a:lnTo>
                  <a:lnTo>
                    <a:pt x="1428" y="3088"/>
                  </a:lnTo>
                  <a:lnTo>
                    <a:pt x="1422" y="3086"/>
                  </a:lnTo>
                  <a:lnTo>
                    <a:pt x="1416" y="3082"/>
                  </a:lnTo>
                  <a:lnTo>
                    <a:pt x="1410" y="3076"/>
                  </a:lnTo>
                  <a:lnTo>
                    <a:pt x="1410" y="3058"/>
                  </a:lnTo>
                  <a:lnTo>
                    <a:pt x="1430" y="3012"/>
                  </a:lnTo>
                  <a:lnTo>
                    <a:pt x="1416" y="3008"/>
                  </a:lnTo>
                  <a:lnTo>
                    <a:pt x="1406" y="3000"/>
                  </a:lnTo>
                  <a:lnTo>
                    <a:pt x="1390" y="2988"/>
                  </a:lnTo>
                  <a:lnTo>
                    <a:pt x="1382" y="2958"/>
                  </a:lnTo>
                  <a:lnTo>
                    <a:pt x="1354" y="2956"/>
                  </a:lnTo>
                  <a:lnTo>
                    <a:pt x="1330" y="2950"/>
                  </a:lnTo>
                  <a:lnTo>
                    <a:pt x="1312" y="2930"/>
                  </a:lnTo>
                  <a:lnTo>
                    <a:pt x="1274" y="2914"/>
                  </a:lnTo>
                  <a:lnTo>
                    <a:pt x="1252" y="2902"/>
                  </a:lnTo>
                  <a:lnTo>
                    <a:pt x="1244" y="2898"/>
                  </a:lnTo>
                  <a:lnTo>
                    <a:pt x="1234" y="2894"/>
                  </a:lnTo>
                  <a:lnTo>
                    <a:pt x="1224" y="2894"/>
                  </a:lnTo>
                  <a:lnTo>
                    <a:pt x="1216" y="2898"/>
                  </a:lnTo>
                  <a:lnTo>
                    <a:pt x="1208" y="2904"/>
                  </a:lnTo>
                  <a:lnTo>
                    <a:pt x="1202" y="2914"/>
                  </a:lnTo>
                  <a:lnTo>
                    <a:pt x="1172" y="2928"/>
                  </a:lnTo>
                  <a:lnTo>
                    <a:pt x="1160" y="2940"/>
                  </a:lnTo>
                  <a:lnTo>
                    <a:pt x="1144" y="2996"/>
                  </a:lnTo>
                  <a:lnTo>
                    <a:pt x="1122" y="2996"/>
                  </a:lnTo>
                  <a:lnTo>
                    <a:pt x="1110" y="2990"/>
                  </a:lnTo>
                  <a:lnTo>
                    <a:pt x="1102" y="2984"/>
                  </a:lnTo>
                  <a:lnTo>
                    <a:pt x="1098" y="2978"/>
                  </a:lnTo>
                  <a:lnTo>
                    <a:pt x="1096" y="2970"/>
                  </a:lnTo>
                  <a:lnTo>
                    <a:pt x="1094" y="2962"/>
                  </a:lnTo>
                  <a:lnTo>
                    <a:pt x="1094" y="2954"/>
                  </a:lnTo>
                  <a:lnTo>
                    <a:pt x="1094" y="2938"/>
                  </a:lnTo>
                  <a:lnTo>
                    <a:pt x="1106" y="2904"/>
                  </a:lnTo>
                  <a:lnTo>
                    <a:pt x="1100" y="2896"/>
                  </a:lnTo>
                  <a:lnTo>
                    <a:pt x="1098" y="2894"/>
                  </a:lnTo>
                  <a:lnTo>
                    <a:pt x="1094" y="2892"/>
                  </a:lnTo>
                  <a:lnTo>
                    <a:pt x="1068" y="2894"/>
                  </a:lnTo>
                  <a:lnTo>
                    <a:pt x="1046" y="2900"/>
                  </a:lnTo>
                  <a:lnTo>
                    <a:pt x="1024" y="2906"/>
                  </a:lnTo>
                  <a:lnTo>
                    <a:pt x="1004" y="2914"/>
                  </a:lnTo>
                  <a:lnTo>
                    <a:pt x="998" y="2918"/>
                  </a:lnTo>
                  <a:lnTo>
                    <a:pt x="992" y="2920"/>
                  </a:lnTo>
                  <a:lnTo>
                    <a:pt x="984" y="2920"/>
                  </a:lnTo>
                  <a:lnTo>
                    <a:pt x="976" y="2918"/>
                  </a:lnTo>
                  <a:lnTo>
                    <a:pt x="964" y="2914"/>
                  </a:lnTo>
                  <a:lnTo>
                    <a:pt x="956" y="2912"/>
                  </a:lnTo>
                  <a:lnTo>
                    <a:pt x="918" y="2866"/>
                  </a:lnTo>
                  <a:lnTo>
                    <a:pt x="840" y="2866"/>
                  </a:lnTo>
                  <a:lnTo>
                    <a:pt x="828" y="2860"/>
                  </a:lnTo>
                  <a:lnTo>
                    <a:pt x="820" y="2844"/>
                  </a:lnTo>
                  <a:lnTo>
                    <a:pt x="814" y="2830"/>
                  </a:lnTo>
                  <a:lnTo>
                    <a:pt x="808" y="2818"/>
                  </a:lnTo>
                  <a:lnTo>
                    <a:pt x="804" y="2808"/>
                  </a:lnTo>
                  <a:lnTo>
                    <a:pt x="792" y="2804"/>
                  </a:lnTo>
                  <a:lnTo>
                    <a:pt x="784" y="2800"/>
                  </a:lnTo>
                  <a:lnTo>
                    <a:pt x="778" y="2794"/>
                  </a:lnTo>
                  <a:lnTo>
                    <a:pt x="776" y="2788"/>
                  </a:lnTo>
                  <a:lnTo>
                    <a:pt x="750" y="2774"/>
                  </a:lnTo>
                  <a:lnTo>
                    <a:pt x="744" y="2772"/>
                  </a:lnTo>
                  <a:lnTo>
                    <a:pt x="736" y="2770"/>
                  </a:lnTo>
                  <a:lnTo>
                    <a:pt x="728" y="2772"/>
                  </a:lnTo>
                  <a:lnTo>
                    <a:pt x="700" y="2750"/>
                  </a:lnTo>
                  <a:lnTo>
                    <a:pt x="690" y="2740"/>
                  </a:lnTo>
                  <a:lnTo>
                    <a:pt x="684" y="2728"/>
                  </a:lnTo>
                  <a:lnTo>
                    <a:pt x="680" y="2716"/>
                  </a:lnTo>
                  <a:lnTo>
                    <a:pt x="678" y="2706"/>
                  </a:lnTo>
                  <a:lnTo>
                    <a:pt x="676" y="2684"/>
                  </a:lnTo>
                  <a:lnTo>
                    <a:pt x="674" y="2674"/>
                  </a:lnTo>
                  <a:lnTo>
                    <a:pt x="672" y="2664"/>
                  </a:lnTo>
                  <a:lnTo>
                    <a:pt x="628" y="2666"/>
                  </a:lnTo>
                  <a:lnTo>
                    <a:pt x="610" y="2658"/>
                  </a:lnTo>
                  <a:lnTo>
                    <a:pt x="600" y="2650"/>
                  </a:lnTo>
                  <a:lnTo>
                    <a:pt x="596" y="2642"/>
                  </a:lnTo>
                  <a:lnTo>
                    <a:pt x="592" y="2630"/>
                  </a:lnTo>
                  <a:lnTo>
                    <a:pt x="580" y="2610"/>
                  </a:lnTo>
                  <a:lnTo>
                    <a:pt x="520" y="2566"/>
                  </a:lnTo>
                  <a:lnTo>
                    <a:pt x="486" y="2510"/>
                  </a:lnTo>
                  <a:lnTo>
                    <a:pt x="470" y="2512"/>
                  </a:lnTo>
                  <a:lnTo>
                    <a:pt x="456" y="2516"/>
                  </a:lnTo>
                  <a:lnTo>
                    <a:pt x="444" y="2522"/>
                  </a:lnTo>
                  <a:lnTo>
                    <a:pt x="434" y="2530"/>
                  </a:lnTo>
                  <a:lnTo>
                    <a:pt x="386" y="2530"/>
                  </a:lnTo>
                  <a:lnTo>
                    <a:pt x="374" y="2520"/>
                  </a:lnTo>
                  <a:lnTo>
                    <a:pt x="366" y="2512"/>
                  </a:lnTo>
                  <a:lnTo>
                    <a:pt x="354" y="2496"/>
                  </a:lnTo>
                  <a:lnTo>
                    <a:pt x="346" y="2478"/>
                  </a:lnTo>
                  <a:lnTo>
                    <a:pt x="344" y="2464"/>
                  </a:lnTo>
                  <a:lnTo>
                    <a:pt x="342" y="2454"/>
                  </a:lnTo>
                  <a:lnTo>
                    <a:pt x="332" y="2434"/>
                  </a:lnTo>
                  <a:lnTo>
                    <a:pt x="312" y="2400"/>
                  </a:lnTo>
                  <a:lnTo>
                    <a:pt x="258" y="2368"/>
                  </a:lnTo>
                  <a:lnTo>
                    <a:pt x="226" y="2356"/>
                  </a:lnTo>
                  <a:lnTo>
                    <a:pt x="212" y="2350"/>
                  </a:lnTo>
                  <a:lnTo>
                    <a:pt x="202" y="2344"/>
                  </a:lnTo>
                  <a:lnTo>
                    <a:pt x="198" y="2334"/>
                  </a:lnTo>
                  <a:lnTo>
                    <a:pt x="198" y="2326"/>
                  </a:lnTo>
                  <a:lnTo>
                    <a:pt x="198" y="2318"/>
                  </a:lnTo>
                  <a:lnTo>
                    <a:pt x="200" y="2310"/>
                  </a:lnTo>
                  <a:lnTo>
                    <a:pt x="208" y="2296"/>
                  </a:lnTo>
                  <a:lnTo>
                    <a:pt x="220" y="2284"/>
                  </a:lnTo>
                  <a:lnTo>
                    <a:pt x="224" y="2210"/>
                  </a:lnTo>
                  <a:lnTo>
                    <a:pt x="214" y="2184"/>
                  </a:lnTo>
                  <a:lnTo>
                    <a:pt x="214" y="2174"/>
                  </a:lnTo>
                  <a:lnTo>
                    <a:pt x="214" y="2168"/>
                  </a:lnTo>
                  <a:lnTo>
                    <a:pt x="218" y="2164"/>
                  </a:lnTo>
                  <a:lnTo>
                    <a:pt x="224" y="2162"/>
                  </a:lnTo>
                  <a:lnTo>
                    <a:pt x="236" y="2160"/>
                  </a:lnTo>
                  <a:lnTo>
                    <a:pt x="252" y="2160"/>
                  </a:lnTo>
                  <a:lnTo>
                    <a:pt x="260" y="2166"/>
                  </a:lnTo>
                  <a:lnTo>
                    <a:pt x="264" y="2170"/>
                  </a:lnTo>
                  <a:lnTo>
                    <a:pt x="270" y="2178"/>
                  </a:lnTo>
                  <a:lnTo>
                    <a:pt x="278" y="2192"/>
                  </a:lnTo>
                  <a:lnTo>
                    <a:pt x="290" y="2196"/>
                  </a:lnTo>
                  <a:lnTo>
                    <a:pt x="296" y="2188"/>
                  </a:lnTo>
                  <a:lnTo>
                    <a:pt x="298" y="2180"/>
                  </a:lnTo>
                  <a:lnTo>
                    <a:pt x="300" y="2168"/>
                  </a:lnTo>
                  <a:lnTo>
                    <a:pt x="302" y="2158"/>
                  </a:lnTo>
                  <a:lnTo>
                    <a:pt x="300" y="2136"/>
                  </a:lnTo>
                  <a:lnTo>
                    <a:pt x="300" y="2118"/>
                  </a:lnTo>
                  <a:lnTo>
                    <a:pt x="278" y="2052"/>
                  </a:lnTo>
                  <a:lnTo>
                    <a:pt x="278" y="2024"/>
                  </a:lnTo>
                  <a:lnTo>
                    <a:pt x="280" y="2008"/>
                  </a:lnTo>
                  <a:lnTo>
                    <a:pt x="282" y="2000"/>
                  </a:lnTo>
                  <a:lnTo>
                    <a:pt x="286" y="1994"/>
                  </a:lnTo>
                  <a:lnTo>
                    <a:pt x="300" y="1978"/>
                  </a:lnTo>
                  <a:lnTo>
                    <a:pt x="308" y="1964"/>
                  </a:lnTo>
                  <a:lnTo>
                    <a:pt x="308" y="1956"/>
                  </a:lnTo>
                  <a:lnTo>
                    <a:pt x="272" y="1932"/>
                  </a:lnTo>
                  <a:lnTo>
                    <a:pt x="268" y="1930"/>
                  </a:lnTo>
                  <a:lnTo>
                    <a:pt x="266" y="1928"/>
                  </a:lnTo>
                  <a:lnTo>
                    <a:pt x="262" y="1920"/>
                  </a:lnTo>
                  <a:lnTo>
                    <a:pt x="256" y="1912"/>
                  </a:lnTo>
                  <a:lnTo>
                    <a:pt x="252" y="1906"/>
                  </a:lnTo>
                  <a:lnTo>
                    <a:pt x="250" y="1898"/>
                  </a:lnTo>
                  <a:lnTo>
                    <a:pt x="248" y="1890"/>
                  </a:lnTo>
                  <a:lnTo>
                    <a:pt x="250" y="1872"/>
                  </a:lnTo>
                  <a:lnTo>
                    <a:pt x="250" y="1860"/>
                  </a:lnTo>
                  <a:lnTo>
                    <a:pt x="254" y="1854"/>
                  </a:lnTo>
                  <a:lnTo>
                    <a:pt x="256" y="1848"/>
                  </a:lnTo>
                  <a:lnTo>
                    <a:pt x="254" y="1836"/>
                  </a:lnTo>
                  <a:lnTo>
                    <a:pt x="250" y="1828"/>
                  </a:lnTo>
                  <a:lnTo>
                    <a:pt x="244" y="1822"/>
                  </a:lnTo>
                  <a:lnTo>
                    <a:pt x="238" y="1818"/>
                  </a:lnTo>
                  <a:lnTo>
                    <a:pt x="230" y="1816"/>
                  </a:lnTo>
                  <a:lnTo>
                    <a:pt x="222" y="1816"/>
                  </a:lnTo>
                  <a:lnTo>
                    <a:pt x="206" y="1816"/>
                  </a:lnTo>
                  <a:lnTo>
                    <a:pt x="196" y="1810"/>
                  </a:lnTo>
                  <a:lnTo>
                    <a:pt x="186" y="1804"/>
                  </a:lnTo>
                  <a:lnTo>
                    <a:pt x="180" y="1796"/>
                  </a:lnTo>
                  <a:lnTo>
                    <a:pt x="172" y="1786"/>
                  </a:lnTo>
                  <a:lnTo>
                    <a:pt x="162" y="1768"/>
                  </a:lnTo>
                  <a:lnTo>
                    <a:pt x="154" y="1752"/>
                  </a:lnTo>
                  <a:lnTo>
                    <a:pt x="126" y="1744"/>
                  </a:lnTo>
                  <a:lnTo>
                    <a:pt x="118" y="1740"/>
                  </a:lnTo>
                  <a:lnTo>
                    <a:pt x="114" y="1734"/>
                  </a:lnTo>
                  <a:lnTo>
                    <a:pt x="112" y="1728"/>
                  </a:lnTo>
                  <a:lnTo>
                    <a:pt x="112" y="1720"/>
                  </a:lnTo>
                  <a:lnTo>
                    <a:pt x="112" y="1694"/>
                  </a:lnTo>
                  <a:lnTo>
                    <a:pt x="124" y="1660"/>
                  </a:lnTo>
                  <a:lnTo>
                    <a:pt x="122" y="1650"/>
                  </a:lnTo>
                  <a:lnTo>
                    <a:pt x="118" y="1640"/>
                  </a:lnTo>
                  <a:lnTo>
                    <a:pt x="112" y="1632"/>
                  </a:lnTo>
                  <a:lnTo>
                    <a:pt x="106" y="1624"/>
                  </a:lnTo>
                  <a:lnTo>
                    <a:pt x="92" y="1612"/>
                  </a:lnTo>
                  <a:lnTo>
                    <a:pt x="78" y="1602"/>
                  </a:lnTo>
                  <a:lnTo>
                    <a:pt x="36" y="1578"/>
                  </a:lnTo>
                  <a:lnTo>
                    <a:pt x="32" y="1572"/>
                  </a:lnTo>
                  <a:lnTo>
                    <a:pt x="32" y="1542"/>
                  </a:lnTo>
                  <a:lnTo>
                    <a:pt x="32" y="1534"/>
                  </a:lnTo>
                  <a:lnTo>
                    <a:pt x="34" y="1528"/>
                  </a:lnTo>
                  <a:lnTo>
                    <a:pt x="38" y="1524"/>
                  </a:lnTo>
                  <a:lnTo>
                    <a:pt x="46" y="1522"/>
                  </a:lnTo>
                  <a:lnTo>
                    <a:pt x="68" y="1510"/>
                  </a:lnTo>
                  <a:lnTo>
                    <a:pt x="84" y="1502"/>
                  </a:lnTo>
                  <a:lnTo>
                    <a:pt x="86" y="1440"/>
                  </a:lnTo>
                  <a:lnTo>
                    <a:pt x="86" y="1410"/>
                  </a:lnTo>
                  <a:lnTo>
                    <a:pt x="82" y="1396"/>
                  </a:lnTo>
                  <a:lnTo>
                    <a:pt x="78" y="1384"/>
                  </a:lnTo>
                  <a:lnTo>
                    <a:pt x="72" y="1380"/>
                  </a:lnTo>
                  <a:lnTo>
                    <a:pt x="66" y="1378"/>
                  </a:lnTo>
                  <a:lnTo>
                    <a:pt x="52" y="1376"/>
                  </a:lnTo>
                  <a:lnTo>
                    <a:pt x="40" y="1378"/>
                  </a:lnTo>
                  <a:lnTo>
                    <a:pt x="30" y="1380"/>
                  </a:lnTo>
                  <a:lnTo>
                    <a:pt x="28" y="1386"/>
                  </a:lnTo>
                  <a:lnTo>
                    <a:pt x="24" y="1388"/>
                  </a:lnTo>
                  <a:lnTo>
                    <a:pt x="20" y="1390"/>
                  </a:lnTo>
                  <a:lnTo>
                    <a:pt x="16" y="1388"/>
                  </a:lnTo>
                  <a:lnTo>
                    <a:pt x="10" y="1384"/>
                  </a:lnTo>
                  <a:lnTo>
                    <a:pt x="6" y="1380"/>
                  </a:lnTo>
                  <a:lnTo>
                    <a:pt x="0" y="1354"/>
                  </a:lnTo>
                  <a:lnTo>
                    <a:pt x="0" y="1330"/>
                  </a:lnTo>
                  <a:lnTo>
                    <a:pt x="26" y="1320"/>
                  </a:lnTo>
                  <a:lnTo>
                    <a:pt x="26" y="1312"/>
                  </a:lnTo>
                  <a:lnTo>
                    <a:pt x="24" y="1306"/>
                  </a:lnTo>
                  <a:lnTo>
                    <a:pt x="18" y="1300"/>
                  </a:lnTo>
                  <a:lnTo>
                    <a:pt x="12" y="1294"/>
                  </a:lnTo>
                  <a:lnTo>
                    <a:pt x="8" y="1290"/>
                  </a:lnTo>
                  <a:lnTo>
                    <a:pt x="8" y="1272"/>
                  </a:lnTo>
                  <a:lnTo>
                    <a:pt x="10" y="1268"/>
                  </a:lnTo>
                  <a:lnTo>
                    <a:pt x="12" y="1266"/>
                  </a:lnTo>
                  <a:lnTo>
                    <a:pt x="20" y="1262"/>
                  </a:lnTo>
                  <a:lnTo>
                    <a:pt x="36" y="1256"/>
                  </a:lnTo>
                  <a:lnTo>
                    <a:pt x="44" y="1248"/>
                  </a:lnTo>
                  <a:lnTo>
                    <a:pt x="50" y="1238"/>
                  </a:lnTo>
                  <a:lnTo>
                    <a:pt x="62" y="1218"/>
                  </a:lnTo>
                  <a:lnTo>
                    <a:pt x="74" y="1210"/>
                  </a:lnTo>
                  <a:lnTo>
                    <a:pt x="88" y="1204"/>
                  </a:lnTo>
                  <a:lnTo>
                    <a:pt x="110" y="1196"/>
                  </a:lnTo>
                  <a:lnTo>
                    <a:pt x="130" y="1196"/>
                  </a:lnTo>
                  <a:lnTo>
                    <a:pt x="162" y="1194"/>
                  </a:lnTo>
                  <a:lnTo>
                    <a:pt x="178" y="1192"/>
                  </a:lnTo>
                  <a:lnTo>
                    <a:pt x="194" y="1188"/>
                  </a:lnTo>
                  <a:lnTo>
                    <a:pt x="208" y="1182"/>
                  </a:lnTo>
                  <a:lnTo>
                    <a:pt x="218" y="1176"/>
                  </a:lnTo>
                  <a:lnTo>
                    <a:pt x="232" y="1174"/>
                  </a:lnTo>
                  <a:lnTo>
                    <a:pt x="244" y="1172"/>
                  </a:lnTo>
                  <a:lnTo>
                    <a:pt x="246" y="1174"/>
                  </a:lnTo>
                  <a:lnTo>
                    <a:pt x="250" y="1178"/>
                  </a:lnTo>
                  <a:lnTo>
                    <a:pt x="252" y="1186"/>
                  </a:lnTo>
                  <a:lnTo>
                    <a:pt x="254" y="1198"/>
                  </a:lnTo>
                  <a:lnTo>
                    <a:pt x="260" y="1212"/>
                  </a:lnTo>
                  <a:lnTo>
                    <a:pt x="264" y="1218"/>
                  </a:lnTo>
                  <a:lnTo>
                    <a:pt x="268" y="1222"/>
                  </a:lnTo>
                  <a:lnTo>
                    <a:pt x="274" y="1224"/>
                  </a:lnTo>
                  <a:lnTo>
                    <a:pt x="280" y="1226"/>
                  </a:lnTo>
                  <a:lnTo>
                    <a:pt x="302" y="1224"/>
                  </a:lnTo>
                  <a:lnTo>
                    <a:pt x="312" y="1214"/>
                  </a:lnTo>
                  <a:lnTo>
                    <a:pt x="322" y="1200"/>
                  </a:lnTo>
                  <a:lnTo>
                    <a:pt x="332" y="1188"/>
                  </a:lnTo>
                  <a:lnTo>
                    <a:pt x="342" y="1178"/>
                  </a:lnTo>
                  <a:lnTo>
                    <a:pt x="366" y="1180"/>
                  </a:lnTo>
                  <a:lnTo>
                    <a:pt x="378" y="1180"/>
                  </a:lnTo>
                  <a:lnTo>
                    <a:pt x="394" y="1178"/>
                  </a:lnTo>
                  <a:lnTo>
                    <a:pt x="398" y="1170"/>
                  </a:lnTo>
                  <a:lnTo>
                    <a:pt x="404" y="1164"/>
                  </a:lnTo>
                  <a:lnTo>
                    <a:pt x="410" y="1160"/>
                  </a:lnTo>
                  <a:lnTo>
                    <a:pt x="416" y="1158"/>
                  </a:lnTo>
                  <a:lnTo>
                    <a:pt x="432" y="1154"/>
                  </a:lnTo>
                  <a:lnTo>
                    <a:pt x="450" y="1154"/>
                  </a:lnTo>
                  <a:lnTo>
                    <a:pt x="492" y="1168"/>
                  </a:lnTo>
                  <a:lnTo>
                    <a:pt x="498" y="1164"/>
                  </a:lnTo>
                  <a:lnTo>
                    <a:pt x="506" y="1162"/>
                  </a:lnTo>
                  <a:lnTo>
                    <a:pt x="534" y="1158"/>
                  </a:lnTo>
                  <a:lnTo>
                    <a:pt x="564" y="1154"/>
                  </a:lnTo>
                  <a:lnTo>
                    <a:pt x="590" y="1148"/>
                  </a:lnTo>
                  <a:lnTo>
                    <a:pt x="608" y="1138"/>
                  </a:lnTo>
                  <a:lnTo>
                    <a:pt x="628" y="1128"/>
                  </a:lnTo>
                  <a:lnTo>
                    <a:pt x="632" y="1110"/>
                  </a:lnTo>
                  <a:lnTo>
                    <a:pt x="638" y="1098"/>
                  </a:lnTo>
                  <a:lnTo>
                    <a:pt x="646" y="1090"/>
                  </a:lnTo>
                  <a:lnTo>
                    <a:pt x="660" y="1078"/>
                  </a:lnTo>
                  <a:lnTo>
                    <a:pt x="684" y="1024"/>
                  </a:lnTo>
                  <a:lnTo>
                    <a:pt x="716" y="1006"/>
                  </a:lnTo>
                  <a:lnTo>
                    <a:pt x="728" y="972"/>
                  </a:lnTo>
                  <a:lnTo>
                    <a:pt x="732" y="926"/>
                  </a:lnTo>
                  <a:lnTo>
                    <a:pt x="724" y="902"/>
                  </a:lnTo>
                  <a:lnTo>
                    <a:pt x="724" y="878"/>
                  </a:lnTo>
                  <a:lnTo>
                    <a:pt x="728" y="866"/>
                  </a:lnTo>
                  <a:lnTo>
                    <a:pt x="732" y="854"/>
                  </a:lnTo>
                  <a:lnTo>
                    <a:pt x="732" y="830"/>
                  </a:lnTo>
                  <a:lnTo>
                    <a:pt x="724" y="820"/>
                  </a:lnTo>
                  <a:lnTo>
                    <a:pt x="722" y="812"/>
                  </a:lnTo>
                  <a:lnTo>
                    <a:pt x="722" y="800"/>
                  </a:lnTo>
                  <a:lnTo>
                    <a:pt x="726" y="798"/>
                  </a:lnTo>
                  <a:lnTo>
                    <a:pt x="734" y="796"/>
                  </a:lnTo>
                  <a:lnTo>
                    <a:pt x="760" y="796"/>
                  </a:lnTo>
                  <a:lnTo>
                    <a:pt x="808" y="798"/>
                  </a:lnTo>
                  <a:lnTo>
                    <a:pt x="826" y="800"/>
                  </a:lnTo>
                  <a:lnTo>
                    <a:pt x="844" y="804"/>
                  </a:lnTo>
                  <a:lnTo>
                    <a:pt x="864" y="808"/>
                  </a:lnTo>
                  <a:lnTo>
                    <a:pt x="886" y="812"/>
                  </a:lnTo>
                  <a:lnTo>
                    <a:pt x="924" y="828"/>
                  </a:lnTo>
                  <a:lnTo>
                    <a:pt x="932" y="818"/>
                  </a:lnTo>
                  <a:lnTo>
                    <a:pt x="926" y="806"/>
                  </a:lnTo>
                  <a:lnTo>
                    <a:pt x="926" y="772"/>
                  </a:lnTo>
                  <a:lnTo>
                    <a:pt x="936" y="756"/>
                  </a:lnTo>
                  <a:lnTo>
                    <a:pt x="948" y="740"/>
                  </a:lnTo>
                  <a:lnTo>
                    <a:pt x="972" y="712"/>
                  </a:lnTo>
                  <a:lnTo>
                    <a:pt x="976" y="690"/>
                  </a:lnTo>
                  <a:lnTo>
                    <a:pt x="984" y="676"/>
                  </a:lnTo>
                  <a:lnTo>
                    <a:pt x="994" y="664"/>
                  </a:lnTo>
                  <a:lnTo>
                    <a:pt x="1008" y="648"/>
                  </a:lnTo>
                  <a:lnTo>
                    <a:pt x="1014" y="632"/>
                  </a:lnTo>
                  <a:lnTo>
                    <a:pt x="1016" y="628"/>
                  </a:lnTo>
                  <a:lnTo>
                    <a:pt x="1020" y="624"/>
                  </a:lnTo>
                  <a:lnTo>
                    <a:pt x="1024" y="622"/>
                  </a:lnTo>
                  <a:lnTo>
                    <a:pt x="1030" y="622"/>
                  </a:lnTo>
                  <a:lnTo>
                    <a:pt x="1050" y="620"/>
                  </a:lnTo>
                  <a:lnTo>
                    <a:pt x="1062" y="630"/>
                  </a:lnTo>
                  <a:lnTo>
                    <a:pt x="1080" y="640"/>
                  </a:lnTo>
                  <a:lnTo>
                    <a:pt x="1098" y="652"/>
                  </a:lnTo>
                  <a:lnTo>
                    <a:pt x="1118" y="660"/>
                  </a:lnTo>
                  <a:lnTo>
                    <a:pt x="1128" y="660"/>
                  </a:lnTo>
                  <a:lnTo>
                    <a:pt x="1140" y="662"/>
                  </a:lnTo>
                  <a:lnTo>
                    <a:pt x="1152" y="666"/>
                  </a:lnTo>
                  <a:lnTo>
                    <a:pt x="1158" y="670"/>
                  </a:lnTo>
                  <a:lnTo>
                    <a:pt x="1164" y="676"/>
                  </a:lnTo>
                  <a:lnTo>
                    <a:pt x="1182" y="676"/>
                  </a:lnTo>
                  <a:lnTo>
                    <a:pt x="1202" y="674"/>
                  </a:lnTo>
                  <a:lnTo>
                    <a:pt x="1212" y="670"/>
                  </a:lnTo>
                  <a:lnTo>
                    <a:pt x="1220" y="666"/>
                  </a:lnTo>
                  <a:lnTo>
                    <a:pt x="1226" y="660"/>
                  </a:lnTo>
                  <a:lnTo>
                    <a:pt x="1230" y="652"/>
                  </a:lnTo>
                  <a:lnTo>
                    <a:pt x="1230" y="626"/>
                  </a:lnTo>
                  <a:lnTo>
                    <a:pt x="1228" y="608"/>
                  </a:lnTo>
                  <a:lnTo>
                    <a:pt x="1226" y="596"/>
                  </a:lnTo>
                  <a:lnTo>
                    <a:pt x="1228" y="586"/>
                  </a:lnTo>
                  <a:lnTo>
                    <a:pt x="1230" y="578"/>
                  </a:lnTo>
                  <a:lnTo>
                    <a:pt x="1234" y="570"/>
                  </a:lnTo>
                  <a:lnTo>
                    <a:pt x="1240" y="562"/>
                  </a:lnTo>
                  <a:lnTo>
                    <a:pt x="1256" y="542"/>
                  </a:lnTo>
                  <a:lnTo>
                    <a:pt x="1276" y="534"/>
                  </a:lnTo>
                  <a:lnTo>
                    <a:pt x="1294" y="530"/>
                  </a:lnTo>
                  <a:lnTo>
                    <a:pt x="1316" y="526"/>
                  </a:lnTo>
                  <a:lnTo>
                    <a:pt x="1340" y="524"/>
                  </a:lnTo>
                  <a:lnTo>
                    <a:pt x="1350" y="520"/>
                  </a:lnTo>
                  <a:lnTo>
                    <a:pt x="1360" y="490"/>
                  </a:lnTo>
                  <a:lnTo>
                    <a:pt x="1380" y="472"/>
                  </a:lnTo>
                  <a:lnTo>
                    <a:pt x="1434" y="470"/>
                  </a:lnTo>
                  <a:lnTo>
                    <a:pt x="1440" y="478"/>
                  </a:lnTo>
                  <a:lnTo>
                    <a:pt x="1444" y="488"/>
                  </a:lnTo>
                  <a:lnTo>
                    <a:pt x="1448" y="500"/>
                  </a:lnTo>
                  <a:lnTo>
                    <a:pt x="1450" y="514"/>
                  </a:lnTo>
                  <a:lnTo>
                    <a:pt x="1456" y="530"/>
                  </a:lnTo>
                  <a:lnTo>
                    <a:pt x="1466" y="548"/>
                  </a:lnTo>
                  <a:lnTo>
                    <a:pt x="1490" y="588"/>
                  </a:lnTo>
                  <a:lnTo>
                    <a:pt x="1496" y="592"/>
                  </a:lnTo>
                  <a:lnTo>
                    <a:pt x="1502" y="598"/>
                  </a:lnTo>
                  <a:lnTo>
                    <a:pt x="1516" y="604"/>
                  </a:lnTo>
                  <a:lnTo>
                    <a:pt x="1554" y="614"/>
                  </a:lnTo>
                  <a:lnTo>
                    <a:pt x="1592" y="644"/>
                  </a:lnTo>
                  <a:lnTo>
                    <a:pt x="1604" y="668"/>
                  </a:lnTo>
                  <a:lnTo>
                    <a:pt x="1610" y="718"/>
                  </a:lnTo>
                  <a:lnTo>
                    <a:pt x="1612" y="720"/>
                  </a:lnTo>
                  <a:lnTo>
                    <a:pt x="1630" y="756"/>
                  </a:lnTo>
                  <a:lnTo>
                    <a:pt x="1632" y="774"/>
                  </a:lnTo>
                  <a:lnTo>
                    <a:pt x="1634" y="798"/>
                  </a:lnTo>
                  <a:lnTo>
                    <a:pt x="1634" y="822"/>
                  </a:lnTo>
                  <a:lnTo>
                    <a:pt x="1632" y="834"/>
                  </a:lnTo>
                  <a:lnTo>
                    <a:pt x="1628" y="844"/>
                  </a:lnTo>
                  <a:lnTo>
                    <a:pt x="1588" y="878"/>
                  </a:lnTo>
                  <a:lnTo>
                    <a:pt x="1586" y="898"/>
                  </a:lnTo>
                  <a:lnTo>
                    <a:pt x="1588" y="912"/>
                  </a:lnTo>
                  <a:lnTo>
                    <a:pt x="1592" y="924"/>
                  </a:lnTo>
                  <a:lnTo>
                    <a:pt x="1598" y="938"/>
                  </a:lnTo>
                  <a:lnTo>
                    <a:pt x="1634" y="962"/>
                  </a:lnTo>
                  <a:lnTo>
                    <a:pt x="1672" y="970"/>
                  </a:lnTo>
                  <a:lnTo>
                    <a:pt x="1712" y="988"/>
                  </a:lnTo>
                  <a:lnTo>
                    <a:pt x="1792" y="998"/>
                  </a:lnTo>
                  <a:lnTo>
                    <a:pt x="1812" y="1010"/>
                  </a:lnTo>
                  <a:lnTo>
                    <a:pt x="1836" y="1036"/>
                  </a:lnTo>
                  <a:lnTo>
                    <a:pt x="1862" y="1060"/>
                  </a:lnTo>
                  <a:lnTo>
                    <a:pt x="1876" y="1070"/>
                  </a:lnTo>
                  <a:lnTo>
                    <a:pt x="1892" y="1080"/>
                  </a:lnTo>
                  <a:lnTo>
                    <a:pt x="1908" y="1088"/>
                  </a:lnTo>
                  <a:lnTo>
                    <a:pt x="1926" y="1094"/>
                  </a:lnTo>
                  <a:lnTo>
                    <a:pt x="1950" y="1116"/>
                  </a:lnTo>
                  <a:lnTo>
                    <a:pt x="1964" y="1168"/>
                  </a:lnTo>
                  <a:lnTo>
                    <a:pt x="1968" y="1176"/>
                  </a:lnTo>
                  <a:lnTo>
                    <a:pt x="1974" y="1184"/>
                  </a:lnTo>
                  <a:lnTo>
                    <a:pt x="1986" y="1198"/>
                  </a:lnTo>
                  <a:lnTo>
                    <a:pt x="1990" y="1206"/>
                  </a:lnTo>
                  <a:lnTo>
                    <a:pt x="1994" y="1216"/>
                  </a:lnTo>
                  <a:lnTo>
                    <a:pt x="1994" y="1228"/>
                  </a:lnTo>
                  <a:lnTo>
                    <a:pt x="1992" y="1242"/>
                  </a:lnTo>
                  <a:lnTo>
                    <a:pt x="1998" y="1256"/>
                  </a:lnTo>
                  <a:lnTo>
                    <a:pt x="2004" y="1266"/>
                  </a:lnTo>
                  <a:lnTo>
                    <a:pt x="2016" y="1274"/>
                  </a:lnTo>
                  <a:lnTo>
                    <a:pt x="2044" y="1278"/>
                  </a:lnTo>
                  <a:lnTo>
                    <a:pt x="2072" y="1282"/>
                  </a:lnTo>
                  <a:lnTo>
                    <a:pt x="2102" y="1288"/>
                  </a:lnTo>
                  <a:lnTo>
                    <a:pt x="2134" y="1298"/>
                  </a:lnTo>
                  <a:lnTo>
                    <a:pt x="2212" y="1316"/>
                  </a:lnTo>
                  <a:lnTo>
                    <a:pt x="2384" y="1318"/>
                  </a:lnTo>
                  <a:lnTo>
                    <a:pt x="2418" y="1326"/>
                  </a:lnTo>
                  <a:lnTo>
                    <a:pt x="2438" y="1330"/>
                  </a:lnTo>
                  <a:lnTo>
                    <a:pt x="2454" y="1338"/>
                  </a:lnTo>
                  <a:lnTo>
                    <a:pt x="2506" y="1380"/>
                  </a:lnTo>
                  <a:lnTo>
                    <a:pt x="2526" y="1390"/>
                  </a:lnTo>
                  <a:lnTo>
                    <a:pt x="2578" y="1398"/>
                  </a:lnTo>
                  <a:lnTo>
                    <a:pt x="2600" y="1414"/>
                  </a:lnTo>
                  <a:lnTo>
                    <a:pt x="2666" y="1436"/>
                  </a:lnTo>
                  <a:lnTo>
                    <a:pt x="2672" y="1440"/>
                  </a:lnTo>
                  <a:lnTo>
                    <a:pt x="2680" y="1446"/>
                  </a:lnTo>
                  <a:lnTo>
                    <a:pt x="2696" y="1460"/>
                  </a:lnTo>
                  <a:lnTo>
                    <a:pt x="2704" y="1464"/>
                  </a:lnTo>
                  <a:lnTo>
                    <a:pt x="2714" y="1466"/>
                  </a:lnTo>
                  <a:lnTo>
                    <a:pt x="2718" y="1466"/>
                  </a:lnTo>
                  <a:lnTo>
                    <a:pt x="2724" y="1462"/>
                  </a:lnTo>
                  <a:lnTo>
                    <a:pt x="2728" y="1458"/>
                  </a:lnTo>
                  <a:lnTo>
                    <a:pt x="2732" y="1452"/>
                  </a:lnTo>
                  <a:lnTo>
                    <a:pt x="2754" y="1438"/>
                  </a:lnTo>
                  <a:lnTo>
                    <a:pt x="2766" y="1434"/>
                  </a:lnTo>
                  <a:lnTo>
                    <a:pt x="2778" y="1426"/>
                  </a:lnTo>
                  <a:lnTo>
                    <a:pt x="2800" y="1410"/>
                  </a:lnTo>
                  <a:lnTo>
                    <a:pt x="2846" y="1396"/>
                  </a:lnTo>
                  <a:lnTo>
                    <a:pt x="2862" y="1386"/>
                  </a:lnTo>
                  <a:lnTo>
                    <a:pt x="2882" y="1378"/>
                  </a:lnTo>
                  <a:lnTo>
                    <a:pt x="2902" y="1370"/>
                  </a:lnTo>
                  <a:lnTo>
                    <a:pt x="2910" y="1366"/>
                  </a:lnTo>
                  <a:lnTo>
                    <a:pt x="2920" y="1360"/>
                  </a:lnTo>
                  <a:lnTo>
                    <a:pt x="2936" y="1354"/>
                  </a:lnTo>
                  <a:lnTo>
                    <a:pt x="2948" y="1348"/>
                  </a:lnTo>
                  <a:lnTo>
                    <a:pt x="2960" y="1344"/>
                  </a:lnTo>
                  <a:lnTo>
                    <a:pt x="2972" y="1342"/>
                  </a:lnTo>
                  <a:lnTo>
                    <a:pt x="2986" y="1342"/>
                  </a:lnTo>
                  <a:lnTo>
                    <a:pt x="3016" y="1346"/>
                  </a:lnTo>
                  <a:lnTo>
                    <a:pt x="3048" y="1354"/>
                  </a:lnTo>
                  <a:lnTo>
                    <a:pt x="3094" y="1354"/>
                  </a:lnTo>
                  <a:lnTo>
                    <a:pt x="3104" y="1348"/>
                  </a:lnTo>
                  <a:lnTo>
                    <a:pt x="3116" y="1344"/>
                  </a:lnTo>
                  <a:lnTo>
                    <a:pt x="3140" y="1338"/>
                  </a:lnTo>
                  <a:lnTo>
                    <a:pt x="3154" y="1330"/>
                  </a:lnTo>
                  <a:lnTo>
                    <a:pt x="3166" y="1322"/>
                  </a:lnTo>
                  <a:lnTo>
                    <a:pt x="3184" y="1302"/>
                  </a:lnTo>
                  <a:lnTo>
                    <a:pt x="3200" y="1282"/>
                  </a:lnTo>
                  <a:lnTo>
                    <a:pt x="3216" y="1264"/>
                  </a:lnTo>
                  <a:lnTo>
                    <a:pt x="3226" y="1256"/>
                  </a:lnTo>
                  <a:lnTo>
                    <a:pt x="3238" y="1250"/>
                  </a:lnTo>
                  <a:lnTo>
                    <a:pt x="3260" y="1228"/>
                  </a:lnTo>
                  <a:lnTo>
                    <a:pt x="3272" y="1216"/>
                  </a:lnTo>
                  <a:lnTo>
                    <a:pt x="3278" y="1214"/>
                  </a:lnTo>
                  <a:lnTo>
                    <a:pt x="3282" y="1212"/>
                  </a:lnTo>
                  <a:lnTo>
                    <a:pt x="3282" y="1210"/>
                  </a:lnTo>
                  <a:lnTo>
                    <a:pt x="3296" y="1200"/>
                  </a:lnTo>
                  <a:lnTo>
                    <a:pt x="3312" y="1192"/>
                  </a:lnTo>
                  <a:lnTo>
                    <a:pt x="3312" y="1176"/>
                  </a:lnTo>
                  <a:lnTo>
                    <a:pt x="3298" y="1166"/>
                  </a:lnTo>
                  <a:lnTo>
                    <a:pt x="3286" y="1150"/>
                  </a:lnTo>
                  <a:lnTo>
                    <a:pt x="3278" y="1138"/>
                  </a:lnTo>
                  <a:lnTo>
                    <a:pt x="3274" y="1126"/>
                  </a:lnTo>
                  <a:lnTo>
                    <a:pt x="3272" y="1114"/>
                  </a:lnTo>
                  <a:lnTo>
                    <a:pt x="3272" y="1102"/>
                  </a:lnTo>
                  <a:lnTo>
                    <a:pt x="3274" y="1090"/>
                  </a:lnTo>
                  <a:lnTo>
                    <a:pt x="3280" y="1062"/>
                  </a:lnTo>
                  <a:lnTo>
                    <a:pt x="3286" y="1052"/>
                  </a:lnTo>
                  <a:lnTo>
                    <a:pt x="3292" y="1042"/>
                  </a:lnTo>
                  <a:lnTo>
                    <a:pt x="3302" y="1028"/>
                  </a:lnTo>
                  <a:lnTo>
                    <a:pt x="3312" y="1022"/>
                  </a:lnTo>
                  <a:lnTo>
                    <a:pt x="3340" y="1028"/>
                  </a:lnTo>
                  <a:lnTo>
                    <a:pt x="3358" y="1044"/>
                  </a:lnTo>
                  <a:lnTo>
                    <a:pt x="3368" y="1050"/>
                  </a:lnTo>
                  <a:lnTo>
                    <a:pt x="3380" y="1056"/>
                  </a:lnTo>
                  <a:lnTo>
                    <a:pt x="3392" y="1060"/>
                  </a:lnTo>
                  <a:lnTo>
                    <a:pt x="3406" y="1062"/>
                  </a:lnTo>
                  <a:lnTo>
                    <a:pt x="3420" y="1060"/>
                  </a:lnTo>
                  <a:lnTo>
                    <a:pt x="3434" y="1054"/>
                  </a:lnTo>
                  <a:lnTo>
                    <a:pt x="3450" y="1034"/>
                  </a:lnTo>
                  <a:lnTo>
                    <a:pt x="3458" y="1026"/>
                  </a:lnTo>
                  <a:lnTo>
                    <a:pt x="3466" y="1022"/>
                  </a:lnTo>
                  <a:lnTo>
                    <a:pt x="3468" y="1014"/>
                  </a:lnTo>
                  <a:lnTo>
                    <a:pt x="3472" y="1008"/>
                  </a:lnTo>
                  <a:lnTo>
                    <a:pt x="3484" y="994"/>
                  </a:lnTo>
                  <a:lnTo>
                    <a:pt x="3498" y="980"/>
                  </a:lnTo>
                  <a:lnTo>
                    <a:pt x="3510" y="970"/>
                  </a:lnTo>
                  <a:lnTo>
                    <a:pt x="3556" y="972"/>
                  </a:lnTo>
                  <a:lnTo>
                    <a:pt x="3562" y="964"/>
                  </a:lnTo>
                  <a:lnTo>
                    <a:pt x="3578" y="958"/>
                  </a:lnTo>
                  <a:lnTo>
                    <a:pt x="3594" y="950"/>
                  </a:lnTo>
                  <a:lnTo>
                    <a:pt x="3608" y="940"/>
                  </a:lnTo>
                  <a:lnTo>
                    <a:pt x="3622" y="926"/>
                  </a:lnTo>
                  <a:lnTo>
                    <a:pt x="3628" y="902"/>
                  </a:lnTo>
                  <a:lnTo>
                    <a:pt x="3632" y="892"/>
                  </a:lnTo>
                  <a:lnTo>
                    <a:pt x="3636" y="882"/>
                  </a:lnTo>
                  <a:lnTo>
                    <a:pt x="3642" y="874"/>
                  </a:lnTo>
                  <a:lnTo>
                    <a:pt x="3650" y="866"/>
                  </a:lnTo>
                  <a:lnTo>
                    <a:pt x="3660" y="860"/>
                  </a:lnTo>
                  <a:lnTo>
                    <a:pt x="3672" y="854"/>
                  </a:lnTo>
                  <a:lnTo>
                    <a:pt x="3706" y="846"/>
                  </a:lnTo>
                  <a:lnTo>
                    <a:pt x="3724" y="828"/>
                  </a:lnTo>
                  <a:lnTo>
                    <a:pt x="3752" y="812"/>
                  </a:lnTo>
                  <a:lnTo>
                    <a:pt x="3764" y="804"/>
                  </a:lnTo>
                  <a:lnTo>
                    <a:pt x="3780" y="798"/>
                  </a:lnTo>
                  <a:lnTo>
                    <a:pt x="3878" y="802"/>
                  </a:lnTo>
                  <a:lnTo>
                    <a:pt x="3892" y="796"/>
                  </a:lnTo>
                  <a:lnTo>
                    <a:pt x="3896" y="788"/>
                  </a:lnTo>
                  <a:lnTo>
                    <a:pt x="3898" y="780"/>
                  </a:lnTo>
                  <a:lnTo>
                    <a:pt x="3900" y="772"/>
                  </a:lnTo>
                  <a:lnTo>
                    <a:pt x="3898" y="766"/>
                  </a:lnTo>
                  <a:lnTo>
                    <a:pt x="3892" y="754"/>
                  </a:lnTo>
                  <a:lnTo>
                    <a:pt x="3886" y="742"/>
                  </a:lnTo>
                  <a:lnTo>
                    <a:pt x="3814" y="690"/>
                  </a:lnTo>
                  <a:lnTo>
                    <a:pt x="3802" y="674"/>
                  </a:lnTo>
                  <a:lnTo>
                    <a:pt x="3792" y="664"/>
                  </a:lnTo>
                  <a:lnTo>
                    <a:pt x="3788" y="660"/>
                  </a:lnTo>
                  <a:lnTo>
                    <a:pt x="3782" y="658"/>
                  </a:lnTo>
                  <a:lnTo>
                    <a:pt x="3766" y="658"/>
                  </a:lnTo>
                  <a:lnTo>
                    <a:pt x="3754" y="676"/>
                  </a:lnTo>
                  <a:lnTo>
                    <a:pt x="3724" y="676"/>
                  </a:lnTo>
                  <a:lnTo>
                    <a:pt x="3722" y="702"/>
                  </a:lnTo>
                  <a:lnTo>
                    <a:pt x="3720" y="708"/>
                  </a:lnTo>
                  <a:lnTo>
                    <a:pt x="3716" y="712"/>
                  </a:lnTo>
                  <a:lnTo>
                    <a:pt x="3712" y="714"/>
                  </a:lnTo>
                  <a:lnTo>
                    <a:pt x="3708" y="716"/>
                  </a:lnTo>
                  <a:lnTo>
                    <a:pt x="3696" y="716"/>
                  </a:lnTo>
                  <a:lnTo>
                    <a:pt x="3684" y="714"/>
                  </a:lnTo>
                  <a:lnTo>
                    <a:pt x="3670" y="710"/>
                  </a:lnTo>
                  <a:lnTo>
                    <a:pt x="3660" y="704"/>
                  </a:lnTo>
                  <a:lnTo>
                    <a:pt x="3644" y="698"/>
                  </a:lnTo>
                  <a:lnTo>
                    <a:pt x="3628" y="698"/>
                  </a:lnTo>
                  <a:lnTo>
                    <a:pt x="3612" y="704"/>
                  </a:lnTo>
                  <a:lnTo>
                    <a:pt x="3600" y="710"/>
                  </a:lnTo>
                  <a:lnTo>
                    <a:pt x="3590" y="722"/>
                  </a:lnTo>
                  <a:lnTo>
                    <a:pt x="3566" y="722"/>
                  </a:lnTo>
                  <a:lnTo>
                    <a:pt x="3554" y="718"/>
                  </a:lnTo>
                  <a:lnTo>
                    <a:pt x="3546" y="712"/>
                  </a:lnTo>
                  <a:lnTo>
                    <a:pt x="3540" y="704"/>
                  </a:lnTo>
                  <a:lnTo>
                    <a:pt x="3536" y="698"/>
                  </a:lnTo>
                  <a:lnTo>
                    <a:pt x="3536" y="690"/>
                  </a:lnTo>
                  <a:lnTo>
                    <a:pt x="3534" y="682"/>
                  </a:lnTo>
                  <a:lnTo>
                    <a:pt x="3534" y="668"/>
                  </a:lnTo>
                  <a:lnTo>
                    <a:pt x="3550" y="656"/>
                  </a:lnTo>
                  <a:lnTo>
                    <a:pt x="3556" y="648"/>
                  </a:lnTo>
                  <a:lnTo>
                    <a:pt x="3564" y="640"/>
                  </a:lnTo>
                  <a:lnTo>
                    <a:pt x="3564" y="610"/>
                  </a:lnTo>
                  <a:lnTo>
                    <a:pt x="3566" y="586"/>
                  </a:lnTo>
                  <a:lnTo>
                    <a:pt x="3574" y="566"/>
                  </a:lnTo>
                  <a:lnTo>
                    <a:pt x="3584" y="546"/>
                  </a:lnTo>
                  <a:lnTo>
                    <a:pt x="3584" y="524"/>
                  </a:lnTo>
                  <a:lnTo>
                    <a:pt x="3586" y="506"/>
                  </a:lnTo>
                  <a:lnTo>
                    <a:pt x="3590" y="492"/>
                  </a:lnTo>
                  <a:lnTo>
                    <a:pt x="3598" y="476"/>
                  </a:lnTo>
                  <a:lnTo>
                    <a:pt x="3634" y="474"/>
                  </a:lnTo>
                  <a:lnTo>
                    <a:pt x="3658" y="478"/>
                  </a:lnTo>
                  <a:lnTo>
                    <a:pt x="3672" y="478"/>
                  </a:lnTo>
                  <a:lnTo>
                    <a:pt x="3686" y="478"/>
                  </a:lnTo>
                  <a:lnTo>
                    <a:pt x="3700" y="476"/>
                  </a:lnTo>
                  <a:lnTo>
                    <a:pt x="3714" y="470"/>
                  </a:lnTo>
                  <a:lnTo>
                    <a:pt x="3728" y="464"/>
                  </a:lnTo>
                  <a:lnTo>
                    <a:pt x="3738" y="452"/>
                  </a:lnTo>
                  <a:lnTo>
                    <a:pt x="3764" y="432"/>
                  </a:lnTo>
                  <a:lnTo>
                    <a:pt x="3780" y="414"/>
                  </a:lnTo>
                  <a:lnTo>
                    <a:pt x="3782" y="364"/>
                  </a:lnTo>
                  <a:lnTo>
                    <a:pt x="3784" y="342"/>
                  </a:lnTo>
                  <a:lnTo>
                    <a:pt x="3786" y="322"/>
                  </a:lnTo>
                  <a:lnTo>
                    <a:pt x="3796" y="304"/>
                  </a:lnTo>
                  <a:lnTo>
                    <a:pt x="3804" y="290"/>
                  </a:lnTo>
                  <a:lnTo>
                    <a:pt x="3814" y="274"/>
                  </a:lnTo>
                  <a:lnTo>
                    <a:pt x="3820" y="260"/>
                  </a:lnTo>
                  <a:lnTo>
                    <a:pt x="3822" y="244"/>
                  </a:lnTo>
                  <a:lnTo>
                    <a:pt x="3824" y="232"/>
                  </a:lnTo>
                  <a:lnTo>
                    <a:pt x="3830" y="220"/>
                  </a:lnTo>
                  <a:lnTo>
                    <a:pt x="3838" y="210"/>
                  </a:lnTo>
                  <a:lnTo>
                    <a:pt x="3838" y="180"/>
                  </a:lnTo>
                  <a:lnTo>
                    <a:pt x="3810" y="148"/>
                  </a:lnTo>
                  <a:lnTo>
                    <a:pt x="3798" y="144"/>
                  </a:lnTo>
                  <a:lnTo>
                    <a:pt x="3790" y="138"/>
                  </a:lnTo>
                  <a:lnTo>
                    <a:pt x="3792" y="122"/>
                  </a:lnTo>
                  <a:lnTo>
                    <a:pt x="3794" y="110"/>
                  </a:lnTo>
                  <a:lnTo>
                    <a:pt x="3796" y="100"/>
                  </a:lnTo>
                  <a:lnTo>
                    <a:pt x="3800" y="92"/>
                  </a:lnTo>
                  <a:lnTo>
                    <a:pt x="3806" y="86"/>
                  </a:lnTo>
                  <a:lnTo>
                    <a:pt x="3814" y="80"/>
                  </a:lnTo>
                  <a:lnTo>
                    <a:pt x="3838" y="68"/>
                  </a:lnTo>
                  <a:lnTo>
                    <a:pt x="3846" y="66"/>
                  </a:lnTo>
                  <a:lnTo>
                    <a:pt x="3856" y="64"/>
                  </a:lnTo>
                  <a:lnTo>
                    <a:pt x="3876" y="56"/>
                  </a:lnTo>
                  <a:lnTo>
                    <a:pt x="3896" y="46"/>
                  </a:lnTo>
                  <a:lnTo>
                    <a:pt x="3906" y="42"/>
                  </a:lnTo>
                  <a:lnTo>
                    <a:pt x="3918" y="40"/>
                  </a:lnTo>
                  <a:lnTo>
                    <a:pt x="3940" y="24"/>
                  </a:lnTo>
                  <a:lnTo>
                    <a:pt x="3966" y="10"/>
                  </a:lnTo>
                  <a:lnTo>
                    <a:pt x="3978" y="4"/>
                  </a:lnTo>
                  <a:lnTo>
                    <a:pt x="3992" y="0"/>
                  </a:lnTo>
                  <a:lnTo>
                    <a:pt x="4034" y="0"/>
                  </a:lnTo>
                  <a:lnTo>
                    <a:pt x="4054" y="6"/>
                  </a:lnTo>
                  <a:lnTo>
                    <a:pt x="4066" y="10"/>
                  </a:lnTo>
                  <a:lnTo>
                    <a:pt x="4078" y="20"/>
                  </a:lnTo>
                  <a:lnTo>
                    <a:pt x="4096" y="18"/>
                  </a:lnTo>
                  <a:lnTo>
                    <a:pt x="4116" y="16"/>
                  </a:lnTo>
                  <a:lnTo>
                    <a:pt x="4136" y="14"/>
                  </a:lnTo>
                  <a:lnTo>
                    <a:pt x="4158" y="14"/>
                  </a:lnTo>
                  <a:lnTo>
                    <a:pt x="4190" y="30"/>
                  </a:lnTo>
                  <a:lnTo>
                    <a:pt x="4206" y="48"/>
                  </a:lnTo>
                  <a:lnTo>
                    <a:pt x="4224" y="66"/>
                  </a:lnTo>
                  <a:lnTo>
                    <a:pt x="4240" y="88"/>
                  </a:lnTo>
                  <a:lnTo>
                    <a:pt x="4258" y="114"/>
                  </a:lnTo>
                  <a:lnTo>
                    <a:pt x="4270" y="126"/>
                  </a:lnTo>
                  <a:lnTo>
                    <a:pt x="4284" y="144"/>
                  </a:lnTo>
                  <a:lnTo>
                    <a:pt x="4294" y="166"/>
                  </a:lnTo>
                  <a:lnTo>
                    <a:pt x="4298" y="178"/>
                  </a:lnTo>
                  <a:lnTo>
                    <a:pt x="4302" y="190"/>
                  </a:lnTo>
                  <a:lnTo>
                    <a:pt x="4328" y="212"/>
                  </a:lnTo>
                  <a:lnTo>
                    <a:pt x="4344" y="228"/>
                  </a:lnTo>
                  <a:lnTo>
                    <a:pt x="4360" y="246"/>
                  </a:lnTo>
                  <a:lnTo>
                    <a:pt x="4362" y="252"/>
                  </a:lnTo>
                  <a:lnTo>
                    <a:pt x="4362" y="258"/>
                  </a:lnTo>
                  <a:lnTo>
                    <a:pt x="4362" y="270"/>
                  </a:lnTo>
                  <a:lnTo>
                    <a:pt x="4362" y="276"/>
                  </a:lnTo>
                  <a:lnTo>
                    <a:pt x="4366" y="282"/>
                  </a:lnTo>
                  <a:lnTo>
                    <a:pt x="4372" y="288"/>
                  </a:lnTo>
                  <a:lnTo>
                    <a:pt x="4382" y="294"/>
                  </a:lnTo>
                  <a:lnTo>
                    <a:pt x="4406" y="318"/>
                  </a:lnTo>
                  <a:lnTo>
                    <a:pt x="4406" y="334"/>
                  </a:lnTo>
                  <a:lnTo>
                    <a:pt x="4408" y="344"/>
                  </a:lnTo>
                  <a:lnTo>
                    <a:pt x="4412" y="356"/>
                  </a:lnTo>
                  <a:lnTo>
                    <a:pt x="4438" y="356"/>
                  </a:lnTo>
                  <a:lnTo>
                    <a:pt x="4450" y="356"/>
                  </a:lnTo>
                  <a:lnTo>
                    <a:pt x="4462" y="354"/>
                  </a:lnTo>
                  <a:lnTo>
                    <a:pt x="4498" y="354"/>
                  </a:lnTo>
                  <a:lnTo>
                    <a:pt x="4512" y="362"/>
                  </a:lnTo>
                  <a:lnTo>
                    <a:pt x="4520" y="364"/>
                  </a:lnTo>
                  <a:lnTo>
                    <a:pt x="4532" y="366"/>
                  </a:lnTo>
                  <a:lnTo>
                    <a:pt x="4532" y="362"/>
                  </a:lnTo>
                  <a:lnTo>
                    <a:pt x="4538" y="360"/>
                  </a:lnTo>
                  <a:lnTo>
                    <a:pt x="4548" y="358"/>
                  </a:lnTo>
                  <a:lnTo>
                    <a:pt x="4568" y="358"/>
                  </a:lnTo>
                  <a:lnTo>
                    <a:pt x="4584" y="374"/>
                  </a:lnTo>
                  <a:lnTo>
                    <a:pt x="4608" y="396"/>
                  </a:lnTo>
                  <a:lnTo>
                    <a:pt x="4626" y="396"/>
                  </a:lnTo>
                  <a:lnTo>
                    <a:pt x="4640" y="400"/>
                  </a:lnTo>
                  <a:lnTo>
                    <a:pt x="4652" y="406"/>
                  </a:lnTo>
                  <a:lnTo>
                    <a:pt x="4660" y="414"/>
                  </a:lnTo>
                  <a:lnTo>
                    <a:pt x="4668" y="426"/>
                  </a:lnTo>
                  <a:lnTo>
                    <a:pt x="4674" y="440"/>
                  </a:lnTo>
                  <a:lnTo>
                    <a:pt x="4684" y="478"/>
                  </a:lnTo>
                  <a:lnTo>
                    <a:pt x="4714" y="512"/>
                  </a:lnTo>
                  <a:lnTo>
                    <a:pt x="4722" y="512"/>
                  </a:lnTo>
                  <a:lnTo>
                    <a:pt x="4744" y="506"/>
                  </a:lnTo>
                  <a:lnTo>
                    <a:pt x="4770" y="500"/>
                  </a:lnTo>
                  <a:lnTo>
                    <a:pt x="4796" y="490"/>
                  </a:lnTo>
                  <a:lnTo>
                    <a:pt x="4806" y="486"/>
                  </a:lnTo>
                  <a:lnTo>
                    <a:pt x="4814" y="480"/>
                  </a:lnTo>
                  <a:lnTo>
                    <a:pt x="4828" y="458"/>
                  </a:lnTo>
                  <a:lnTo>
                    <a:pt x="4840" y="442"/>
                  </a:lnTo>
                  <a:lnTo>
                    <a:pt x="4856" y="426"/>
                  </a:lnTo>
                  <a:lnTo>
                    <a:pt x="4874" y="412"/>
                  </a:lnTo>
                  <a:lnTo>
                    <a:pt x="4888" y="394"/>
                  </a:lnTo>
                  <a:lnTo>
                    <a:pt x="4906" y="378"/>
                  </a:lnTo>
                  <a:lnTo>
                    <a:pt x="4942" y="346"/>
                  </a:lnTo>
                  <a:lnTo>
                    <a:pt x="4946" y="346"/>
                  </a:lnTo>
                  <a:lnTo>
                    <a:pt x="4950" y="342"/>
                  </a:lnTo>
                  <a:lnTo>
                    <a:pt x="4956" y="336"/>
                  </a:lnTo>
                  <a:lnTo>
                    <a:pt x="4972" y="336"/>
                  </a:lnTo>
                  <a:lnTo>
                    <a:pt x="4982" y="338"/>
                  </a:lnTo>
                  <a:lnTo>
                    <a:pt x="4994" y="342"/>
                  </a:lnTo>
                  <a:lnTo>
                    <a:pt x="4996" y="350"/>
                  </a:lnTo>
                  <a:lnTo>
                    <a:pt x="4996" y="362"/>
                  </a:lnTo>
                  <a:lnTo>
                    <a:pt x="4992" y="384"/>
                  </a:lnTo>
                  <a:lnTo>
                    <a:pt x="4992" y="418"/>
                  </a:lnTo>
                  <a:lnTo>
                    <a:pt x="5010" y="434"/>
                  </a:lnTo>
                  <a:lnTo>
                    <a:pt x="5018" y="446"/>
                  </a:lnTo>
                  <a:lnTo>
                    <a:pt x="5024" y="462"/>
                  </a:lnTo>
                  <a:lnTo>
                    <a:pt x="5020" y="514"/>
                  </a:lnTo>
                  <a:lnTo>
                    <a:pt x="5010" y="540"/>
                  </a:lnTo>
                  <a:lnTo>
                    <a:pt x="5004" y="550"/>
                  </a:lnTo>
                  <a:lnTo>
                    <a:pt x="5002" y="560"/>
                  </a:lnTo>
                  <a:lnTo>
                    <a:pt x="5002" y="574"/>
                  </a:lnTo>
                  <a:lnTo>
                    <a:pt x="5006" y="588"/>
                  </a:lnTo>
                  <a:lnTo>
                    <a:pt x="5004" y="666"/>
                  </a:lnTo>
                  <a:lnTo>
                    <a:pt x="4994" y="714"/>
                  </a:lnTo>
                  <a:lnTo>
                    <a:pt x="4996" y="748"/>
                  </a:lnTo>
                  <a:lnTo>
                    <a:pt x="4984" y="764"/>
                  </a:lnTo>
                  <a:lnTo>
                    <a:pt x="4974" y="770"/>
                  </a:lnTo>
                  <a:lnTo>
                    <a:pt x="4966" y="772"/>
                  </a:lnTo>
                  <a:lnTo>
                    <a:pt x="4956" y="772"/>
                  </a:lnTo>
                  <a:lnTo>
                    <a:pt x="4946" y="772"/>
                  </a:lnTo>
                  <a:lnTo>
                    <a:pt x="4930" y="770"/>
                  </a:lnTo>
                  <a:lnTo>
                    <a:pt x="4918" y="766"/>
                  </a:lnTo>
                  <a:lnTo>
                    <a:pt x="4896" y="764"/>
                  </a:lnTo>
                  <a:lnTo>
                    <a:pt x="4890" y="772"/>
                  </a:lnTo>
                  <a:lnTo>
                    <a:pt x="4886" y="782"/>
                  </a:lnTo>
                  <a:lnTo>
                    <a:pt x="4876" y="790"/>
                  </a:lnTo>
                  <a:lnTo>
                    <a:pt x="4866" y="798"/>
                  </a:lnTo>
                  <a:lnTo>
                    <a:pt x="4858" y="802"/>
                  </a:lnTo>
                  <a:lnTo>
                    <a:pt x="4852" y="808"/>
                  </a:lnTo>
                  <a:lnTo>
                    <a:pt x="4850" y="816"/>
                  </a:lnTo>
                  <a:lnTo>
                    <a:pt x="4850" y="824"/>
                  </a:lnTo>
                  <a:lnTo>
                    <a:pt x="4858" y="836"/>
                  </a:lnTo>
                  <a:lnTo>
                    <a:pt x="4870" y="854"/>
                  </a:lnTo>
                  <a:lnTo>
                    <a:pt x="4876" y="874"/>
                  </a:lnTo>
                  <a:lnTo>
                    <a:pt x="4884" y="896"/>
                  </a:lnTo>
                  <a:lnTo>
                    <a:pt x="4894" y="920"/>
                  </a:lnTo>
                  <a:lnTo>
                    <a:pt x="4906" y="944"/>
                  </a:lnTo>
                  <a:lnTo>
                    <a:pt x="4910" y="970"/>
                  </a:lnTo>
                  <a:lnTo>
                    <a:pt x="4914" y="984"/>
                  </a:lnTo>
                  <a:lnTo>
                    <a:pt x="4920" y="1000"/>
                  </a:lnTo>
                  <a:lnTo>
                    <a:pt x="4920" y="1012"/>
                  </a:lnTo>
                  <a:lnTo>
                    <a:pt x="4922" y="1030"/>
                  </a:lnTo>
                  <a:lnTo>
                    <a:pt x="4920" y="1040"/>
                  </a:lnTo>
                  <a:lnTo>
                    <a:pt x="4918" y="1048"/>
                  </a:lnTo>
                  <a:lnTo>
                    <a:pt x="4916" y="1054"/>
                  </a:lnTo>
                  <a:lnTo>
                    <a:pt x="4910" y="1060"/>
                  </a:lnTo>
                  <a:lnTo>
                    <a:pt x="4900" y="1086"/>
                  </a:lnTo>
                  <a:lnTo>
                    <a:pt x="4894" y="1122"/>
                  </a:lnTo>
                  <a:lnTo>
                    <a:pt x="4884" y="1128"/>
                  </a:lnTo>
                  <a:lnTo>
                    <a:pt x="4876" y="1126"/>
                  </a:lnTo>
                  <a:lnTo>
                    <a:pt x="4870" y="1126"/>
                  </a:lnTo>
                  <a:lnTo>
                    <a:pt x="4866" y="1122"/>
                  </a:lnTo>
                  <a:lnTo>
                    <a:pt x="4860" y="1116"/>
                  </a:lnTo>
                  <a:lnTo>
                    <a:pt x="4852" y="1120"/>
                  </a:lnTo>
                  <a:lnTo>
                    <a:pt x="4844" y="1120"/>
                  </a:lnTo>
                  <a:lnTo>
                    <a:pt x="4832" y="1116"/>
                  </a:lnTo>
                  <a:lnTo>
                    <a:pt x="4830" y="1070"/>
                  </a:lnTo>
                  <a:lnTo>
                    <a:pt x="4824" y="1062"/>
                  </a:lnTo>
                  <a:lnTo>
                    <a:pt x="4820" y="1060"/>
                  </a:lnTo>
                  <a:lnTo>
                    <a:pt x="4818" y="1060"/>
                  </a:lnTo>
                  <a:lnTo>
                    <a:pt x="4812" y="1064"/>
                  </a:lnTo>
                  <a:lnTo>
                    <a:pt x="4808" y="1072"/>
                  </a:lnTo>
                  <a:lnTo>
                    <a:pt x="4800" y="1092"/>
                  </a:lnTo>
                  <a:lnTo>
                    <a:pt x="4798" y="1106"/>
                  </a:lnTo>
                  <a:lnTo>
                    <a:pt x="4786" y="1124"/>
                  </a:lnTo>
                  <a:lnTo>
                    <a:pt x="4776" y="1142"/>
                  </a:lnTo>
                  <a:lnTo>
                    <a:pt x="4766" y="1160"/>
                  </a:lnTo>
                  <a:lnTo>
                    <a:pt x="4754" y="1176"/>
                  </a:lnTo>
                  <a:lnTo>
                    <a:pt x="4740" y="1182"/>
                  </a:lnTo>
                  <a:lnTo>
                    <a:pt x="4728" y="1184"/>
                  </a:lnTo>
                  <a:lnTo>
                    <a:pt x="4704" y="1188"/>
                  </a:lnTo>
                  <a:lnTo>
                    <a:pt x="4700" y="1194"/>
                  </a:lnTo>
                  <a:lnTo>
                    <a:pt x="4700" y="1208"/>
                  </a:lnTo>
                  <a:lnTo>
                    <a:pt x="4704" y="1214"/>
                  </a:lnTo>
                  <a:lnTo>
                    <a:pt x="4712" y="1218"/>
                  </a:lnTo>
                  <a:lnTo>
                    <a:pt x="4720" y="1226"/>
                  </a:lnTo>
                  <a:lnTo>
                    <a:pt x="4722" y="1230"/>
                  </a:lnTo>
                  <a:lnTo>
                    <a:pt x="4724" y="1236"/>
                  </a:lnTo>
                  <a:lnTo>
                    <a:pt x="4726" y="1244"/>
                  </a:lnTo>
                  <a:lnTo>
                    <a:pt x="4724" y="1252"/>
                  </a:lnTo>
                  <a:lnTo>
                    <a:pt x="4712" y="1266"/>
                  </a:lnTo>
                  <a:lnTo>
                    <a:pt x="4704" y="1272"/>
                  </a:lnTo>
                  <a:lnTo>
                    <a:pt x="4696" y="1276"/>
                  </a:lnTo>
                  <a:lnTo>
                    <a:pt x="4640" y="1274"/>
                  </a:lnTo>
                  <a:lnTo>
                    <a:pt x="4628" y="1268"/>
                  </a:lnTo>
                  <a:lnTo>
                    <a:pt x="4616" y="1260"/>
                  </a:lnTo>
                  <a:lnTo>
                    <a:pt x="4610" y="1258"/>
                  </a:lnTo>
                  <a:lnTo>
                    <a:pt x="4604" y="1258"/>
                  </a:lnTo>
                  <a:lnTo>
                    <a:pt x="4598" y="1258"/>
                  </a:lnTo>
                  <a:lnTo>
                    <a:pt x="4594" y="1260"/>
                  </a:lnTo>
                  <a:lnTo>
                    <a:pt x="4584" y="1276"/>
                  </a:lnTo>
                  <a:lnTo>
                    <a:pt x="4576" y="1294"/>
                  </a:lnTo>
                  <a:lnTo>
                    <a:pt x="4564" y="1334"/>
                  </a:lnTo>
                  <a:lnTo>
                    <a:pt x="4552" y="1348"/>
                  </a:lnTo>
                  <a:lnTo>
                    <a:pt x="4544" y="1364"/>
                  </a:lnTo>
                  <a:lnTo>
                    <a:pt x="4522" y="1386"/>
                  </a:lnTo>
                  <a:lnTo>
                    <a:pt x="4494" y="1402"/>
                  </a:lnTo>
                  <a:lnTo>
                    <a:pt x="4482" y="1412"/>
                  </a:lnTo>
                  <a:lnTo>
                    <a:pt x="4476" y="1416"/>
                  </a:lnTo>
                  <a:lnTo>
                    <a:pt x="4474" y="1422"/>
                  </a:lnTo>
                  <a:lnTo>
                    <a:pt x="4462" y="1430"/>
                  </a:lnTo>
                  <a:lnTo>
                    <a:pt x="4450" y="1442"/>
                  </a:lnTo>
                  <a:lnTo>
                    <a:pt x="4428" y="1468"/>
                  </a:lnTo>
                  <a:lnTo>
                    <a:pt x="4426" y="1506"/>
                  </a:lnTo>
                  <a:lnTo>
                    <a:pt x="4386" y="1524"/>
                  </a:lnTo>
                  <a:lnTo>
                    <a:pt x="4366" y="1528"/>
                  </a:lnTo>
                  <a:lnTo>
                    <a:pt x="4350" y="1534"/>
                  </a:lnTo>
                  <a:lnTo>
                    <a:pt x="4336" y="1540"/>
                  </a:lnTo>
                  <a:lnTo>
                    <a:pt x="4322" y="1548"/>
                  </a:lnTo>
                  <a:lnTo>
                    <a:pt x="4310" y="1556"/>
                  </a:lnTo>
                  <a:lnTo>
                    <a:pt x="4298" y="1566"/>
                  </a:lnTo>
                  <a:lnTo>
                    <a:pt x="4274" y="1592"/>
                  </a:lnTo>
                  <a:lnTo>
                    <a:pt x="4266" y="1604"/>
                  </a:lnTo>
                  <a:lnTo>
                    <a:pt x="4260" y="1616"/>
                  </a:lnTo>
                  <a:lnTo>
                    <a:pt x="4256" y="1642"/>
                  </a:lnTo>
                  <a:lnTo>
                    <a:pt x="4244" y="1668"/>
                  </a:lnTo>
                  <a:lnTo>
                    <a:pt x="4238" y="1670"/>
                  </a:lnTo>
                  <a:lnTo>
                    <a:pt x="4228" y="1674"/>
                  </a:lnTo>
                  <a:lnTo>
                    <a:pt x="4206" y="1678"/>
                  </a:lnTo>
                  <a:lnTo>
                    <a:pt x="4184" y="1678"/>
                  </a:lnTo>
                  <a:lnTo>
                    <a:pt x="4176" y="1676"/>
                  </a:lnTo>
                  <a:lnTo>
                    <a:pt x="4172" y="1674"/>
                  </a:lnTo>
                  <a:lnTo>
                    <a:pt x="4172" y="1664"/>
                  </a:lnTo>
                  <a:lnTo>
                    <a:pt x="4176" y="1656"/>
                  </a:lnTo>
                  <a:lnTo>
                    <a:pt x="4178" y="1648"/>
                  </a:lnTo>
                  <a:lnTo>
                    <a:pt x="4182" y="1644"/>
                  </a:lnTo>
                  <a:lnTo>
                    <a:pt x="4194" y="1632"/>
                  </a:lnTo>
                  <a:lnTo>
                    <a:pt x="4206" y="1620"/>
                  </a:lnTo>
                  <a:lnTo>
                    <a:pt x="4212" y="1606"/>
                  </a:lnTo>
                  <a:lnTo>
                    <a:pt x="4202" y="1600"/>
                  </a:lnTo>
                  <a:lnTo>
                    <a:pt x="4194" y="1594"/>
                  </a:lnTo>
                  <a:lnTo>
                    <a:pt x="4190" y="1586"/>
                  </a:lnTo>
                  <a:lnTo>
                    <a:pt x="4186" y="1580"/>
                  </a:lnTo>
                  <a:lnTo>
                    <a:pt x="4186" y="1572"/>
                  </a:lnTo>
                  <a:lnTo>
                    <a:pt x="4186" y="1564"/>
                  </a:lnTo>
                  <a:lnTo>
                    <a:pt x="4190" y="1548"/>
                  </a:lnTo>
                  <a:lnTo>
                    <a:pt x="4224" y="1502"/>
                  </a:lnTo>
                  <a:lnTo>
                    <a:pt x="4228" y="1462"/>
                  </a:lnTo>
                  <a:lnTo>
                    <a:pt x="4216" y="1448"/>
                  </a:lnTo>
                  <a:lnTo>
                    <a:pt x="4206" y="1438"/>
                  </a:lnTo>
                  <a:lnTo>
                    <a:pt x="4196" y="1430"/>
                  </a:lnTo>
                  <a:lnTo>
                    <a:pt x="4188" y="1424"/>
                  </a:lnTo>
                  <a:lnTo>
                    <a:pt x="4154" y="1430"/>
                  </a:lnTo>
                  <a:lnTo>
                    <a:pt x="4142" y="1440"/>
                  </a:lnTo>
                  <a:lnTo>
                    <a:pt x="4130" y="1452"/>
                  </a:lnTo>
                  <a:lnTo>
                    <a:pt x="4112" y="1476"/>
                  </a:lnTo>
                  <a:lnTo>
                    <a:pt x="4092" y="1506"/>
                  </a:lnTo>
                  <a:lnTo>
                    <a:pt x="4082" y="1522"/>
                  </a:lnTo>
                  <a:lnTo>
                    <a:pt x="4070" y="1536"/>
                  </a:lnTo>
                  <a:lnTo>
                    <a:pt x="4060" y="1544"/>
                  </a:lnTo>
                  <a:lnTo>
                    <a:pt x="4050" y="1552"/>
                  </a:lnTo>
                  <a:lnTo>
                    <a:pt x="4036" y="1570"/>
                  </a:lnTo>
                  <a:lnTo>
                    <a:pt x="4006" y="1610"/>
                  </a:lnTo>
                  <a:lnTo>
                    <a:pt x="4002" y="1626"/>
                  </a:lnTo>
                  <a:lnTo>
                    <a:pt x="3992" y="1634"/>
                  </a:lnTo>
                  <a:lnTo>
                    <a:pt x="3984" y="1644"/>
                  </a:lnTo>
                  <a:lnTo>
                    <a:pt x="3948" y="1664"/>
                  </a:lnTo>
                  <a:lnTo>
                    <a:pt x="3906" y="1674"/>
                  </a:lnTo>
                  <a:lnTo>
                    <a:pt x="3886" y="1680"/>
                  </a:lnTo>
                  <a:lnTo>
                    <a:pt x="3866" y="1690"/>
                  </a:lnTo>
                  <a:lnTo>
                    <a:pt x="3864" y="1698"/>
                  </a:lnTo>
                  <a:lnTo>
                    <a:pt x="3862" y="1708"/>
                  </a:lnTo>
                  <a:lnTo>
                    <a:pt x="3864" y="1718"/>
                  </a:lnTo>
                  <a:lnTo>
                    <a:pt x="3866" y="1726"/>
                  </a:lnTo>
                  <a:lnTo>
                    <a:pt x="3874" y="1746"/>
                  </a:lnTo>
                  <a:lnTo>
                    <a:pt x="3886" y="1768"/>
                  </a:lnTo>
                  <a:lnTo>
                    <a:pt x="3888" y="1768"/>
                  </a:lnTo>
                  <a:lnTo>
                    <a:pt x="3890" y="1772"/>
                  </a:lnTo>
                  <a:lnTo>
                    <a:pt x="3894" y="1780"/>
                  </a:lnTo>
                  <a:lnTo>
                    <a:pt x="3900" y="1806"/>
                  </a:lnTo>
                  <a:lnTo>
                    <a:pt x="3902" y="1812"/>
                  </a:lnTo>
                  <a:lnTo>
                    <a:pt x="3912" y="1812"/>
                  </a:lnTo>
                  <a:lnTo>
                    <a:pt x="3920" y="1794"/>
                  </a:lnTo>
                  <a:lnTo>
                    <a:pt x="3922" y="1790"/>
                  </a:lnTo>
                  <a:lnTo>
                    <a:pt x="3926" y="1788"/>
                  </a:lnTo>
                  <a:lnTo>
                    <a:pt x="3938" y="1788"/>
                  </a:lnTo>
                  <a:lnTo>
                    <a:pt x="3960" y="1790"/>
                  </a:lnTo>
                  <a:lnTo>
                    <a:pt x="3962" y="1786"/>
                  </a:lnTo>
                  <a:lnTo>
                    <a:pt x="3968" y="1786"/>
                  </a:lnTo>
                  <a:lnTo>
                    <a:pt x="3984" y="1786"/>
                  </a:lnTo>
                  <a:lnTo>
                    <a:pt x="3986" y="1792"/>
                  </a:lnTo>
                  <a:lnTo>
                    <a:pt x="3988" y="1796"/>
                  </a:lnTo>
                  <a:lnTo>
                    <a:pt x="4000" y="1814"/>
                  </a:lnTo>
                  <a:lnTo>
                    <a:pt x="4000" y="1856"/>
                  </a:lnTo>
                  <a:lnTo>
                    <a:pt x="4010" y="1864"/>
                  </a:lnTo>
                  <a:lnTo>
                    <a:pt x="4024" y="1872"/>
                  </a:lnTo>
                  <a:lnTo>
                    <a:pt x="4042" y="1880"/>
                  </a:lnTo>
                  <a:lnTo>
                    <a:pt x="4060" y="1884"/>
                  </a:lnTo>
                  <a:lnTo>
                    <a:pt x="4086" y="1838"/>
                  </a:lnTo>
                  <a:lnTo>
                    <a:pt x="4108" y="1814"/>
                  </a:lnTo>
                  <a:lnTo>
                    <a:pt x="4116" y="1804"/>
                  </a:lnTo>
                  <a:lnTo>
                    <a:pt x="4126" y="1798"/>
                  </a:lnTo>
                  <a:lnTo>
                    <a:pt x="4138" y="1792"/>
                  </a:lnTo>
                  <a:lnTo>
                    <a:pt x="4150" y="1790"/>
                  </a:lnTo>
                  <a:lnTo>
                    <a:pt x="4166" y="1790"/>
                  </a:lnTo>
                  <a:lnTo>
                    <a:pt x="4184" y="1792"/>
                  </a:lnTo>
                  <a:lnTo>
                    <a:pt x="4222" y="1808"/>
                  </a:lnTo>
                  <a:lnTo>
                    <a:pt x="4320" y="1806"/>
                  </a:lnTo>
                  <a:lnTo>
                    <a:pt x="4334" y="1814"/>
                  </a:lnTo>
                  <a:lnTo>
                    <a:pt x="4330" y="1824"/>
                  </a:lnTo>
                  <a:lnTo>
                    <a:pt x="4328" y="1834"/>
                  </a:lnTo>
                  <a:lnTo>
                    <a:pt x="4328" y="1844"/>
                  </a:lnTo>
                  <a:lnTo>
                    <a:pt x="4328" y="1854"/>
                  </a:lnTo>
                  <a:lnTo>
                    <a:pt x="4324" y="1864"/>
                  </a:lnTo>
                  <a:lnTo>
                    <a:pt x="4322" y="1868"/>
                  </a:lnTo>
                  <a:lnTo>
                    <a:pt x="4316" y="1874"/>
                  </a:lnTo>
                  <a:lnTo>
                    <a:pt x="4284" y="1874"/>
                  </a:lnTo>
                  <a:lnTo>
                    <a:pt x="4254" y="1890"/>
                  </a:lnTo>
                  <a:lnTo>
                    <a:pt x="4218" y="1916"/>
                  </a:lnTo>
                  <a:lnTo>
                    <a:pt x="4210" y="1924"/>
                  </a:lnTo>
                  <a:lnTo>
                    <a:pt x="4202" y="1932"/>
                  </a:lnTo>
                  <a:lnTo>
                    <a:pt x="4196" y="1940"/>
                  </a:lnTo>
                  <a:lnTo>
                    <a:pt x="4194" y="1950"/>
                  </a:lnTo>
                  <a:lnTo>
                    <a:pt x="4188" y="1954"/>
                  </a:lnTo>
                  <a:lnTo>
                    <a:pt x="4180" y="1958"/>
                  </a:lnTo>
                  <a:lnTo>
                    <a:pt x="4168" y="1964"/>
                  </a:lnTo>
                  <a:lnTo>
                    <a:pt x="4160" y="1972"/>
                  </a:lnTo>
                  <a:lnTo>
                    <a:pt x="4150" y="1976"/>
                  </a:lnTo>
                  <a:lnTo>
                    <a:pt x="4134" y="1982"/>
                  </a:lnTo>
                  <a:lnTo>
                    <a:pt x="4130" y="2018"/>
                  </a:lnTo>
                  <a:lnTo>
                    <a:pt x="4110" y="2042"/>
                  </a:lnTo>
                  <a:lnTo>
                    <a:pt x="4100" y="2054"/>
                  </a:lnTo>
                  <a:lnTo>
                    <a:pt x="4094" y="2066"/>
                  </a:lnTo>
                  <a:lnTo>
                    <a:pt x="4090" y="2102"/>
                  </a:lnTo>
                  <a:lnTo>
                    <a:pt x="4078" y="2122"/>
                  </a:lnTo>
                  <a:lnTo>
                    <a:pt x="4076" y="2140"/>
                  </a:lnTo>
                  <a:lnTo>
                    <a:pt x="4094" y="2152"/>
                  </a:lnTo>
                  <a:lnTo>
                    <a:pt x="4108" y="2160"/>
                  </a:lnTo>
                  <a:lnTo>
                    <a:pt x="4126" y="2168"/>
                  </a:lnTo>
                  <a:lnTo>
                    <a:pt x="4130" y="2174"/>
                  </a:lnTo>
                  <a:lnTo>
                    <a:pt x="4142" y="2182"/>
                  </a:lnTo>
                  <a:lnTo>
                    <a:pt x="4154" y="2190"/>
                  </a:lnTo>
                  <a:lnTo>
                    <a:pt x="4170" y="2194"/>
                  </a:lnTo>
                  <a:lnTo>
                    <a:pt x="4176" y="2200"/>
                  </a:lnTo>
                  <a:lnTo>
                    <a:pt x="4182" y="2210"/>
                  </a:lnTo>
                  <a:lnTo>
                    <a:pt x="4196" y="2232"/>
                  </a:lnTo>
                  <a:lnTo>
                    <a:pt x="4222" y="2284"/>
                  </a:lnTo>
                  <a:lnTo>
                    <a:pt x="4254" y="2332"/>
                  </a:lnTo>
                  <a:lnTo>
                    <a:pt x="4256" y="2348"/>
                  </a:lnTo>
                  <a:lnTo>
                    <a:pt x="4258" y="2358"/>
                  </a:lnTo>
                  <a:lnTo>
                    <a:pt x="4262" y="2368"/>
                  </a:lnTo>
                  <a:lnTo>
                    <a:pt x="4268" y="2378"/>
                  </a:lnTo>
                  <a:lnTo>
                    <a:pt x="4274" y="2386"/>
                  </a:lnTo>
                  <a:lnTo>
                    <a:pt x="4282" y="2392"/>
                  </a:lnTo>
                  <a:lnTo>
                    <a:pt x="4294" y="2394"/>
                  </a:lnTo>
                  <a:lnTo>
                    <a:pt x="4362" y="2438"/>
                  </a:lnTo>
                  <a:lnTo>
                    <a:pt x="4366" y="2448"/>
                  </a:lnTo>
                  <a:lnTo>
                    <a:pt x="4366" y="2462"/>
                  </a:lnTo>
                  <a:lnTo>
                    <a:pt x="4352" y="2472"/>
                  </a:lnTo>
                  <a:lnTo>
                    <a:pt x="4308" y="2470"/>
                  </a:lnTo>
                  <a:lnTo>
                    <a:pt x="4310" y="2476"/>
                  </a:lnTo>
                  <a:lnTo>
                    <a:pt x="4320" y="2476"/>
                  </a:lnTo>
                  <a:lnTo>
                    <a:pt x="4332" y="2480"/>
                  </a:lnTo>
                  <a:lnTo>
                    <a:pt x="4338" y="2482"/>
                  </a:lnTo>
                  <a:lnTo>
                    <a:pt x="4342" y="2486"/>
                  </a:lnTo>
                  <a:lnTo>
                    <a:pt x="4344" y="2494"/>
                  </a:lnTo>
                  <a:lnTo>
                    <a:pt x="4346" y="2502"/>
                  </a:lnTo>
                  <a:lnTo>
                    <a:pt x="4340" y="2512"/>
                  </a:lnTo>
                  <a:lnTo>
                    <a:pt x="4360" y="2522"/>
                  </a:lnTo>
                  <a:lnTo>
                    <a:pt x="4372" y="2528"/>
                  </a:lnTo>
                  <a:lnTo>
                    <a:pt x="4384" y="2538"/>
                  </a:lnTo>
                  <a:lnTo>
                    <a:pt x="4384" y="2564"/>
                  </a:lnTo>
                  <a:lnTo>
                    <a:pt x="4366" y="2582"/>
                  </a:lnTo>
                  <a:lnTo>
                    <a:pt x="4354" y="2588"/>
                  </a:lnTo>
                  <a:lnTo>
                    <a:pt x="4344" y="2594"/>
                  </a:lnTo>
                  <a:lnTo>
                    <a:pt x="4326" y="2610"/>
                  </a:lnTo>
                  <a:lnTo>
                    <a:pt x="4306" y="2628"/>
                  </a:lnTo>
                  <a:lnTo>
                    <a:pt x="4286" y="2646"/>
                  </a:lnTo>
                  <a:lnTo>
                    <a:pt x="4262" y="2652"/>
                  </a:lnTo>
                  <a:lnTo>
                    <a:pt x="4262" y="2660"/>
                  </a:lnTo>
                  <a:lnTo>
                    <a:pt x="4266" y="2664"/>
                  </a:lnTo>
                  <a:lnTo>
                    <a:pt x="4272" y="2668"/>
                  </a:lnTo>
                  <a:lnTo>
                    <a:pt x="4280" y="2670"/>
                  </a:lnTo>
                  <a:lnTo>
                    <a:pt x="4290" y="2670"/>
                  </a:lnTo>
                  <a:lnTo>
                    <a:pt x="4304" y="2660"/>
                  </a:lnTo>
                  <a:lnTo>
                    <a:pt x="4312" y="2652"/>
                  </a:lnTo>
                  <a:lnTo>
                    <a:pt x="4324" y="2648"/>
                  </a:lnTo>
                  <a:lnTo>
                    <a:pt x="4342" y="2646"/>
                  </a:lnTo>
                  <a:lnTo>
                    <a:pt x="4360" y="2656"/>
                  </a:lnTo>
                  <a:lnTo>
                    <a:pt x="4378" y="2662"/>
                  </a:lnTo>
                  <a:lnTo>
                    <a:pt x="4400" y="2666"/>
                  </a:lnTo>
                  <a:lnTo>
                    <a:pt x="4424" y="2668"/>
                  </a:lnTo>
                  <a:lnTo>
                    <a:pt x="4426" y="2670"/>
                  </a:lnTo>
                  <a:lnTo>
                    <a:pt x="4428" y="2674"/>
                  </a:lnTo>
                  <a:lnTo>
                    <a:pt x="4426" y="2680"/>
                  </a:lnTo>
                  <a:lnTo>
                    <a:pt x="4420" y="2686"/>
                  </a:lnTo>
                  <a:lnTo>
                    <a:pt x="4414" y="2694"/>
                  </a:lnTo>
                  <a:lnTo>
                    <a:pt x="4398" y="2708"/>
                  </a:lnTo>
                  <a:lnTo>
                    <a:pt x="4384" y="2716"/>
                  </a:lnTo>
                  <a:lnTo>
                    <a:pt x="4376" y="2722"/>
                  </a:lnTo>
                  <a:lnTo>
                    <a:pt x="4374" y="2726"/>
                  </a:lnTo>
                  <a:lnTo>
                    <a:pt x="4376" y="2730"/>
                  </a:lnTo>
                  <a:lnTo>
                    <a:pt x="4390" y="2730"/>
                  </a:lnTo>
                  <a:lnTo>
                    <a:pt x="4402" y="2714"/>
                  </a:lnTo>
                  <a:lnTo>
                    <a:pt x="4414" y="2716"/>
                  </a:lnTo>
                  <a:lnTo>
                    <a:pt x="4420" y="2728"/>
                  </a:lnTo>
                  <a:lnTo>
                    <a:pt x="4420" y="2738"/>
                  </a:lnTo>
                  <a:lnTo>
                    <a:pt x="4422" y="2752"/>
                  </a:lnTo>
                  <a:lnTo>
                    <a:pt x="4412" y="2762"/>
                  </a:lnTo>
                  <a:lnTo>
                    <a:pt x="4392" y="2766"/>
                  </a:lnTo>
                  <a:lnTo>
                    <a:pt x="4382" y="2770"/>
                  </a:lnTo>
                  <a:lnTo>
                    <a:pt x="4380" y="2774"/>
                  </a:lnTo>
                  <a:lnTo>
                    <a:pt x="4378" y="2778"/>
                  </a:lnTo>
                  <a:lnTo>
                    <a:pt x="4400" y="2790"/>
                  </a:lnTo>
                  <a:lnTo>
                    <a:pt x="4396" y="2846"/>
                  </a:lnTo>
                  <a:lnTo>
                    <a:pt x="4404" y="2860"/>
                  </a:lnTo>
                  <a:lnTo>
                    <a:pt x="4402" y="2870"/>
                  </a:lnTo>
                  <a:lnTo>
                    <a:pt x="4400" y="2882"/>
                  </a:lnTo>
                  <a:lnTo>
                    <a:pt x="4396" y="2894"/>
                  </a:lnTo>
                  <a:lnTo>
                    <a:pt x="4392" y="2900"/>
                  </a:lnTo>
                  <a:lnTo>
                    <a:pt x="4388" y="2904"/>
                  </a:lnTo>
                  <a:lnTo>
                    <a:pt x="4368" y="2904"/>
                  </a:lnTo>
                  <a:lnTo>
                    <a:pt x="4364" y="2892"/>
                  </a:lnTo>
                  <a:lnTo>
                    <a:pt x="4336" y="2920"/>
                  </a:lnTo>
                  <a:lnTo>
                    <a:pt x="4328" y="2930"/>
                  </a:lnTo>
                  <a:lnTo>
                    <a:pt x="4322" y="2942"/>
                  </a:lnTo>
                  <a:lnTo>
                    <a:pt x="4318" y="2954"/>
                  </a:lnTo>
                  <a:lnTo>
                    <a:pt x="4316" y="2968"/>
                  </a:lnTo>
                  <a:lnTo>
                    <a:pt x="4316" y="3008"/>
                  </a:lnTo>
                  <a:lnTo>
                    <a:pt x="4310" y="3018"/>
                  </a:lnTo>
                  <a:lnTo>
                    <a:pt x="4302" y="3028"/>
                  </a:lnTo>
                  <a:lnTo>
                    <a:pt x="4282" y="3048"/>
                  </a:lnTo>
                  <a:lnTo>
                    <a:pt x="4280" y="3084"/>
                  </a:lnTo>
                  <a:lnTo>
                    <a:pt x="4272" y="3088"/>
                  </a:lnTo>
                  <a:lnTo>
                    <a:pt x="4264" y="3090"/>
                  </a:lnTo>
                  <a:lnTo>
                    <a:pt x="4250" y="3092"/>
                  </a:lnTo>
                  <a:lnTo>
                    <a:pt x="4238" y="3090"/>
                  </a:lnTo>
                  <a:lnTo>
                    <a:pt x="4230" y="3092"/>
                  </a:lnTo>
                  <a:lnTo>
                    <a:pt x="4224" y="3094"/>
                  </a:lnTo>
                  <a:lnTo>
                    <a:pt x="4240" y="3108"/>
                  </a:lnTo>
                  <a:lnTo>
                    <a:pt x="4244" y="3116"/>
                  </a:lnTo>
                  <a:lnTo>
                    <a:pt x="4268" y="3126"/>
                  </a:lnTo>
                  <a:lnTo>
                    <a:pt x="4268" y="3134"/>
                  </a:lnTo>
                  <a:lnTo>
                    <a:pt x="4256" y="3142"/>
                  </a:lnTo>
                  <a:lnTo>
                    <a:pt x="4250" y="3146"/>
                  </a:lnTo>
                  <a:lnTo>
                    <a:pt x="4246" y="3154"/>
                  </a:lnTo>
                  <a:lnTo>
                    <a:pt x="4246" y="3170"/>
                  </a:lnTo>
                  <a:lnTo>
                    <a:pt x="4242" y="3176"/>
                  </a:lnTo>
                  <a:lnTo>
                    <a:pt x="4240" y="3184"/>
                  </a:lnTo>
                  <a:lnTo>
                    <a:pt x="4238" y="3206"/>
                  </a:lnTo>
                  <a:lnTo>
                    <a:pt x="4242" y="3212"/>
                  </a:lnTo>
                  <a:lnTo>
                    <a:pt x="4248" y="3218"/>
                  </a:lnTo>
                  <a:lnTo>
                    <a:pt x="4252" y="3226"/>
                  </a:lnTo>
                  <a:lnTo>
                    <a:pt x="4254" y="3238"/>
                  </a:lnTo>
                  <a:lnTo>
                    <a:pt x="4214" y="3240"/>
                  </a:lnTo>
                  <a:lnTo>
                    <a:pt x="4216" y="3248"/>
                  </a:lnTo>
                  <a:lnTo>
                    <a:pt x="4218" y="3250"/>
                  </a:lnTo>
                  <a:lnTo>
                    <a:pt x="4222" y="3254"/>
                  </a:lnTo>
                  <a:lnTo>
                    <a:pt x="4222" y="3260"/>
                  </a:lnTo>
                  <a:lnTo>
                    <a:pt x="4192" y="3282"/>
                  </a:lnTo>
                  <a:lnTo>
                    <a:pt x="4190" y="3292"/>
                  </a:lnTo>
                  <a:lnTo>
                    <a:pt x="4188" y="3304"/>
                  </a:lnTo>
                  <a:lnTo>
                    <a:pt x="4182" y="3316"/>
                  </a:lnTo>
                  <a:lnTo>
                    <a:pt x="4174" y="3328"/>
                  </a:lnTo>
                  <a:lnTo>
                    <a:pt x="4158" y="3342"/>
                  </a:lnTo>
                  <a:lnTo>
                    <a:pt x="4126" y="3344"/>
                  </a:lnTo>
                  <a:lnTo>
                    <a:pt x="4126" y="3348"/>
                  </a:lnTo>
                  <a:lnTo>
                    <a:pt x="4128" y="3352"/>
                  </a:lnTo>
                  <a:lnTo>
                    <a:pt x="4136" y="3356"/>
                  </a:lnTo>
                  <a:lnTo>
                    <a:pt x="4136" y="3370"/>
                  </a:lnTo>
                  <a:lnTo>
                    <a:pt x="4130" y="3374"/>
                  </a:lnTo>
                  <a:lnTo>
                    <a:pt x="4124" y="3376"/>
                  </a:lnTo>
                  <a:lnTo>
                    <a:pt x="4116" y="3378"/>
                  </a:lnTo>
                  <a:lnTo>
                    <a:pt x="4102" y="3388"/>
                  </a:lnTo>
                  <a:lnTo>
                    <a:pt x="4088" y="3400"/>
                  </a:lnTo>
                  <a:lnTo>
                    <a:pt x="4076" y="3414"/>
                  </a:lnTo>
                  <a:lnTo>
                    <a:pt x="4066" y="3428"/>
                  </a:lnTo>
                  <a:lnTo>
                    <a:pt x="4062" y="3444"/>
                  </a:lnTo>
                  <a:lnTo>
                    <a:pt x="4044" y="3460"/>
                  </a:lnTo>
                  <a:lnTo>
                    <a:pt x="4028" y="3470"/>
                  </a:lnTo>
                  <a:lnTo>
                    <a:pt x="4010" y="3478"/>
                  </a:lnTo>
                  <a:lnTo>
                    <a:pt x="3990" y="3482"/>
                  </a:lnTo>
                  <a:lnTo>
                    <a:pt x="3974" y="3496"/>
                  </a:lnTo>
                  <a:lnTo>
                    <a:pt x="3960" y="3508"/>
                  </a:lnTo>
                  <a:lnTo>
                    <a:pt x="3960" y="3514"/>
                  </a:lnTo>
                  <a:lnTo>
                    <a:pt x="3962" y="3518"/>
                  </a:lnTo>
                  <a:lnTo>
                    <a:pt x="3964" y="3526"/>
                  </a:lnTo>
                  <a:lnTo>
                    <a:pt x="3964" y="3534"/>
                  </a:lnTo>
                  <a:lnTo>
                    <a:pt x="3960" y="3544"/>
                  </a:lnTo>
                  <a:lnTo>
                    <a:pt x="3930" y="3558"/>
                  </a:lnTo>
                  <a:lnTo>
                    <a:pt x="3908" y="3572"/>
                  </a:lnTo>
                  <a:lnTo>
                    <a:pt x="3888" y="3584"/>
                  </a:lnTo>
                  <a:lnTo>
                    <a:pt x="3868" y="3596"/>
                  </a:lnTo>
                  <a:lnTo>
                    <a:pt x="3848" y="3612"/>
                  </a:lnTo>
                  <a:lnTo>
                    <a:pt x="3836" y="3610"/>
                  </a:lnTo>
                  <a:lnTo>
                    <a:pt x="3826" y="3606"/>
                  </a:lnTo>
                  <a:lnTo>
                    <a:pt x="3820" y="3602"/>
                  </a:lnTo>
                  <a:lnTo>
                    <a:pt x="3814" y="3602"/>
                  </a:lnTo>
                  <a:lnTo>
                    <a:pt x="3802" y="3616"/>
                  </a:lnTo>
                  <a:lnTo>
                    <a:pt x="3778" y="3616"/>
                  </a:lnTo>
                  <a:lnTo>
                    <a:pt x="3764" y="3606"/>
                  </a:lnTo>
                  <a:lnTo>
                    <a:pt x="3764" y="3620"/>
                  </a:lnTo>
                  <a:lnTo>
                    <a:pt x="3760" y="3628"/>
                  </a:lnTo>
                  <a:lnTo>
                    <a:pt x="3758" y="3630"/>
                  </a:lnTo>
                  <a:lnTo>
                    <a:pt x="3754" y="3634"/>
                  </a:lnTo>
                  <a:lnTo>
                    <a:pt x="3742" y="3636"/>
                  </a:lnTo>
                  <a:lnTo>
                    <a:pt x="3736" y="3638"/>
                  </a:lnTo>
                  <a:lnTo>
                    <a:pt x="3734" y="3644"/>
                  </a:lnTo>
                  <a:lnTo>
                    <a:pt x="3732" y="3654"/>
                  </a:lnTo>
                  <a:lnTo>
                    <a:pt x="3726" y="3658"/>
                  </a:lnTo>
                  <a:lnTo>
                    <a:pt x="3720" y="3658"/>
                  </a:lnTo>
                  <a:lnTo>
                    <a:pt x="3708" y="3658"/>
                  </a:lnTo>
                  <a:lnTo>
                    <a:pt x="3698" y="3654"/>
                  </a:lnTo>
                  <a:lnTo>
                    <a:pt x="3692" y="3652"/>
                  </a:lnTo>
                  <a:lnTo>
                    <a:pt x="3688" y="3638"/>
                  </a:lnTo>
                  <a:lnTo>
                    <a:pt x="3682" y="3638"/>
                  </a:lnTo>
                  <a:lnTo>
                    <a:pt x="3652" y="3612"/>
                  </a:lnTo>
                  <a:lnTo>
                    <a:pt x="3648" y="3624"/>
                  </a:lnTo>
                  <a:lnTo>
                    <a:pt x="3644" y="3636"/>
                  </a:lnTo>
                  <a:lnTo>
                    <a:pt x="3630" y="3658"/>
                  </a:lnTo>
                  <a:lnTo>
                    <a:pt x="3612" y="3680"/>
                  </a:lnTo>
                  <a:lnTo>
                    <a:pt x="3600" y="3686"/>
                  </a:lnTo>
                  <a:lnTo>
                    <a:pt x="3592" y="3694"/>
                  </a:lnTo>
                  <a:lnTo>
                    <a:pt x="3584" y="3702"/>
                  </a:lnTo>
                  <a:lnTo>
                    <a:pt x="3576" y="3710"/>
                  </a:lnTo>
                  <a:lnTo>
                    <a:pt x="3562" y="3712"/>
                  </a:lnTo>
                  <a:lnTo>
                    <a:pt x="3552" y="3716"/>
                  </a:lnTo>
                  <a:lnTo>
                    <a:pt x="3544" y="3724"/>
                  </a:lnTo>
                  <a:lnTo>
                    <a:pt x="3536" y="3730"/>
                  </a:lnTo>
                  <a:lnTo>
                    <a:pt x="3512" y="3730"/>
                  </a:lnTo>
                  <a:lnTo>
                    <a:pt x="3504" y="3732"/>
                  </a:lnTo>
                  <a:lnTo>
                    <a:pt x="3498" y="3734"/>
                  </a:lnTo>
                  <a:lnTo>
                    <a:pt x="3494" y="3742"/>
                  </a:lnTo>
                  <a:lnTo>
                    <a:pt x="3488" y="3748"/>
                  </a:lnTo>
                  <a:lnTo>
                    <a:pt x="3482" y="3750"/>
                  </a:lnTo>
                  <a:lnTo>
                    <a:pt x="3476" y="3752"/>
                  </a:lnTo>
                  <a:lnTo>
                    <a:pt x="3470" y="3752"/>
                  </a:lnTo>
                  <a:lnTo>
                    <a:pt x="3464" y="3750"/>
                  </a:lnTo>
                  <a:lnTo>
                    <a:pt x="3452" y="3744"/>
                  </a:lnTo>
                  <a:lnTo>
                    <a:pt x="3430" y="3750"/>
                  </a:lnTo>
                  <a:lnTo>
                    <a:pt x="3410" y="3758"/>
                  </a:lnTo>
                  <a:lnTo>
                    <a:pt x="3390" y="3768"/>
                  </a:lnTo>
                  <a:lnTo>
                    <a:pt x="3370" y="3774"/>
                  </a:lnTo>
                  <a:lnTo>
                    <a:pt x="3344" y="3776"/>
                  </a:lnTo>
                  <a:lnTo>
                    <a:pt x="3336" y="3778"/>
                  </a:lnTo>
                  <a:lnTo>
                    <a:pt x="3328" y="3780"/>
                  </a:lnTo>
                  <a:lnTo>
                    <a:pt x="3324" y="3786"/>
                  </a:lnTo>
                  <a:lnTo>
                    <a:pt x="3320" y="3792"/>
                  </a:lnTo>
                  <a:lnTo>
                    <a:pt x="3316" y="3804"/>
                  </a:lnTo>
                  <a:lnTo>
                    <a:pt x="3312" y="3816"/>
                  </a:lnTo>
                  <a:lnTo>
                    <a:pt x="3306" y="3822"/>
                  </a:lnTo>
                  <a:lnTo>
                    <a:pt x="3298" y="3824"/>
                  </a:lnTo>
                  <a:lnTo>
                    <a:pt x="3292" y="3828"/>
                  </a:lnTo>
                  <a:lnTo>
                    <a:pt x="3288" y="3834"/>
                  </a:lnTo>
                  <a:lnTo>
                    <a:pt x="3324" y="3876"/>
                  </a:lnTo>
                  <a:lnTo>
                    <a:pt x="3324" y="3898"/>
                  </a:lnTo>
                  <a:lnTo>
                    <a:pt x="3310" y="3906"/>
                  </a:lnTo>
                  <a:lnTo>
                    <a:pt x="3298" y="3912"/>
                  </a:lnTo>
                  <a:lnTo>
                    <a:pt x="3284" y="3914"/>
                  </a:lnTo>
                  <a:lnTo>
                    <a:pt x="3272" y="3914"/>
                  </a:lnTo>
                  <a:close/>
                </a:path>
              </a:pathLst>
            </a:custGeom>
            <a:noFill/>
            <a:ln w="19050">
              <a:solidFill>
                <a:srgbClr val="FFFFFF">
                  <a:alpha val="3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5" name="Freeform 7"/>
            <p:cNvSpPr>
              <a:spLocks/>
            </p:cNvSpPr>
            <p:nvPr/>
          </p:nvSpPr>
          <p:spPr bwMode="auto">
            <a:xfrm>
              <a:off x="4345358" y="5713986"/>
              <a:ext cx="298815" cy="249389"/>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noFill/>
            <a:ln w="19050">
              <a:solidFill>
                <a:srgbClr val="FFFFFF">
                  <a:alpha val="3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6" name="Freeform 13"/>
            <p:cNvSpPr>
              <a:spLocks/>
            </p:cNvSpPr>
            <p:nvPr/>
          </p:nvSpPr>
          <p:spPr bwMode="auto">
            <a:xfrm>
              <a:off x="5545203" y="5009102"/>
              <a:ext cx="192754" cy="446149"/>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noFill/>
            <a:ln w="19050">
              <a:solidFill>
                <a:srgbClr val="FFFFFF">
                  <a:alpha val="3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07" name="Freeform 36"/>
          <p:cNvSpPr>
            <a:spLocks/>
          </p:cNvSpPr>
          <p:nvPr/>
        </p:nvSpPr>
        <p:spPr bwMode="auto">
          <a:xfrm>
            <a:off x="7385562" y="2172060"/>
            <a:ext cx="586417" cy="552508"/>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FF0000"/>
          </a:solidFill>
          <a:ln>
            <a:noFill/>
          </a:ln>
        </p:spPr>
        <p:txBody>
          <a:bodyPr/>
          <a:lstStyle/>
          <a:p>
            <a:endParaRPr lang="zh-CN" altLang="en-US">
              <a:solidFill>
                <a:srgbClr val="FF0000"/>
              </a:solidFill>
            </a:endParaRPr>
          </a:p>
        </p:txBody>
      </p:sp>
      <p:sp>
        <p:nvSpPr>
          <p:cNvPr id="108" name="Freeform 24"/>
          <p:cNvSpPr>
            <a:spLocks/>
          </p:cNvSpPr>
          <p:nvPr/>
        </p:nvSpPr>
        <p:spPr bwMode="auto">
          <a:xfrm>
            <a:off x="7446397" y="3544334"/>
            <a:ext cx="464745" cy="572454"/>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6C6766"/>
          </a:solidFill>
          <a:ln>
            <a:noFill/>
          </a:ln>
        </p:spPr>
        <p:txBody>
          <a:bodyPr/>
          <a:lstStyle/>
          <a:p>
            <a:endParaRPr lang="zh-CN" altLang="en-US">
              <a:solidFill>
                <a:srgbClr val="FF0000"/>
              </a:solidFill>
            </a:endParaRPr>
          </a:p>
        </p:txBody>
      </p:sp>
      <p:sp>
        <p:nvSpPr>
          <p:cNvPr id="109" name="Freeform 16"/>
          <p:cNvSpPr>
            <a:spLocks/>
          </p:cNvSpPr>
          <p:nvPr/>
        </p:nvSpPr>
        <p:spPr bwMode="auto">
          <a:xfrm>
            <a:off x="7367611" y="4903665"/>
            <a:ext cx="604368" cy="530568"/>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6C6766"/>
          </a:solidFill>
          <a:ln>
            <a:noFill/>
          </a:ln>
        </p:spPr>
        <p:txBody>
          <a:bodyPr/>
          <a:lstStyle/>
          <a:p>
            <a:endParaRPr lang="zh-CN" altLang="en-US">
              <a:solidFill>
                <a:srgbClr val="FF0000"/>
              </a:solidFill>
            </a:endParaRPr>
          </a:p>
        </p:txBody>
      </p:sp>
    </p:spTree>
    <p:extLst>
      <p:ext uri="{BB962C8B-B14F-4D97-AF65-F5344CB8AC3E}">
        <p14:creationId xmlns:p14="http://schemas.microsoft.com/office/powerpoint/2010/main" val="7871385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circle(out)">
                                          <p:cBhvr>
                                            <p:cTn id="7" dur="1000"/>
                                            <p:tgtEl>
                                              <p:spTgt spid="103"/>
                                            </p:tgtEl>
                                          </p:cBhvr>
                                        </p:animEffect>
                                      </p:childTnLst>
                                    </p:cTn>
                                  </p:par>
                                  <p:par>
                                    <p:cTn id="8" presetID="18" presetClass="entr" presetSubtype="12" fill="hold" grpId="0" nodeType="withEffect">
                                      <p:stCondLst>
                                        <p:cond delay="500"/>
                                      </p:stCondLst>
                                      <p:childTnLst>
                                        <p:set>
                                          <p:cBhvr>
                                            <p:cTn id="9" dur="1" fill="hold">
                                              <p:stCondLst>
                                                <p:cond delay="0"/>
                                              </p:stCondLst>
                                            </p:cTn>
                                            <p:tgtEl>
                                              <p:spTgt spid="67"/>
                                            </p:tgtEl>
                                            <p:attrNameLst>
                                              <p:attrName>style.visibility</p:attrName>
                                            </p:attrNameLst>
                                          </p:cBhvr>
                                          <p:to>
                                            <p:strVal val="visible"/>
                                          </p:to>
                                        </p:set>
                                        <p:animEffect transition="in" filter="strips(downLeft)">
                                          <p:cBhvr>
                                            <p:cTn id="10" dur="1000"/>
                                            <p:tgtEl>
                                              <p:spTgt spid="67"/>
                                            </p:tgtEl>
                                          </p:cBhvr>
                                        </p:animEffect>
                                      </p:childTnLst>
                                    </p:cTn>
                                  </p:par>
                                  <p:par>
                                    <p:cTn id="11" presetID="18" presetClass="entr" presetSubtype="12" fill="hold" grpId="0" nodeType="withEffect">
                                      <p:stCondLst>
                                        <p:cond delay="500"/>
                                      </p:stCondLst>
                                      <p:childTnLst>
                                        <p:set>
                                          <p:cBhvr>
                                            <p:cTn id="12" dur="1" fill="hold">
                                              <p:stCondLst>
                                                <p:cond delay="0"/>
                                              </p:stCondLst>
                                            </p:cTn>
                                            <p:tgtEl>
                                              <p:spTgt spid="68"/>
                                            </p:tgtEl>
                                            <p:attrNameLst>
                                              <p:attrName>style.visibility</p:attrName>
                                            </p:attrNameLst>
                                          </p:cBhvr>
                                          <p:to>
                                            <p:strVal val="visible"/>
                                          </p:to>
                                        </p:set>
                                        <p:animEffect transition="in" filter="strips(downLeft)">
                                          <p:cBhvr>
                                            <p:cTn id="13" dur="1000"/>
                                            <p:tgtEl>
                                              <p:spTgt spid="68"/>
                                            </p:tgtEl>
                                          </p:cBhvr>
                                        </p:animEffect>
                                      </p:childTnLst>
                                    </p:cTn>
                                  </p:par>
                                  <p:par>
                                    <p:cTn id="14" presetID="18" presetClass="entr" presetSubtype="12" fill="hold" grpId="0" nodeType="withEffect">
                                      <p:stCondLst>
                                        <p:cond delay="500"/>
                                      </p:stCondLst>
                                      <p:childTnLst>
                                        <p:set>
                                          <p:cBhvr>
                                            <p:cTn id="15" dur="1" fill="hold">
                                              <p:stCondLst>
                                                <p:cond delay="0"/>
                                              </p:stCondLst>
                                            </p:cTn>
                                            <p:tgtEl>
                                              <p:spTgt spid="69"/>
                                            </p:tgtEl>
                                            <p:attrNameLst>
                                              <p:attrName>style.visibility</p:attrName>
                                            </p:attrNameLst>
                                          </p:cBhvr>
                                          <p:to>
                                            <p:strVal val="visible"/>
                                          </p:to>
                                        </p:set>
                                        <p:animEffect transition="in" filter="strips(downLeft)">
                                          <p:cBhvr>
                                            <p:cTn id="16" dur="1000"/>
                                            <p:tgtEl>
                                              <p:spTgt spid="69"/>
                                            </p:tgtEl>
                                          </p:cBhvr>
                                        </p:animEffect>
                                      </p:childTnLst>
                                    </p:cTn>
                                  </p:par>
                                  <p:par>
                                    <p:cTn id="17" presetID="18" presetClass="entr" presetSubtype="12" fill="hold" grpId="0" nodeType="withEffect">
                                      <p:stCondLst>
                                        <p:cond delay="500"/>
                                      </p:stCondLst>
                                      <p:childTnLst>
                                        <p:set>
                                          <p:cBhvr>
                                            <p:cTn id="18" dur="1" fill="hold">
                                              <p:stCondLst>
                                                <p:cond delay="0"/>
                                              </p:stCondLst>
                                            </p:cTn>
                                            <p:tgtEl>
                                              <p:spTgt spid="70"/>
                                            </p:tgtEl>
                                            <p:attrNameLst>
                                              <p:attrName>style.visibility</p:attrName>
                                            </p:attrNameLst>
                                          </p:cBhvr>
                                          <p:to>
                                            <p:strVal val="visible"/>
                                          </p:to>
                                        </p:set>
                                        <p:animEffect transition="in" filter="strips(downLeft)">
                                          <p:cBhvr>
                                            <p:cTn id="19" dur="1000"/>
                                            <p:tgtEl>
                                              <p:spTgt spid="70"/>
                                            </p:tgtEl>
                                          </p:cBhvr>
                                        </p:animEffect>
                                      </p:childTnLst>
                                    </p:cTn>
                                  </p:par>
                                  <p:par>
                                    <p:cTn id="20" presetID="18" presetClass="entr" presetSubtype="12" fill="hold" grpId="0" nodeType="withEffect">
                                      <p:stCondLst>
                                        <p:cond delay="500"/>
                                      </p:stCondLst>
                                      <p:childTnLst>
                                        <p:set>
                                          <p:cBhvr>
                                            <p:cTn id="21" dur="1" fill="hold">
                                              <p:stCondLst>
                                                <p:cond delay="0"/>
                                              </p:stCondLst>
                                            </p:cTn>
                                            <p:tgtEl>
                                              <p:spTgt spid="71"/>
                                            </p:tgtEl>
                                            <p:attrNameLst>
                                              <p:attrName>style.visibility</p:attrName>
                                            </p:attrNameLst>
                                          </p:cBhvr>
                                          <p:to>
                                            <p:strVal val="visible"/>
                                          </p:to>
                                        </p:set>
                                        <p:animEffect transition="in" filter="strips(downLeft)">
                                          <p:cBhvr>
                                            <p:cTn id="22" dur="1000"/>
                                            <p:tgtEl>
                                              <p:spTgt spid="71"/>
                                            </p:tgtEl>
                                          </p:cBhvr>
                                        </p:animEffect>
                                      </p:childTnLst>
                                    </p:cTn>
                                  </p:par>
                                  <p:par>
                                    <p:cTn id="23" presetID="18" presetClass="entr" presetSubtype="12" fill="hold" grpId="0" nodeType="withEffect">
                                      <p:stCondLst>
                                        <p:cond delay="500"/>
                                      </p:stCondLst>
                                      <p:childTnLst>
                                        <p:set>
                                          <p:cBhvr>
                                            <p:cTn id="24" dur="1" fill="hold">
                                              <p:stCondLst>
                                                <p:cond delay="0"/>
                                              </p:stCondLst>
                                            </p:cTn>
                                            <p:tgtEl>
                                              <p:spTgt spid="72"/>
                                            </p:tgtEl>
                                            <p:attrNameLst>
                                              <p:attrName>style.visibility</p:attrName>
                                            </p:attrNameLst>
                                          </p:cBhvr>
                                          <p:to>
                                            <p:strVal val="visible"/>
                                          </p:to>
                                        </p:set>
                                        <p:animEffect transition="in" filter="strips(downLeft)">
                                          <p:cBhvr>
                                            <p:cTn id="25" dur="1000"/>
                                            <p:tgtEl>
                                              <p:spTgt spid="72"/>
                                            </p:tgtEl>
                                          </p:cBhvr>
                                        </p:animEffect>
                                      </p:childTnLst>
                                    </p:cTn>
                                  </p:par>
                                  <p:par>
                                    <p:cTn id="26" presetID="18" presetClass="entr" presetSubtype="12" fill="hold" grpId="0" nodeType="withEffect">
                                      <p:stCondLst>
                                        <p:cond delay="500"/>
                                      </p:stCondLst>
                                      <p:childTnLst>
                                        <p:set>
                                          <p:cBhvr>
                                            <p:cTn id="27" dur="1" fill="hold">
                                              <p:stCondLst>
                                                <p:cond delay="0"/>
                                              </p:stCondLst>
                                            </p:cTn>
                                            <p:tgtEl>
                                              <p:spTgt spid="74"/>
                                            </p:tgtEl>
                                            <p:attrNameLst>
                                              <p:attrName>style.visibility</p:attrName>
                                            </p:attrNameLst>
                                          </p:cBhvr>
                                          <p:to>
                                            <p:strVal val="visible"/>
                                          </p:to>
                                        </p:set>
                                        <p:animEffect transition="in" filter="strips(downLeft)">
                                          <p:cBhvr>
                                            <p:cTn id="28" dur="1000"/>
                                            <p:tgtEl>
                                              <p:spTgt spid="74"/>
                                            </p:tgtEl>
                                          </p:cBhvr>
                                        </p:animEffect>
                                      </p:childTnLst>
                                    </p:cTn>
                                  </p:par>
                                  <p:par>
                                    <p:cTn id="29" presetID="18" presetClass="entr" presetSubtype="12" fill="hold" grpId="0" nodeType="withEffect">
                                      <p:stCondLst>
                                        <p:cond delay="500"/>
                                      </p:stCondLst>
                                      <p:childTnLst>
                                        <p:set>
                                          <p:cBhvr>
                                            <p:cTn id="30" dur="1" fill="hold">
                                              <p:stCondLst>
                                                <p:cond delay="0"/>
                                              </p:stCondLst>
                                            </p:cTn>
                                            <p:tgtEl>
                                              <p:spTgt spid="75"/>
                                            </p:tgtEl>
                                            <p:attrNameLst>
                                              <p:attrName>style.visibility</p:attrName>
                                            </p:attrNameLst>
                                          </p:cBhvr>
                                          <p:to>
                                            <p:strVal val="visible"/>
                                          </p:to>
                                        </p:set>
                                        <p:animEffect transition="in" filter="strips(downLeft)">
                                          <p:cBhvr>
                                            <p:cTn id="31" dur="1000"/>
                                            <p:tgtEl>
                                              <p:spTgt spid="75"/>
                                            </p:tgtEl>
                                          </p:cBhvr>
                                        </p:animEffect>
                                      </p:childTnLst>
                                    </p:cTn>
                                  </p:par>
                                  <p:par>
                                    <p:cTn id="32" presetID="18" presetClass="entr" presetSubtype="12" fill="hold" grpId="0" nodeType="withEffect">
                                      <p:stCondLst>
                                        <p:cond delay="500"/>
                                      </p:stCondLst>
                                      <p:childTnLst>
                                        <p:set>
                                          <p:cBhvr>
                                            <p:cTn id="33" dur="1" fill="hold">
                                              <p:stCondLst>
                                                <p:cond delay="0"/>
                                              </p:stCondLst>
                                            </p:cTn>
                                            <p:tgtEl>
                                              <p:spTgt spid="76"/>
                                            </p:tgtEl>
                                            <p:attrNameLst>
                                              <p:attrName>style.visibility</p:attrName>
                                            </p:attrNameLst>
                                          </p:cBhvr>
                                          <p:to>
                                            <p:strVal val="visible"/>
                                          </p:to>
                                        </p:set>
                                        <p:animEffect transition="in" filter="strips(downLeft)">
                                          <p:cBhvr>
                                            <p:cTn id="34" dur="1000"/>
                                            <p:tgtEl>
                                              <p:spTgt spid="76"/>
                                            </p:tgtEl>
                                          </p:cBhvr>
                                        </p:animEffect>
                                      </p:childTnLst>
                                    </p:cTn>
                                  </p:par>
                                  <p:par>
                                    <p:cTn id="35" presetID="18" presetClass="entr" presetSubtype="12" fill="hold" grpId="0" nodeType="withEffect">
                                      <p:stCondLst>
                                        <p:cond delay="500"/>
                                      </p:stCondLst>
                                      <p:childTnLst>
                                        <p:set>
                                          <p:cBhvr>
                                            <p:cTn id="36" dur="1" fill="hold">
                                              <p:stCondLst>
                                                <p:cond delay="0"/>
                                              </p:stCondLst>
                                            </p:cTn>
                                            <p:tgtEl>
                                              <p:spTgt spid="77"/>
                                            </p:tgtEl>
                                            <p:attrNameLst>
                                              <p:attrName>style.visibility</p:attrName>
                                            </p:attrNameLst>
                                          </p:cBhvr>
                                          <p:to>
                                            <p:strVal val="visible"/>
                                          </p:to>
                                        </p:set>
                                        <p:animEffect transition="in" filter="strips(downLeft)">
                                          <p:cBhvr>
                                            <p:cTn id="37" dur="1000"/>
                                            <p:tgtEl>
                                              <p:spTgt spid="77"/>
                                            </p:tgtEl>
                                          </p:cBhvr>
                                        </p:animEffect>
                                      </p:childTnLst>
                                    </p:cTn>
                                  </p:par>
                                  <p:par>
                                    <p:cTn id="38" presetID="18" presetClass="entr" presetSubtype="12" fill="hold" grpId="0" nodeType="withEffect">
                                      <p:stCondLst>
                                        <p:cond delay="500"/>
                                      </p:stCondLst>
                                      <p:childTnLst>
                                        <p:set>
                                          <p:cBhvr>
                                            <p:cTn id="39" dur="1" fill="hold">
                                              <p:stCondLst>
                                                <p:cond delay="0"/>
                                              </p:stCondLst>
                                            </p:cTn>
                                            <p:tgtEl>
                                              <p:spTgt spid="78"/>
                                            </p:tgtEl>
                                            <p:attrNameLst>
                                              <p:attrName>style.visibility</p:attrName>
                                            </p:attrNameLst>
                                          </p:cBhvr>
                                          <p:to>
                                            <p:strVal val="visible"/>
                                          </p:to>
                                        </p:set>
                                        <p:animEffect transition="in" filter="strips(downLeft)">
                                          <p:cBhvr>
                                            <p:cTn id="40" dur="1000"/>
                                            <p:tgtEl>
                                              <p:spTgt spid="78"/>
                                            </p:tgtEl>
                                          </p:cBhvr>
                                        </p:animEffect>
                                      </p:childTnLst>
                                    </p:cTn>
                                  </p:par>
                                  <p:par>
                                    <p:cTn id="41" presetID="18" presetClass="entr" presetSubtype="12" fill="hold" grpId="0" nodeType="withEffect">
                                      <p:stCondLst>
                                        <p:cond delay="500"/>
                                      </p:stCondLst>
                                      <p:childTnLst>
                                        <p:set>
                                          <p:cBhvr>
                                            <p:cTn id="42" dur="1" fill="hold">
                                              <p:stCondLst>
                                                <p:cond delay="0"/>
                                              </p:stCondLst>
                                            </p:cTn>
                                            <p:tgtEl>
                                              <p:spTgt spid="79"/>
                                            </p:tgtEl>
                                            <p:attrNameLst>
                                              <p:attrName>style.visibility</p:attrName>
                                            </p:attrNameLst>
                                          </p:cBhvr>
                                          <p:to>
                                            <p:strVal val="visible"/>
                                          </p:to>
                                        </p:set>
                                        <p:animEffect transition="in" filter="strips(downLeft)">
                                          <p:cBhvr>
                                            <p:cTn id="43" dur="1000"/>
                                            <p:tgtEl>
                                              <p:spTgt spid="79"/>
                                            </p:tgtEl>
                                          </p:cBhvr>
                                        </p:animEffect>
                                      </p:childTnLst>
                                    </p:cTn>
                                  </p:par>
                                  <p:par>
                                    <p:cTn id="44" presetID="18" presetClass="entr" presetSubtype="12" fill="hold" grpId="0" nodeType="withEffect">
                                      <p:stCondLst>
                                        <p:cond delay="500"/>
                                      </p:stCondLst>
                                      <p:childTnLst>
                                        <p:set>
                                          <p:cBhvr>
                                            <p:cTn id="45" dur="1" fill="hold">
                                              <p:stCondLst>
                                                <p:cond delay="0"/>
                                              </p:stCondLst>
                                            </p:cTn>
                                            <p:tgtEl>
                                              <p:spTgt spid="80"/>
                                            </p:tgtEl>
                                            <p:attrNameLst>
                                              <p:attrName>style.visibility</p:attrName>
                                            </p:attrNameLst>
                                          </p:cBhvr>
                                          <p:to>
                                            <p:strVal val="visible"/>
                                          </p:to>
                                        </p:set>
                                        <p:animEffect transition="in" filter="strips(downLeft)">
                                          <p:cBhvr>
                                            <p:cTn id="46" dur="1000"/>
                                            <p:tgtEl>
                                              <p:spTgt spid="80"/>
                                            </p:tgtEl>
                                          </p:cBhvr>
                                        </p:animEffect>
                                      </p:childTnLst>
                                    </p:cTn>
                                  </p:par>
                                  <p:par>
                                    <p:cTn id="47" presetID="18" presetClass="entr" presetSubtype="12" fill="hold" grpId="0" nodeType="withEffect">
                                      <p:stCondLst>
                                        <p:cond delay="500"/>
                                      </p:stCondLst>
                                      <p:childTnLst>
                                        <p:set>
                                          <p:cBhvr>
                                            <p:cTn id="48" dur="1" fill="hold">
                                              <p:stCondLst>
                                                <p:cond delay="0"/>
                                              </p:stCondLst>
                                            </p:cTn>
                                            <p:tgtEl>
                                              <p:spTgt spid="82"/>
                                            </p:tgtEl>
                                            <p:attrNameLst>
                                              <p:attrName>style.visibility</p:attrName>
                                            </p:attrNameLst>
                                          </p:cBhvr>
                                          <p:to>
                                            <p:strVal val="visible"/>
                                          </p:to>
                                        </p:set>
                                        <p:animEffect transition="in" filter="strips(downLeft)">
                                          <p:cBhvr>
                                            <p:cTn id="49" dur="1000"/>
                                            <p:tgtEl>
                                              <p:spTgt spid="82"/>
                                            </p:tgtEl>
                                          </p:cBhvr>
                                        </p:animEffect>
                                      </p:childTnLst>
                                    </p:cTn>
                                  </p:par>
                                  <p:par>
                                    <p:cTn id="50" presetID="18" presetClass="entr" presetSubtype="12" fill="hold" grpId="0" nodeType="withEffect">
                                      <p:stCondLst>
                                        <p:cond delay="500"/>
                                      </p:stCondLst>
                                      <p:childTnLst>
                                        <p:set>
                                          <p:cBhvr>
                                            <p:cTn id="51" dur="1" fill="hold">
                                              <p:stCondLst>
                                                <p:cond delay="0"/>
                                              </p:stCondLst>
                                            </p:cTn>
                                            <p:tgtEl>
                                              <p:spTgt spid="83"/>
                                            </p:tgtEl>
                                            <p:attrNameLst>
                                              <p:attrName>style.visibility</p:attrName>
                                            </p:attrNameLst>
                                          </p:cBhvr>
                                          <p:to>
                                            <p:strVal val="visible"/>
                                          </p:to>
                                        </p:set>
                                        <p:animEffect transition="in" filter="strips(downLeft)">
                                          <p:cBhvr>
                                            <p:cTn id="52" dur="1000"/>
                                            <p:tgtEl>
                                              <p:spTgt spid="83"/>
                                            </p:tgtEl>
                                          </p:cBhvr>
                                        </p:animEffect>
                                      </p:childTnLst>
                                    </p:cTn>
                                  </p:par>
                                  <p:par>
                                    <p:cTn id="53" presetID="18" presetClass="entr" presetSubtype="12" fill="hold" grpId="0" nodeType="withEffect">
                                      <p:stCondLst>
                                        <p:cond delay="500"/>
                                      </p:stCondLst>
                                      <p:childTnLst>
                                        <p:set>
                                          <p:cBhvr>
                                            <p:cTn id="54" dur="1" fill="hold">
                                              <p:stCondLst>
                                                <p:cond delay="0"/>
                                              </p:stCondLst>
                                            </p:cTn>
                                            <p:tgtEl>
                                              <p:spTgt spid="84"/>
                                            </p:tgtEl>
                                            <p:attrNameLst>
                                              <p:attrName>style.visibility</p:attrName>
                                            </p:attrNameLst>
                                          </p:cBhvr>
                                          <p:to>
                                            <p:strVal val="visible"/>
                                          </p:to>
                                        </p:set>
                                        <p:animEffect transition="in" filter="strips(downLeft)">
                                          <p:cBhvr>
                                            <p:cTn id="55" dur="1000"/>
                                            <p:tgtEl>
                                              <p:spTgt spid="84"/>
                                            </p:tgtEl>
                                          </p:cBhvr>
                                        </p:animEffect>
                                      </p:childTnLst>
                                    </p:cTn>
                                  </p:par>
                                  <p:par>
                                    <p:cTn id="56" presetID="18" presetClass="entr" presetSubtype="12" fill="hold" grpId="0" nodeType="withEffect">
                                      <p:stCondLst>
                                        <p:cond delay="500"/>
                                      </p:stCondLst>
                                      <p:childTnLst>
                                        <p:set>
                                          <p:cBhvr>
                                            <p:cTn id="57" dur="1" fill="hold">
                                              <p:stCondLst>
                                                <p:cond delay="0"/>
                                              </p:stCondLst>
                                            </p:cTn>
                                            <p:tgtEl>
                                              <p:spTgt spid="85"/>
                                            </p:tgtEl>
                                            <p:attrNameLst>
                                              <p:attrName>style.visibility</p:attrName>
                                            </p:attrNameLst>
                                          </p:cBhvr>
                                          <p:to>
                                            <p:strVal val="visible"/>
                                          </p:to>
                                        </p:set>
                                        <p:animEffect transition="in" filter="strips(downLeft)">
                                          <p:cBhvr>
                                            <p:cTn id="58" dur="1000"/>
                                            <p:tgtEl>
                                              <p:spTgt spid="85"/>
                                            </p:tgtEl>
                                          </p:cBhvr>
                                        </p:animEffect>
                                      </p:childTnLst>
                                    </p:cTn>
                                  </p:par>
                                  <p:par>
                                    <p:cTn id="59" presetID="18" presetClass="entr" presetSubtype="12" fill="hold" grpId="0" nodeType="withEffect">
                                      <p:stCondLst>
                                        <p:cond delay="500"/>
                                      </p:stCondLst>
                                      <p:childTnLst>
                                        <p:set>
                                          <p:cBhvr>
                                            <p:cTn id="60" dur="1" fill="hold">
                                              <p:stCondLst>
                                                <p:cond delay="0"/>
                                              </p:stCondLst>
                                            </p:cTn>
                                            <p:tgtEl>
                                              <p:spTgt spid="86"/>
                                            </p:tgtEl>
                                            <p:attrNameLst>
                                              <p:attrName>style.visibility</p:attrName>
                                            </p:attrNameLst>
                                          </p:cBhvr>
                                          <p:to>
                                            <p:strVal val="visible"/>
                                          </p:to>
                                        </p:set>
                                        <p:animEffect transition="in" filter="strips(downLeft)">
                                          <p:cBhvr>
                                            <p:cTn id="61" dur="1000"/>
                                            <p:tgtEl>
                                              <p:spTgt spid="86"/>
                                            </p:tgtEl>
                                          </p:cBhvr>
                                        </p:animEffect>
                                      </p:childTnLst>
                                    </p:cTn>
                                  </p:par>
                                  <p:par>
                                    <p:cTn id="62" presetID="18" presetClass="entr" presetSubtype="12" fill="hold" grpId="0" nodeType="withEffect">
                                      <p:stCondLst>
                                        <p:cond delay="500"/>
                                      </p:stCondLst>
                                      <p:childTnLst>
                                        <p:set>
                                          <p:cBhvr>
                                            <p:cTn id="63" dur="1" fill="hold">
                                              <p:stCondLst>
                                                <p:cond delay="0"/>
                                              </p:stCondLst>
                                            </p:cTn>
                                            <p:tgtEl>
                                              <p:spTgt spid="87"/>
                                            </p:tgtEl>
                                            <p:attrNameLst>
                                              <p:attrName>style.visibility</p:attrName>
                                            </p:attrNameLst>
                                          </p:cBhvr>
                                          <p:to>
                                            <p:strVal val="visible"/>
                                          </p:to>
                                        </p:set>
                                        <p:animEffect transition="in" filter="strips(downLeft)">
                                          <p:cBhvr>
                                            <p:cTn id="64" dur="1000"/>
                                            <p:tgtEl>
                                              <p:spTgt spid="87"/>
                                            </p:tgtEl>
                                          </p:cBhvr>
                                        </p:animEffect>
                                      </p:childTnLst>
                                    </p:cTn>
                                  </p:par>
                                  <p:par>
                                    <p:cTn id="65" presetID="18" presetClass="entr" presetSubtype="12" fill="hold" grpId="0" nodeType="withEffect">
                                      <p:stCondLst>
                                        <p:cond delay="500"/>
                                      </p:stCondLst>
                                      <p:childTnLst>
                                        <p:set>
                                          <p:cBhvr>
                                            <p:cTn id="66" dur="1" fill="hold">
                                              <p:stCondLst>
                                                <p:cond delay="0"/>
                                              </p:stCondLst>
                                            </p:cTn>
                                            <p:tgtEl>
                                              <p:spTgt spid="88"/>
                                            </p:tgtEl>
                                            <p:attrNameLst>
                                              <p:attrName>style.visibility</p:attrName>
                                            </p:attrNameLst>
                                          </p:cBhvr>
                                          <p:to>
                                            <p:strVal val="visible"/>
                                          </p:to>
                                        </p:set>
                                        <p:animEffect transition="in" filter="strips(downLeft)">
                                          <p:cBhvr>
                                            <p:cTn id="67" dur="1000"/>
                                            <p:tgtEl>
                                              <p:spTgt spid="88"/>
                                            </p:tgtEl>
                                          </p:cBhvr>
                                        </p:animEffect>
                                      </p:childTnLst>
                                    </p:cTn>
                                  </p:par>
                                  <p:par>
                                    <p:cTn id="68" presetID="18" presetClass="entr" presetSubtype="12" fill="hold" grpId="0" nodeType="withEffect">
                                      <p:stCondLst>
                                        <p:cond delay="500"/>
                                      </p:stCondLst>
                                      <p:childTnLst>
                                        <p:set>
                                          <p:cBhvr>
                                            <p:cTn id="69" dur="1" fill="hold">
                                              <p:stCondLst>
                                                <p:cond delay="0"/>
                                              </p:stCondLst>
                                            </p:cTn>
                                            <p:tgtEl>
                                              <p:spTgt spid="89"/>
                                            </p:tgtEl>
                                            <p:attrNameLst>
                                              <p:attrName>style.visibility</p:attrName>
                                            </p:attrNameLst>
                                          </p:cBhvr>
                                          <p:to>
                                            <p:strVal val="visible"/>
                                          </p:to>
                                        </p:set>
                                        <p:animEffect transition="in" filter="strips(downLeft)">
                                          <p:cBhvr>
                                            <p:cTn id="70" dur="1000"/>
                                            <p:tgtEl>
                                              <p:spTgt spid="89"/>
                                            </p:tgtEl>
                                          </p:cBhvr>
                                        </p:animEffect>
                                      </p:childTnLst>
                                    </p:cTn>
                                  </p:par>
                                  <p:par>
                                    <p:cTn id="71" presetID="18" presetClass="entr" presetSubtype="12" fill="hold" grpId="0" nodeType="withEffect">
                                      <p:stCondLst>
                                        <p:cond delay="500"/>
                                      </p:stCondLst>
                                      <p:childTnLst>
                                        <p:set>
                                          <p:cBhvr>
                                            <p:cTn id="72" dur="1" fill="hold">
                                              <p:stCondLst>
                                                <p:cond delay="0"/>
                                              </p:stCondLst>
                                            </p:cTn>
                                            <p:tgtEl>
                                              <p:spTgt spid="90"/>
                                            </p:tgtEl>
                                            <p:attrNameLst>
                                              <p:attrName>style.visibility</p:attrName>
                                            </p:attrNameLst>
                                          </p:cBhvr>
                                          <p:to>
                                            <p:strVal val="visible"/>
                                          </p:to>
                                        </p:set>
                                        <p:animEffect transition="in" filter="strips(downLeft)">
                                          <p:cBhvr>
                                            <p:cTn id="73" dur="1000"/>
                                            <p:tgtEl>
                                              <p:spTgt spid="90"/>
                                            </p:tgtEl>
                                          </p:cBhvr>
                                        </p:animEffect>
                                      </p:childTnLst>
                                    </p:cTn>
                                  </p:par>
                                  <p:par>
                                    <p:cTn id="74" presetID="18" presetClass="entr" presetSubtype="12" fill="hold" grpId="0" nodeType="withEffect">
                                      <p:stCondLst>
                                        <p:cond delay="500"/>
                                      </p:stCondLst>
                                      <p:childTnLst>
                                        <p:set>
                                          <p:cBhvr>
                                            <p:cTn id="75" dur="1" fill="hold">
                                              <p:stCondLst>
                                                <p:cond delay="0"/>
                                              </p:stCondLst>
                                            </p:cTn>
                                            <p:tgtEl>
                                              <p:spTgt spid="91"/>
                                            </p:tgtEl>
                                            <p:attrNameLst>
                                              <p:attrName>style.visibility</p:attrName>
                                            </p:attrNameLst>
                                          </p:cBhvr>
                                          <p:to>
                                            <p:strVal val="visible"/>
                                          </p:to>
                                        </p:set>
                                        <p:animEffect transition="in" filter="strips(downLeft)">
                                          <p:cBhvr>
                                            <p:cTn id="76" dur="1000"/>
                                            <p:tgtEl>
                                              <p:spTgt spid="91"/>
                                            </p:tgtEl>
                                          </p:cBhvr>
                                        </p:animEffect>
                                      </p:childTnLst>
                                    </p:cTn>
                                  </p:par>
                                  <p:par>
                                    <p:cTn id="77" presetID="18" presetClass="entr" presetSubtype="12" fill="hold" grpId="0" nodeType="withEffect">
                                      <p:stCondLst>
                                        <p:cond delay="500"/>
                                      </p:stCondLst>
                                      <p:childTnLst>
                                        <p:set>
                                          <p:cBhvr>
                                            <p:cTn id="78" dur="1" fill="hold">
                                              <p:stCondLst>
                                                <p:cond delay="0"/>
                                              </p:stCondLst>
                                            </p:cTn>
                                            <p:tgtEl>
                                              <p:spTgt spid="92"/>
                                            </p:tgtEl>
                                            <p:attrNameLst>
                                              <p:attrName>style.visibility</p:attrName>
                                            </p:attrNameLst>
                                          </p:cBhvr>
                                          <p:to>
                                            <p:strVal val="visible"/>
                                          </p:to>
                                        </p:set>
                                        <p:animEffect transition="in" filter="strips(downLeft)">
                                          <p:cBhvr>
                                            <p:cTn id="79" dur="1000"/>
                                            <p:tgtEl>
                                              <p:spTgt spid="92"/>
                                            </p:tgtEl>
                                          </p:cBhvr>
                                        </p:animEffect>
                                      </p:childTnLst>
                                    </p:cTn>
                                  </p:par>
                                  <p:par>
                                    <p:cTn id="80" presetID="18" presetClass="entr" presetSubtype="12" fill="hold" grpId="0" nodeType="withEffect">
                                      <p:stCondLst>
                                        <p:cond delay="500"/>
                                      </p:stCondLst>
                                      <p:childTnLst>
                                        <p:set>
                                          <p:cBhvr>
                                            <p:cTn id="81" dur="1" fill="hold">
                                              <p:stCondLst>
                                                <p:cond delay="0"/>
                                              </p:stCondLst>
                                            </p:cTn>
                                            <p:tgtEl>
                                              <p:spTgt spid="94"/>
                                            </p:tgtEl>
                                            <p:attrNameLst>
                                              <p:attrName>style.visibility</p:attrName>
                                            </p:attrNameLst>
                                          </p:cBhvr>
                                          <p:to>
                                            <p:strVal val="visible"/>
                                          </p:to>
                                        </p:set>
                                        <p:animEffect transition="in" filter="strips(downLeft)">
                                          <p:cBhvr>
                                            <p:cTn id="82" dur="1000"/>
                                            <p:tgtEl>
                                              <p:spTgt spid="94"/>
                                            </p:tgtEl>
                                          </p:cBhvr>
                                        </p:animEffect>
                                      </p:childTnLst>
                                    </p:cTn>
                                  </p:par>
                                  <p:par>
                                    <p:cTn id="83" presetID="18" presetClass="entr" presetSubtype="12" fill="hold" grpId="0" nodeType="withEffect">
                                      <p:stCondLst>
                                        <p:cond delay="500"/>
                                      </p:stCondLst>
                                      <p:childTnLst>
                                        <p:set>
                                          <p:cBhvr>
                                            <p:cTn id="84" dur="1" fill="hold">
                                              <p:stCondLst>
                                                <p:cond delay="0"/>
                                              </p:stCondLst>
                                            </p:cTn>
                                            <p:tgtEl>
                                              <p:spTgt spid="95"/>
                                            </p:tgtEl>
                                            <p:attrNameLst>
                                              <p:attrName>style.visibility</p:attrName>
                                            </p:attrNameLst>
                                          </p:cBhvr>
                                          <p:to>
                                            <p:strVal val="visible"/>
                                          </p:to>
                                        </p:set>
                                        <p:animEffect transition="in" filter="strips(downLeft)">
                                          <p:cBhvr>
                                            <p:cTn id="85" dur="1000"/>
                                            <p:tgtEl>
                                              <p:spTgt spid="95"/>
                                            </p:tgtEl>
                                          </p:cBhvr>
                                        </p:animEffect>
                                      </p:childTnLst>
                                    </p:cTn>
                                  </p:par>
                                  <p:par>
                                    <p:cTn id="86" presetID="18" presetClass="entr" presetSubtype="12" fill="hold" grpId="0" nodeType="withEffect">
                                      <p:stCondLst>
                                        <p:cond delay="500"/>
                                      </p:stCondLst>
                                      <p:childTnLst>
                                        <p:set>
                                          <p:cBhvr>
                                            <p:cTn id="87" dur="1" fill="hold">
                                              <p:stCondLst>
                                                <p:cond delay="0"/>
                                              </p:stCondLst>
                                            </p:cTn>
                                            <p:tgtEl>
                                              <p:spTgt spid="96"/>
                                            </p:tgtEl>
                                            <p:attrNameLst>
                                              <p:attrName>style.visibility</p:attrName>
                                            </p:attrNameLst>
                                          </p:cBhvr>
                                          <p:to>
                                            <p:strVal val="visible"/>
                                          </p:to>
                                        </p:set>
                                        <p:animEffect transition="in" filter="strips(downLeft)">
                                          <p:cBhvr>
                                            <p:cTn id="88" dur="1000"/>
                                            <p:tgtEl>
                                              <p:spTgt spid="96"/>
                                            </p:tgtEl>
                                          </p:cBhvr>
                                        </p:animEffect>
                                      </p:childTnLst>
                                    </p:cTn>
                                  </p:par>
                                  <p:par>
                                    <p:cTn id="89" presetID="18" presetClass="entr" presetSubtype="12" fill="hold" grpId="0" nodeType="withEffect">
                                      <p:stCondLst>
                                        <p:cond delay="500"/>
                                      </p:stCondLst>
                                      <p:childTnLst>
                                        <p:set>
                                          <p:cBhvr>
                                            <p:cTn id="90" dur="1" fill="hold">
                                              <p:stCondLst>
                                                <p:cond delay="0"/>
                                              </p:stCondLst>
                                            </p:cTn>
                                            <p:tgtEl>
                                              <p:spTgt spid="81"/>
                                            </p:tgtEl>
                                            <p:attrNameLst>
                                              <p:attrName>style.visibility</p:attrName>
                                            </p:attrNameLst>
                                          </p:cBhvr>
                                          <p:to>
                                            <p:strVal val="visible"/>
                                          </p:to>
                                        </p:set>
                                        <p:animEffect transition="in" filter="strips(downLeft)">
                                          <p:cBhvr>
                                            <p:cTn id="91" dur="1000"/>
                                            <p:tgtEl>
                                              <p:spTgt spid="81"/>
                                            </p:tgtEl>
                                          </p:cBhvr>
                                        </p:animEffect>
                                      </p:childTnLst>
                                    </p:cTn>
                                  </p:par>
                                  <p:par>
                                    <p:cTn id="92" presetID="18" presetClass="entr" presetSubtype="12" fill="hold" grpId="0" nodeType="withEffect">
                                      <p:stCondLst>
                                        <p:cond delay="500"/>
                                      </p:stCondLst>
                                      <p:childTnLst>
                                        <p:set>
                                          <p:cBhvr>
                                            <p:cTn id="93" dur="1" fill="hold">
                                              <p:stCondLst>
                                                <p:cond delay="0"/>
                                              </p:stCondLst>
                                            </p:cTn>
                                            <p:tgtEl>
                                              <p:spTgt spid="73"/>
                                            </p:tgtEl>
                                            <p:attrNameLst>
                                              <p:attrName>style.visibility</p:attrName>
                                            </p:attrNameLst>
                                          </p:cBhvr>
                                          <p:to>
                                            <p:strVal val="visible"/>
                                          </p:to>
                                        </p:set>
                                        <p:animEffect transition="in" filter="strips(downLeft)">
                                          <p:cBhvr>
                                            <p:cTn id="94" dur="1000"/>
                                            <p:tgtEl>
                                              <p:spTgt spid="73"/>
                                            </p:tgtEl>
                                          </p:cBhvr>
                                        </p:animEffect>
                                      </p:childTnLst>
                                    </p:cTn>
                                  </p:par>
                                  <p:par>
                                    <p:cTn id="95" presetID="18" presetClass="entr" presetSubtype="12" fill="hold" grpId="0" nodeType="withEffect">
                                      <p:stCondLst>
                                        <p:cond delay="500"/>
                                      </p:stCondLst>
                                      <p:childTnLst>
                                        <p:set>
                                          <p:cBhvr>
                                            <p:cTn id="96" dur="1" fill="hold">
                                              <p:stCondLst>
                                                <p:cond delay="0"/>
                                              </p:stCondLst>
                                            </p:cTn>
                                            <p:tgtEl>
                                              <p:spTgt spid="93"/>
                                            </p:tgtEl>
                                            <p:attrNameLst>
                                              <p:attrName>style.visibility</p:attrName>
                                            </p:attrNameLst>
                                          </p:cBhvr>
                                          <p:to>
                                            <p:strVal val="visible"/>
                                          </p:to>
                                        </p:set>
                                        <p:animEffect transition="in" filter="strips(downLeft)">
                                          <p:cBhvr>
                                            <p:cTn id="97" dur="1000"/>
                                            <p:tgtEl>
                                              <p:spTgt spid="93"/>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07"/>
                                            </p:tgtEl>
                                            <p:attrNameLst>
                                              <p:attrName>style.visibility</p:attrName>
                                            </p:attrNameLst>
                                          </p:cBhvr>
                                          <p:to>
                                            <p:strVal val="visible"/>
                                          </p:to>
                                        </p:set>
                                        <p:animEffect transition="in" filter="fade">
                                          <p:cBhvr>
                                            <p:cTn id="100" dur="100"/>
                                            <p:tgtEl>
                                              <p:spTgt spid="107"/>
                                            </p:tgtEl>
                                          </p:cBhvr>
                                        </p:animEffect>
                                      </p:childTnLst>
                                    </p:cTn>
                                  </p:par>
                                  <p:par>
                                    <p:cTn id="101" presetID="42" presetClass="path" presetSubtype="0" fill="hold" grpId="1" nodeType="withEffect" p14:presetBounceEnd="50000">
                                      <p:stCondLst>
                                        <p:cond delay="1500"/>
                                      </p:stCondLst>
                                      <p:childTnLst>
                                        <p:animMotion origin="layout" path="M -0.17982 0.10973 L 3.125E-6 3.33333E-6 " pathEditMode="relative" rAng="0" ptsTypes="AA" p14:bounceEnd="50000">
                                          <p:cBhvr>
                                            <p:cTn id="102" dur="500" fill="hold"/>
                                            <p:tgtEl>
                                              <p:spTgt spid="107"/>
                                            </p:tgtEl>
                                            <p:attrNameLst>
                                              <p:attrName>ppt_x</p:attrName>
                                              <p:attrName>ppt_y</p:attrName>
                                            </p:attrNameLst>
                                          </p:cBhvr>
                                          <p:rCtr x="8958" y="-5625"/>
                                        </p:animMotion>
                                      </p:childTnLst>
                                    </p:cTn>
                                  </p:par>
                                  <p:par>
                                    <p:cTn id="103" presetID="10" presetClass="entr" presetSubtype="0" fill="hold" grpId="0" nodeType="withEffect">
                                      <p:stCondLst>
                                        <p:cond delay="2000"/>
                                      </p:stCondLst>
                                      <p:childTnLst>
                                        <p:set>
                                          <p:cBhvr>
                                            <p:cTn id="104" dur="1" fill="hold">
                                              <p:stCondLst>
                                                <p:cond delay="0"/>
                                              </p:stCondLst>
                                            </p:cTn>
                                            <p:tgtEl>
                                              <p:spTgt spid="97"/>
                                            </p:tgtEl>
                                            <p:attrNameLst>
                                              <p:attrName>style.visibility</p:attrName>
                                            </p:attrNameLst>
                                          </p:cBhvr>
                                          <p:to>
                                            <p:strVal val="visible"/>
                                          </p:to>
                                        </p:set>
                                        <p:animEffect transition="in" filter="fade">
                                          <p:cBhvr>
                                            <p:cTn id="105" dur="100"/>
                                            <p:tgtEl>
                                              <p:spTgt spid="97"/>
                                            </p:tgtEl>
                                          </p:cBhvr>
                                        </p:animEffect>
                                      </p:childTnLst>
                                    </p:cTn>
                                  </p:par>
                                  <p:par>
                                    <p:cTn id="106" presetID="63" presetClass="path" presetSubtype="0" fill="hold" grpId="1" nodeType="withEffect" p14:presetBounceEnd="50000">
                                      <p:stCondLst>
                                        <p:cond delay="2000"/>
                                      </p:stCondLst>
                                      <p:childTnLst>
                                        <p:animMotion origin="layout" path="M -0.02631 -1.48148E-6 L 3.33333E-6 -1.48148E-6 " pathEditMode="relative" rAng="0" ptsTypes="AA" p14:bounceEnd="50000">
                                          <p:cBhvr>
                                            <p:cTn id="107" dur="500" fill="hold"/>
                                            <p:tgtEl>
                                              <p:spTgt spid="97"/>
                                            </p:tgtEl>
                                            <p:attrNameLst>
                                              <p:attrName>ppt_x</p:attrName>
                                              <p:attrName>ppt_y</p:attrName>
                                            </p:attrNameLst>
                                          </p:cBhvr>
                                          <p:rCtr x="1315" y="0"/>
                                        </p:animMotion>
                                      </p:childTnLst>
                                    </p:cTn>
                                  </p:par>
                                  <p:par>
                                    <p:cTn id="108" presetID="10" presetClass="entr" presetSubtype="0" fill="hold" grpId="0" nodeType="withEffect">
                                      <p:stCondLst>
                                        <p:cond delay="2000"/>
                                      </p:stCondLst>
                                      <p:childTnLst>
                                        <p:set>
                                          <p:cBhvr>
                                            <p:cTn id="109" dur="1" fill="hold">
                                              <p:stCondLst>
                                                <p:cond delay="0"/>
                                              </p:stCondLst>
                                            </p:cTn>
                                            <p:tgtEl>
                                              <p:spTgt spid="98"/>
                                            </p:tgtEl>
                                            <p:attrNameLst>
                                              <p:attrName>style.visibility</p:attrName>
                                            </p:attrNameLst>
                                          </p:cBhvr>
                                          <p:to>
                                            <p:strVal val="visible"/>
                                          </p:to>
                                        </p:set>
                                        <p:animEffect transition="in" filter="fade">
                                          <p:cBhvr>
                                            <p:cTn id="110" dur="100"/>
                                            <p:tgtEl>
                                              <p:spTgt spid="98"/>
                                            </p:tgtEl>
                                          </p:cBhvr>
                                        </p:animEffect>
                                      </p:childTnLst>
                                    </p:cTn>
                                  </p:par>
                                  <p:par>
                                    <p:cTn id="111" presetID="63" presetClass="path" presetSubtype="0" fill="hold" grpId="1" nodeType="withEffect" p14:presetBounceEnd="50000">
                                      <p:stCondLst>
                                        <p:cond delay="2000"/>
                                      </p:stCondLst>
                                      <p:childTnLst>
                                        <p:animMotion origin="layout" path="M -1.45833E-6 2.96296E-6 L 0.02669 2.96296E-6 " pathEditMode="relative" rAng="0" ptsTypes="AA" p14:bounceEnd="50000">
                                          <p:cBhvr>
                                            <p:cTn id="112" dur="500" spd="-100000" fill="hold"/>
                                            <p:tgtEl>
                                              <p:spTgt spid="98"/>
                                            </p:tgtEl>
                                            <p:attrNameLst>
                                              <p:attrName>ppt_x</p:attrName>
                                              <p:attrName>ppt_y</p:attrName>
                                            </p:attrNameLst>
                                          </p:cBhvr>
                                          <p:rCtr x="1328" y="0"/>
                                        </p:animMotion>
                                      </p:childTnLst>
                                    </p:cTn>
                                  </p:par>
                                  <p:par>
                                    <p:cTn id="113" presetID="10" presetClass="entr" presetSubtype="0" fill="hold" grpId="0" nodeType="withEffect">
                                      <p:stCondLst>
                                        <p:cond delay="1800"/>
                                      </p:stCondLst>
                                      <p:childTnLst>
                                        <p:set>
                                          <p:cBhvr>
                                            <p:cTn id="114" dur="1" fill="hold">
                                              <p:stCondLst>
                                                <p:cond delay="0"/>
                                              </p:stCondLst>
                                            </p:cTn>
                                            <p:tgtEl>
                                              <p:spTgt spid="108"/>
                                            </p:tgtEl>
                                            <p:attrNameLst>
                                              <p:attrName>style.visibility</p:attrName>
                                            </p:attrNameLst>
                                          </p:cBhvr>
                                          <p:to>
                                            <p:strVal val="visible"/>
                                          </p:to>
                                        </p:set>
                                        <p:animEffect transition="in" filter="fade">
                                          <p:cBhvr>
                                            <p:cTn id="115" dur="100"/>
                                            <p:tgtEl>
                                              <p:spTgt spid="108"/>
                                            </p:tgtEl>
                                          </p:cBhvr>
                                        </p:animEffect>
                                      </p:childTnLst>
                                    </p:cTn>
                                  </p:par>
                                  <p:par>
                                    <p:cTn id="116" presetID="42" presetClass="path" presetSubtype="0" fill="hold" grpId="1" nodeType="withEffect" p14:presetBounceEnd="50000">
                                      <p:stCondLst>
                                        <p:cond delay="1800"/>
                                      </p:stCondLst>
                                      <p:childTnLst>
                                        <p:animMotion origin="layout" path="M -0.20508 0.0669 L 2.29167E-6 -4.81481E-6 " pathEditMode="relative" rAng="0" ptsTypes="AA" p14:bounceEnd="50000">
                                          <p:cBhvr>
                                            <p:cTn id="117" dur="500" fill="hold"/>
                                            <p:tgtEl>
                                              <p:spTgt spid="108"/>
                                            </p:tgtEl>
                                            <p:attrNameLst>
                                              <p:attrName>ppt_x</p:attrName>
                                              <p:attrName>ppt_y</p:attrName>
                                            </p:attrNameLst>
                                          </p:cBhvr>
                                          <p:rCtr x="10247" y="-3356"/>
                                        </p:animMotion>
                                      </p:childTnLst>
                                    </p:cTn>
                                  </p:par>
                                  <p:par>
                                    <p:cTn id="118" presetID="10" presetClass="entr" presetSubtype="0" fill="hold" grpId="0" nodeType="withEffect">
                                      <p:stCondLst>
                                        <p:cond delay="2200"/>
                                      </p:stCondLst>
                                      <p:childTnLst>
                                        <p:set>
                                          <p:cBhvr>
                                            <p:cTn id="119" dur="1" fill="hold">
                                              <p:stCondLst>
                                                <p:cond delay="0"/>
                                              </p:stCondLst>
                                            </p:cTn>
                                            <p:tgtEl>
                                              <p:spTgt spid="99"/>
                                            </p:tgtEl>
                                            <p:attrNameLst>
                                              <p:attrName>style.visibility</p:attrName>
                                            </p:attrNameLst>
                                          </p:cBhvr>
                                          <p:to>
                                            <p:strVal val="visible"/>
                                          </p:to>
                                        </p:set>
                                        <p:animEffect transition="in" filter="fade">
                                          <p:cBhvr>
                                            <p:cTn id="120" dur="100"/>
                                            <p:tgtEl>
                                              <p:spTgt spid="99"/>
                                            </p:tgtEl>
                                          </p:cBhvr>
                                        </p:animEffect>
                                      </p:childTnLst>
                                    </p:cTn>
                                  </p:par>
                                  <p:par>
                                    <p:cTn id="121" presetID="63" presetClass="path" presetSubtype="0" fill="hold" grpId="1" nodeType="withEffect" p14:presetBounceEnd="50000">
                                      <p:stCondLst>
                                        <p:cond delay="2200"/>
                                      </p:stCondLst>
                                      <p:childTnLst>
                                        <p:animMotion origin="layout" path="M -0.02513 -4.81481E-6 L 3.33333E-6 -4.81481E-6 " pathEditMode="relative" rAng="0" ptsTypes="AA" p14:bounceEnd="50000">
                                          <p:cBhvr>
                                            <p:cTn id="122" dur="500" fill="hold"/>
                                            <p:tgtEl>
                                              <p:spTgt spid="99"/>
                                            </p:tgtEl>
                                            <p:attrNameLst>
                                              <p:attrName>ppt_x</p:attrName>
                                              <p:attrName>ppt_y</p:attrName>
                                            </p:attrNameLst>
                                          </p:cBhvr>
                                          <p:rCtr x="1250" y="0"/>
                                        </p:animMotion>
                                      </p:childTnLst>
                                    </p:cTn>
                                  </p:par>
                                  <p:par>
                                    <p:cTn id="123" presetID="10" presetClass="entr" presetSubtype="0" fill="hold" grpId="0" nodeType="withEffect">
                                      <p:stCondLst>
                                        <p:cond delay="2200"/>
                                      </p:stCondLst>
                                      <p:childTnLst>
                                        <p:set>
                                          <p:cBhvr>
                                            <p:cTn id="124" dur="1" fill="hold">
                                              <p:stCondLst>
                                                <p:cond delay="0"/>
                                              </p:stCondLst>
                                            </p:cTn>
                                            <p:tgtEl>
                                              <p:spTgt spid="100"/>
                                            </p:tgtEl>
                                            <p:attrNameLst>
                                              <p:attrName>style.visibility</p:attrName>
                                            </p:attrNameLst>
                                          </p:cBhvr>
                                          <p:to>
                                            <p:strVal val="visible"/>
                                          </p:to>
                                        </p:set>
                                        <p:animEffect transition="in" filter="fade">
                                          <p:cBhvr>
                                            <p:cTn id="125" dur="100"/>
                                            <p:tgtEl>
                                              <p:spTgt spid="100"/>
                                            </p:tgtEl>
                                          </p:cBhvr>
                                        </p:animEffect>
                                      </p:childTnLst>
                                    </p:cTn>
                                  </p:par>
                                  <p:par>
                                    <p:cTn id="126" presetID="63" presetClass="path" presetSubtype="0" fill="hold" grpId="1" nodeType="withEffect" p14:presetBounceEnd="50000">
                                      <p:stCondLst>
                                        <p:cond delay="2200"/>
                                      </p:stCondLst>
                                      <p:childTnLst>
                                        <p:animMotion origin="layout" path="M 4.79167E-6 -2.59259E-6 L 0.02552 -2.59259E-6 " pathEditMode="relative" rAng="0" ptsTypes="AA" p14:bounceEnd="50000">
                                          <p:cBhvr>
                                            <p:cTn id="127" dur="500" spd="-100000" fill="hold"/>
                                            <p:tgtEl>
                                              <p:spTgt spid="100"/>
                                            </p:tgtEl>
                                            <p:attrNameLst>
                                              <p:attrName>ppt_x</p:attrName>
                                              <p:attrName>ppt_y</p:attrName>
                                            </p:attrNameLst>
                                          </p:cBhvr>
                                          <p:rCtr x="1276" y="0"/>
                                        </p:animMotion>
                                      </p:childTnLst>
                                    </p:cTn>
                                  </p:par>
                                  <p:par>
                                    <p:cTn id="128" presetID="10" presetClass="entr" presetSubtype="0" fill="hold" grpId="0" nodeType="withEffect">
                                      <p:stCondLst>
                                        <p:cond delay="2100"/>
                                      </p:stCondLst>
                                      <p:childTnLst>
                                        <p:set>
                                          <p:cBhvr>
                                            <p:cTn id="129" dur="1" fill="hold">
                                              <p:stCondLst>
                                                <p:cond delay="0"/>
                                              </p:stCondLst>
                                            </p:cTn>
                                            <p:tgtEl>
                                              <p:spTgt spid="109"/>
                                            </p:tgtEl>
                                            <p:attrNameLst>
                                              <p:attrName>style.visibility</p:attrName>
                                            </p:attrNameLst>
                                          </p:cBhvr>
                                          <p:to>
                                            <p:strVal val="visible"/>
                                          </p:to>
                                        </p:set>
                                        <p:animEffect transition="in" filter="fade">
                                          <p:cBhvr>
                                            <p:cTn id="130" dur="100"/>
                                            <p:tgtEl>
                                              <p:spTgt spid="109"/>
                                            </p:tgtEl>
                                          </p:cBhvr>
                                        </p:animEffect>
                                      </p:childTnLst>
                                    </p:cTn>
                                  </p:par>
                                  <p:par>
                                    <p:cTn id="131" presetID="42" presetClass="path" presetSubtype="0" fill="hold" grpId="1" nodeType="withEffect" p14:presetBounceEnd="50000">
                                      <p:stCondLst>
                                        <p:cond delay="2100"/>
                                      </p:stCondLst>
                                      <p:childTnLst>
                                        <p:animMotion origin="layout" path="M -0.28881 -0.03402 L 3.54167E-6 -3.7037E-6 " pathEditMode="relative" rAng="0" ptsTypes="AA" p14:bounceEnd="50000">
                                          <p:cBhvr>
                                            <p:cTn id="132" dur="500" fill="hold"/>
                                            <p:tgtEl>
                                              <p:spTgt spid="109"/>
                                            </p:tgtEl>
                                            <p:attrNameLst>
                                              <p:attrName>ppt_x</p:attrName>
                                              <p:attrName>ppt_y</p:attrName>
                                            </p:attrNameLst>
                                          </p:cBhvr>
                                          <p:rCtr x="14440" y="1690"/>
                                        </p:animMotion>
                                      </p:childTnLst>
                                    </p:cTn>
                                  </p:par>
                                  <p:par>
                                    <p:cTn id="133" presetID="10" presetClass="entr" presetSubtype="0" fill="hold" grpId="0" nodeType="withEffect">
                                      <p:stCondLst>
                                        <p:cond delay="2600"/>
                                      </p:stCondLst>
                                      <p:childTnLst>
                                        <p:set>
                                          <p:cBhvr>
                                            <p:cTn id="134" dur="1" fill="hold">
                                              <p:stCondLst>
                                                <p:cond delay="0"/>
                                              </p:stCondLst>
                                            </p:cTn>
                                            <p:tgtEl>
                                              <p:spTgt spid="101"/>
                                            </p:tgtEl>
                                            <p:attrNameLst>
                                              <p:attrName>style.visibility</p:attrName>
                                            </p:attrNameLst>
                                          </p:cBhvr>
                                          <p:to>
                                            <p:strVal val="visible"/>
                                          </p:to>
                                        </p:set>
                                        <p:animEffect transition="in" filter="fade">
                                          <p:cBhvr>
                                            <p:cTn id="135" dur="100"/>
                                            <p:tgtEl>
                                              <p:spTgt spid="101"/>
                                            </p:tgtEl>
                                          </p:cBhvr>
                                        </p:animEffect>
                                      </p:childTnLst>
                                    </p:cTn>
                                  </p:par>
                                  <p:par>
                                    <p:cTn id="136" presetID="63" presetClass="path" presetSubtype="0" fill="hold" grpId="1" nodeType="withEffect" p14:presetBounceEnd="50000">
                                      <p:stCondLst>
                                        <p:cond delay="2600"/>
                                      </p:stCondLst>
                                      <p:childTnLst>
                                        <p:animMotion origin="layout" path="M -0.02696 -1.11111E-6 L 3.33333E-6 -1.11111E-6 " pathEditMode="relative" rAng="0" ptsTypes="AA" p14:bounceEnd="50000">
                                          <p:cBhvr>
                                            <p:cTn id="137" dur="500" fill="hold"/>
                                            <p:tgtEl>
                                              <p:spTgt spid="101"/>
                                            </p:tgtEl>
                                            <p:attrNameLst>
                                              <p:attrName>ppt_x</p:attrName>
                                              <p:attrName>ppt_y</p:attrName>
                                            </p:attrNameLst>
                                          </p:cBhvr>
                                          <p:rCtr x="1341" y="0"/>
                                        </p:animMotion>
                                      </p:childTnLst>
                                    </p:cTn>
                                  </p:par>
                                  <p:par>
                                    <p:cTn id="138" presetID="10" presetClass="entr" presetSubtype="0" fill="hold" grpId="0" nodeType="withEffect">
                                      <p:stCondLst>
                                        <p:cond delay="2600"/>
                                      </p:stCondLst>
                                      <p:childTnLst>
                                        <p:set>
                                          <p:cBhvr>
                                            <p:cTn id="139" dur="1" fill="hold">
                                              <p:stCondLst>
                                                <p:cond delay="0"/>
                                              </p:stCondLst>
                                            </p:cTn>
                                            <p:tgtEl>
                                              <p:spTgt spid="102"/>
                                            </p:tgtEl>
                                            <p:attrNameLst>
                                              <p:attrName>style.visibility</p:attrName>
                                            </p:attrNameLst>
                                          </p:cBhvr>
                                          <p:to>
                                            <p:strVal val="visible"/>
                                          </p:to>
                                        </p:set>
                                        <p:animEffect transition="in" filter="fade">
                                          <p:cBhvr>
                                            <p:cTn id="140" dur="100"/>
                                            <p:tgtEl>
                                              <p:spTgt spid="102"/>
                                            </p:tgtEl>
                                          </p:cBhvr>
                                        </p:animEffect>
                                      </p:childTnLst>
                                    </p:cTn>
                                  </p:par>
                                  <p:par>
                                    <p:cTn id="141" presetID="63" presetClass="path" presetSubtype="0" fill="hold" grpId="1" nodeType="withEffect" p14:presetBounceEnd="50000">
                                      <p:stCondLst>
                                        <p:cond delay="2600"/>
                                      </p:stCondLst>
                                      <p:childTnLst>
                                        <p:animMotion origin="layout" path="M -1.45833E-6 1.11111E-6 L 0.02253 1.11111E-6 " pathEditMode="relative" rAng="0" ptsTypes="AA" p14:bounceEnd="50000">
                                          <p:cBhvr>
                                            <p:cTn id="142" dur="500" spd="-100000" fill="hold"/>
                                            <p:tgtEl>
                                              <p:spTgt spid="102"/>
                                            </p:tgtEl>
                                            <p:attrNameLst>
                                              <p:attrName>ppt_x</p:attrName>
                                              <p:attrName>ppt_y</p:attrName>
                                            </p:attrNameLst>
                                          </p:cBhvr>
                                          <p:rCtr x="112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7" grpId="1"/>
          <p:bldP spid="98" grpId="0"/>
          <p:bldP spid="98" grpId="1"/>
          <p:bldP spid="99" grpId="0"/>
          <p:bldP spid="99" grpId="1"/>
          <p:bldP spid="100" grpId="0"/>
          <p:bldP spid="100" grpId="1"/>
          <p:bldP spid="101" grpId="0"/>
          <p:bldP spid="101" grpId="1"/>
          <p:bldP spid="102" grpId="0"/>
          <p:bldP spid="102" grpId="1"/>
          <p:bldP spid="107" grpId="0" animBg="1"/>
          <p:bldP spid="107" grpId="1" animBg="1"/>
          <p:bldP spid="108" grpId="0" animBg="1"/>
          <p:bldP spid="108" grpId="1" animBg="1"/>
          <p:bldP spid="109" grpId="0" animBg="1"/>
          <p:bldP spid="10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circle(out)">
                                          <p:cBhvr>
                                            <p:cTn id="7" dur="1000"/>
                                            <p:tgtEl>
                                              <p:spTgt spid="103"/>
                                            </p:tgtEl>
                                          </p:cBhvr>
                                        </p:animEffect>
                                      </p:childTnLst>
                                    </p:cTn>
                                  </p:par>
                                  <p:par>
                                    <p:cTn id="8" presetID="18" presetClass="entr" presetSubtype="12" fill="hold" grpId="0" nodeType="withEffect">
                                      <p:stCondLst>
                                        <p:cond delay="500"/>
                                      </p:stCondLst>
                                      <p:childTnLst>
                                        <p:set>
                                          <p:cBhvr>
                                            <p:cTn id="9" dur="1" fill="hold">
                                              <p:stCondLst>
                                                <p:cond delay="0"/>
                                              </p:stCondLst>
                                            </p:cTn>
                                            <p:tgtEl>
                                              <p:spTgt spid="67"/>
                                            </p:tgtEl>
                                            <p:attrNameLst>
                                              <p:attrName>style.visibility</p:attrName>
                                            </p:attrNameLst>
                                          </p:cBhvr>
                                          <p:to>
                                            <p:strVal val="visible"/>
                                          </p:to>
                                        </p:set>
                                        <p:animEffect transition="in" filter="strips(downLeft)">
                                          <p:cBhvr>
                                            <p:cTn id="10" dur="1000"/>
                                            <p:tgtEl>
                                              <p:spTgt spid="67"/>
                                            </p:tgtEl>
                                          </p:cBhvr>
                                        </p:animEffect>
                                      </p:childTnLst>
                                    </p:cTn>
                                  </p:par>
                                  <p:par>
                                    <p:cTn id="11" presetID="18" presetClass="entr" presetSubtype="12" fill="hold" grpId="0" nodeType="withEffect">
                                      <p:stCondLst>
                                        <p:cond delay="500"/>
                                      </p:stCondLst>
                                      <p:childTnLst>
                                        <p:set>
                                          <p:cBhvr>
                                            <p:cTn id="12" dur="1" fill="hold">
                                              <p:stCondLst>
                                                <p:cond delay="0"/>
                                              </p:stCondLst>
                                            </p:cTn>
                                            <p:tgtEl>
                                              <p:spTgt spid="68"/>
                                            </p:tgtEl>
                                            <p:attrNameLst>
                                              <p:attrName>style.visibility</p:attrName>
                                            </p:attrNameLst>
                                          </p:cBhvr>
                                          <p:to>
                                            <p:strVal val="visible"/>
                                          </p:to>
                                        </p:set>
                                        <p:animEffect transition="in" filter="strips(downLeft)">
                                          <p:cBhvr>
                                            <p:cTn id="13" dur="1000"/>
                                            <p:tgtEl>
                                              <p:spTgt spid="68"/>
                                            </p:tgtEl>
                                          </p:cBhvr>
                                        </p:animEffect>
                                      </p:childTnLst>
                                    </p:cTn>
                                  </p:par>
                                  <p:par>
                                    <p:cTn id="14" presetID="18" presetClass="entr" presetSubtype="12" fill="hold" grpId="0" nodeType="withEffect">
                                      <p:stCondLst>
                                        <p:cond delay="500"/>
                                      </p:stCondLst>
                                      <p:childTnLst>
                                        <p:set>
                                          <p:cBhvr>
                                            <p:cTn id="15" dur="1" fill="hold">
                                              <p:stCondLst>
                                                <p:cond delay="0"/>
                                              </p:stCondLst>
                                            </p:cTn>
                                            <p:tgtEl>
                                              <p:spTgt spid="69"/>
                                            </p:tgtEl>
                                            <p:attrNameLst>
                                              <p:attrName>style.visibility</p:attrName>
                                            </p:attrNameLst>
                                          </p:cBhvr>
                                          <p:to>
                                            <p:strVal val="visible"/>
                                          </p:to>
                                        </p:set>
                                        <p:animEffect transition="in" filter="strips(downLeft)">
                                          <p:cBhvr>
                                            <p:cTn id="16" dur="1000"/>
                                            <p:tgtEl>
                                              <p:spTgt spid="69"/>
                                            </p:tgtEl>
                                          </p:cBhvr>
                                        </p:animEffect>
                                      </p:childTnLst>
                                    </p:cTn>
                                  </p:par>
                                  <p:par>
                                    <p:cTn id="17" presetID="18" presetClass="entr" presetSubtype="12" fill="hold" grpId="0" nodeType="withEffect">
                                      <p:stCondLst>
                                        <p:cond delay="500"/>
                                      </p:stCondLst>
                                      <p:childTnLst>
                                        <p:set>
                                          <p:cBhvr>
                                            <p:cTn id="18" dur="1" fill="hold">
                                              <p:stCondLst>
                                                <p:cond delay="0"/>
                                              </p:stCondLst>
                                            </p:cTn>
                                            <p:tgtEl>
                                              <p:spTgt spid="70"/>
                                            </p:tgtEl>
                                            <p:attrNameLst>
                                              <p:attrName>style.visibility</p:attrName>
                                            </p:attrNameLst>
                                          </p:cBhvr>
                                          <p:to>
                                            <p:strVal val="visible"/>
                                          </p:to>
                                        </p:set>
                                        <p:animEffect transition="in" filter="strips(downLeft)">
                                          <p:cBhvr>
                                            <p:cTn id="19" dur="1000"/>
                                            <p:tgtEl>
                                              <p:spTgt spid="70"/>
                                            </p:tgtEl>
                                          </p:cBhvr>
                                        </p:animEffect>
                                      </p:childTnLst>
                                    </p:cTn>
                                  </p:par>
                                  <p:par>
                                    <p:cTn id="20" presetID="18" presetClass="entr" presetSubtype="12" fill="hold" grpId="0" nodeType="withEffect">
                                      <p:stCondLst>
                                        <p:cond delay="500"/>
                                      </p:stCondLst>
                                      <p:childTnLst>
                                        <p:set>
                                          <p:cBhvr>
                                            <p:cTn id="21" dur="1" fill="hold">
                                              <p:stCondLst>
                                                <p:cond delay="0"/>
                                              </p:stCondLst>
                                            </p:cTn>
                                            <p:tgtEl>
                                              <p:spTgt spid="71"/>
                                            </p:tgtEl>
                                            <p:attrNameLst>
                                              <p:attrName>style.visibility</p:attrName>
                                            </p:attrNameLst>
                                          </p:cBhvr>
                                          <p:to>
                                            <p:strVal val="visible"/>
                                          </p:to>
                                        </p:set>
                                        <p:animEffect transition="in" filter="strips(downLeft)">
                                          <p:cBhvr>
                                            <p:cTn id="22" dur="1000"/>
                                            <p:tgtEl>
                                              <p:spTgt spid="71"/>
                                            </p:tgtEl>
                                          </p:cBhvr>
                                        </p:animEffect>
                                      </p:childTnLst>
                                    </p:cTn>
                                  </p:par>
                                  <p:par>
                                    <p:cTn id="23" presetID="18" presetClass="entr" presetSubtype="12" fill="hold" grpId="0" nodeType="withEffect">
                                      <p:stCondLst>
                                        <p:cond delay="500"/>
                                      </p:stCondLst>
                                      <p:childTnLst>
                                        <p:set>
                                          <p:cBhvr>
                                            <p:cTn id="24" dur="1" fill="hold">
                                              <p:stCondLst>
                                                <p:cond delay="0"/>
                                              </p:stCondLst>
                                            </p:cTn>
                                            <p:tgtEl>
                                              <p:spTgt spid="72"/>
                                            </p:tgtEl>
                                            <p:attrNameLst>
                                              <p:attrName>style.visibility</p:attrName>
                                            </p:attrNameLst>
                                          </p:cBhvr>
                                          <p:to>
                                            <p:strVal val="visible"/>
                                          </p:to>
                                        </p:set>
                                        <p:animEffect transition="in" filter="strips(downLeft)">
                                          <p:cBhvr>
                                            <p:cTn id="25" dur="1000"/>
                                            <p:tgtEl>
                                              <p:spTgt spid="72"/>
                                            </p:tgtEl>
                                          </p:cBhvr>
                                        </p:animEffect>
                                      </p:childTnLst>
                                    </p:cTn>
                                  </p:par>
                                  <p:par>
                                    <p:cTn id="26" presetID="18" presetClass="entr" presetSubtype="12" fill="hold" grpId="0" nodeType="withEffect">
                                      <p:stCondLst>
                                        <p:cond delay="500"/>
                                      </p:stCondLst>
                                      <p:childTnLst>
                                        <p:set>
                                          <p:cBhvr>
                                            <p:cTn id="27" dur="1" fill="hold">
                                              <p:stCondLst>
                                                <p:cond delay="0"/>
                                              </p:stCondLst>
                                            </p:cTn>
                                            <p:tgtEl>
                                              <p:spTgt spid="74"/>
                                            </p:tgtEl>
                                            <p:attrNameLst>
                                              <p:attrName>style.visibility</p:attrName>
                                            </p:attrNameLst>
                                          </p:cBhvr>
                                          <p:to>
                                            <p:strVal val="visible"/>
                                          </p:to>
                                        </p:set>
                                        <p:animEffect transition="in" filter="strips(downLeft)">
                                          <p:cBhvr>
                                            <p:cTn id="28" dur="1000"/>
                                            <p:tgtEl>
                                              <p:spTgt spid="74"/>
                                            </p:tgtEl>
                                          </p:cBhvr>
                                        </p:animEffect>
                                      </p:childTnLst>
                                    </p:cTn>
                                  </p:par>
                                  <p:par>
                                    <p:cTn id="29" presetID="18" presetClass="entr" presetSubtype="12" fill="hold" grpId="0" nodeType="withEffect">
                                      <p:stCondLst>
                                        <p:cond delay="500"/>
                                      </p:stCondLst>
                                      <p:childTnLst>
                                        <p:set>
                                          <p:cBhvr>
                                            <p:cTn id="30" dur="1" fill="hold">
                                              <p:stCondLst>
                                                <p:cond delay="0"/>
                                              </p:stCondLst>
                                            </p:cTn>
                                            <p:tgtEl>
                                              <p:spTgt spid="75"/>
                                            </p:tgtEl>
                                            <p:attrNameLst>
                                              <p:attrName>style.visibility</p:attrName>
                                            </p:attrNameLst>
                                          </p:cBhvr>
                                          <p:to>
                                            <p:strVal val="visible"/>
                                          </p:to>
                                        </p:set>
                                        <p:animEffect transition="in" filter="strips(downLeft)">
                                          <p:cBhvr>
                                            <p:cTn id="31" dur="1000"/>
                                            <p:tgtEl>
                                              <p:spTgt spid="75"/>
                                            </p:tgtEl>
                                          </p:cBhvr>
                                        </p:animEffect>
                                      </p:childTnLst>
                                    </p:cTn>
                                  </p:par>
                                  <p:par>
                                    <p:cTn id="32" presetID="18" presetClass="entr" presetSubtype="12" fill="hold" grpId="0" nodeType="withEffect">
                                      <p:stCondLst>
                                        <p:cond delay="500"/>
                                      </p:stCondLst>
                                      <p:childTnLst>
                                        <p:set>
                                          <p:cBhvr>
                                            <p:cTn id="33" dur="1" fill="hold">
                                              <p:stCondLst>
                                                <p:cond delay="0"/>
                                              </p:stCondLst>
                                            </p:cTn>
                                            <p:tgtEl>
                                              <p:spTgt spid="76"/>
                                            </p:tgtEl>
                                            <p:attrNameLst>
                                              <p:attrName>style.visibility</p:attrName>
                                            </p:attrNameLst>
                                          </p:cBhvr>
                                          <p:to>
                                            <p:strVal val="visible"/>
                                          </p:to>
                                        </p:set>
                                        <p:animEffect transition="in" filter="strips(downLeft)">
                                          <p:cBhvr>
                                            <p:cTn id="34" dur="1000"/>
                                            <p:tgtEl>
                                              <p:spTgt spid="76"/>
                                            </p:tgtEl>
                                          </p:cBhvr>
                                        </p:animEffect>
                                      </p:childTnLst>
                                    </p:cTn>
                                  </p:par>
                                  <p:par>
                                    <p:cTn id="35" presetID="18" presetClass="entr" presetSubtype="12" fill="hold" grpId="0" nodeType="withEffect">
                                      <p:stCondLst>
                                        <p:cond delay="500"/>
                                      </p:stCondLst>
                                      <p:childTnLst>
                                        <p:set>
                                          <p:cBhvr>
                                            <p:cTn id="36" dur="1" fill="hold">
                                              <p:stCondLst>
                                                <p:cond delay="0"/>
                                              </p:stCondLst>
                                            </p:cTn>
                                            <p:tgtEl>
                                              <p:spTgt spid="77"/>
                                            </p:tgtEl>
                                            <p:attrNameLst>
                                              <p:attrName>style.visibility</p:attrName>
                                            </p:attrNameLst>
                                          </p:cBhvr>
                                          <p:to>
                                            <p:strVal val="visible"/>
                                          </p:to>
                                        </p:set>
                                        <p:animEffect transition="in" filter="strips(downLeft)">
                                          <p:cBhvr>
                                            <p:cTn id="37" dur="1000"/>
                                            <p:tgtEl>
                                              <p:spTgt spid="77"/>
                                            </p:tgtEl>
                                          </p:cBhvr>
                                        </p:animEffect>
                                      </p:childTnLst>
                                    </p:cTn>
                                  </p:par>
                                  <p:par>
                                    <p:cTn id="38" presetID="18" presetClass="entr" presetSubtype="12" fill="hold" grpId="0" nodeType="withEffect">
                                      <p:stCondLst>
                                        <p:cond delay="500"/>
                                      </p:stCondLst>
                                      <p:childTnLst>
                                        <p:set>
                                          <p:cBhvr>
                                            <p:cTn id="39" dur="1" fill="hold">
                                              <p:stCondLst>
                                                <p:cond delay="0"/>
                                              </p:stCondLst>
                                            </p:cTn>
                                            <p:tgtEl>
                                              <p:spTgt spid="78"/>
                                            </p:tgtEl>
                                            <p:attrNameLst>
                                              <p:attrName>style.visibility</p:attrName>
                                            </p:attrNameLst>
                                          </p:cBhvr>
                                          <p:to>
                                            <p:strVal val="visible"/>
                                          </p:to>
                                        </p:set>
                                        <p:animEffect transition="in" filter="strips(downLeft)">
                                          <p:cBhvr>
                                            <p:cTn id="40" dur="1000"/>
                                            <p:tgtEl>
                                              <p:spTgt spid="78"/>
                                            </p:tgtEl>
                                          </p:cBhvr>
                                        </p:animEffect>
                                      </p:childTnLst>
                                    </p:cTn>
                                  </p:par>
                                  <p:par>
                                    <p:cTn id="41" presetID="18" presetClass="entr" presetSubtype="12" fill="hold" grpId="0" nodeType="withEffect">
                                      <p:stCondLst>
                                        <p:cond delay="500"/>
                                      </p:stCondLst>
                                      <p:childTnLst>
                                        <p:set>
                                          <p:cBhvr>
                                            <p:cTn id="42" dur="1" fill="hold">
                                              <p:stCondLst>
                                                <p:cond delay="0"/>
                                              </p:stCondLst>
                                            </p:cTn>
                                            <p:tgtEl>
                                              <p:spTgt spid="79"/>
                                            </p:tgtEl>
                                            <p:attrNameLst>
                                              <p:attrName>style.visibility</p:attrName>
                                            </p:attrNameLst>
                                          </p:cBhvr>
                                          <p:to>
                                            <p:strVal val="visible"/>
                                          </p:to>
                                        </p:set>
                                        <p:animEffect transition="in" filter="strips(downLeft)">
                                          <p:cBhvr>
                                            <p:cTn id="43" dur="1000"/>
                                            <p:tgtEl>
                                              <p:spTgt spid="79"/>
                                            </p:tgtEl>
                                          </p:cBhvr>
                                        </p:animEffect>
                                      </p:childTnLst>
                                    </p:cTn>
                                  </p:par>
                                  <p:par>
                                    <p:cTn id="44" presetID="18" presetClass="entr" presetSubtype="12" fill="hold" grpId="0" nodeType="withEffect">
                                      <p:stCondLst>
                                        <p:cond delay="500"/>
                                      </p:stCondLst>
                                      <p:childTnLst>
                                        <p:set>
                                          <p:cBhvr>
                                            <p:cTn id="45" dur="1" fill="hold">
                                              <p:stCondLst>
                                                <p:cond delay="0"/>
                                              </p:stCondLst>
                                            </p:cTn>
                                            <p:tgtEl>
                                              <p:spTgt spid="80"/>
                                            </p:tgtEl>
                                            <p:attrNameLst>
                                              <p:attrName>style.visibility</p:attrName>
                                            </p:attrNameLst>
                                          </p:cBhvr>
                                          <p:to>
                                            <p:strVal val="visible"/>
                                          </p:to>
                                        </p:set>
                                        <p:animEffect transition="in" filter="strips(downLeft)">
                                          <p:cBhvr>
                                            <p:cTn id="46" dur="1000"/>
                                            <p:tgtEl>
                                              <p:spTgt spid="80"/>
                                            </p:tgtEl>
                                          </p:cBhvr>
                                        </p:animEffect>
                                      </p:childTnLst>
                                    </p:cTn>
                                  </p:par>
                                  <p:par>
                                    <p:cTn id="47" presetID="18" presetClass="entr" presetSubtype="12" fill="hold" grpId="0" nodeType="withEffect">
                                      <p:stCondLst>
                                        <p:cond delay="500"/>
                                      </p:stCondLst>
                                      <p:childTnLst>
                                        <p:set>
                                          <p:cBhvr>
                                            <p:cTn id="48" dur="1" fill="hold">
                                              <p:stCondLst>
                                                <p:cond delay="0"/>
                                              </p:stCondLst>
                                            </p:cTn>
                                            <p:tgtEl>
                                              <p:spTgt spid="82"/>
                                            </p:tgtEl>
                                            <p:attrNameLst>
                                              <p:attrName>style.visibility</p:attrName>
                                            </p:attrNameLst>
                                          </p:cBhvr>
                                          <p:to>
                                            <p:strVal val="visible"/>
                                          </p:to>
                                        </p:set>
                                        <p:animEffect transition="in" filter="strips(downLeft)">
                                          <p:cBhvr>
                                            <p:cTn id="49" dur="1000"/>
                                            <p:tgtEl>
                                              <p:spTgt spid="82"/>
                                            </p:tgtEl>
                                          </p:cBhvr>
                                        </p:animEffect>
                                      </p:childTnLst>
                                    </p:cTn>
                                  </p:par>
                                  <p:par>
                                    <p:cTn id="50" presetID="18" presetClass="entr" presetSubtype="12" fill="hold" grpId="0" nodeType="withEffect">
                                      <p:stCondLst>
                                        <p:cond delay="500"/>
                                      </p:stCondLst>
                                      <p:childTnLst>
                                        <p:set>
                                          <p:cBhvr>
                                            <p:cTn id="51" dur="1" fill="hold">
                                              <p:stCondLst>
                                                <p:cond delay="0"/>
                                              </p:stCondLst>
                                            </p:cTn>
                                            <p:tgtEl>
                                              <p:spTgt spid="83"/>
                                            </p:tgtEl>
                                            <p:attrNameLst>
                                              <p:attrName>style.visibility</p:attrName>
                                            </p:attrNameLst>
                                          </p:cBhvr>
                                          <p:to>
                                            <p:strVal val="visible"/>
                                          </p:to>
                                        </p:set>
                                        <p:animEffect transition="in" filter="strips(downLeft)">
                                          <p:cBhvr>
                                            <p:cTn id="52" dur="1000"/>
                                            <p:tgtEl>
                                              <p:spTgt spid="83"/>
                                            </p:tgtEl>
                                          </p:cBhvr>
                                        </p:animEffect>
                                      </p:childTnLst>
                                    </p:cTn>
                                  </p:par>
                                  <p:par>
                                    <p:cTn id="53" presetID="18" presetClass="entr" presetSubtype="12" fill="hold" grpId="0" nodeType="withEffect">
                                      <p:stCondLst>
                                        <p:cond delay="500"/>
                                      </p:stCondLst>
                                      <p:childTnLst>
                                        <p:set>
                                          <p:cBhvr>
                                            <p:cTn id="54" dur="1" fill="hold">
                                              <p:stCondLst>
                                                <p:cond delay="0"/>
                                              </p:stCondLst>
                                            </p:cTn>
                                            <p:tgtEl>
                                              <p:spTgt spid="84"/>
                                            </p:tgtEl>
                                            <p:attrNameLst>
                                              <p:attrName>style.visibility</p:attrName>
                                            </p:attrNameLst>
                                          </p:cBhvr>
                                          <p:to>
                                            <p:strVal val="visible"/>
                                          </p:to>
                                        </p:set>
                                        <p:animEffect transition="in" filter="strips(downLeft)">
                                          <p:cBhvr>
                                            <p:cTn id="55" dur="1000"/>
                                            <p:tgtEl>
                                              <p:spTgt spid="84"/>
                                            </p:tgtEl>
                                          </p:cBhvr>
                                        </p:animEffect>
                                      </p:childTnLst>
                                    </p:cTn>
                                  </p:par>
                                  <p:par>
                                    <p:cTn id="56" presetID="18" presetClass="entr" presetSubtype="12" fill="hold" grpId="0" nodeType="withEffect">
                                      <p:stCondLst>
                                        <p:cond delay="500"/>
                                      </p:stCondLst>
                                      <p:childTnLst>
                                        <p:set>
                                          <p:cBhvr>
                                            <p:cTn id="57" dur="1" fill="hold">
                                              <p:stCondLst>
                                                <p:cond delay="0"/>
                                              </p:stCondLst>
                                            </p:cTn>
                                            <p:tgtEl>
                                              <p:spTgt spid="85"/>
                                            </p:tgtEl>
                                            <p:attrNameLst>
                                              <p:attrName>style.visibility</p:attrName>
                                            </p:attrNameLst>
                                          </p:cBhvr>
                                          <p:to>
                                            <p:strVal val="visible"/>
                                          </p:to>
                                        </p:set>
                                        <p:animEffect transition="in" filter="strips(downLeft)">
                                          <p:cBhvr>
                                            <p:cTn id="58" dur="1000"/>
                                            <p:tgtEl>
                                              <p:spTgt spid="85"/>
                                            </p:tgtEl>
                                          </p:cBhvr>
                                        </p:animEffect>
                                      </p:childTnLst>
                                    </p:cTn>
                                  </p:par>
                                  <p:par>
                                    <p:cTn id="59" presetID="18" presetClass="entr" presetSubtype="12" fill="hold" grpId="0" nodeType="withEffect">
                                      <p:stCondLst>
                                        <p:cond delay="500"/>
                                      </p:stCondLst>
                                      <p:childTnLst>
                                        <p:set>
                                          <p:cBhvr>
                                            <p:cTn id="60" dur="1" fill="hold">
                                              <p:stCondLst>
                                                <p:cond delay="0"/>
                                              </p:stCondLst>
                                            </p:cTn>
                                            <p:tgtEl>
                                              <p:spTgt spid="86"/>
                                            </p:tgtEl>
                                            <p:attrNameLst>
                                              <p:attrName>style.visibility</p:attrName>
                                            </p:attrNameLst>
                                          </p:cBhvr>
                                          <p:to>
                                            <p:strVal val="visible"/>
                                          </p:to>
                                        </p:set>
                                        <p:animEffect transition="in" filter="strips(downLeft)">
                                          <p:cBhvr>
                                            <p:cTn id="61" dur="1000"/>
                                            <p:tgtEl>
                                              <p:spTgt spid="86"/>
                                            </p:tgtEl>
                                          </p:cBhvr>
                                        </p:animEffect>
                                      </p:childTnLst>
                                    </p:cTn>
                                  </p:par>
                                  <p:par>
                                    <p:cTn id="62" presetID="18" presetClass="entr" presetSubtype="12" fill="hold" grpId="0" nodeType="withEffect">
                                      <p:stCondLst>
                                        <p:cond delay="500"/>
                                      </p:stCondLst>
                                      <p:childTnLst>
                                        <p:set>
                                          <p:cBhvr>
                                            <p:cTn id="63" dur="1" fill="hold">
                                              <p:stCondLst>
                                                <p:cond delay="0"/>
                                              </p:stCondLst>
                                            </p:cTn>
                                            <p:tgtEl>
                                              <p:spTgt spid="87"/>
                                            </p:tgtEl>
                                            <p:attrNameLst>
                                              <p:attrName>style.visibility</p:attrName>
                                            </p:attrNameLst>
                                          </p:cBhvr>
                                          <p:to>
                                            <p:strVal val="visible"/>
                                          </p:to>
                                        </p:set>
                                        <p:animEffect transition="in" filter="strips(downLeft)">
                                          <p:cBhvr>
                                            <p:cTn id="64" dur="1000"/>
                                            <p:tgtEl>
                                              <p:spTgt spid="87"/>
                                            </p:tgtEl>
                                          </p:cBhvr>
                                        </p:animEffect>
                                      </p:childTnLst>
                                    </p:cTn>
                                  </p:par>
                                  <p:par>
                                    <p:cTn id="65" presetID="18" presetClass="entr" presetSubtype="12" fill="hold" grpId="0" nodeType="withEffect">
                                      <p:stCondLst>
                                        <p:cond delay="500"/>
                                      </p:stCondLst>
                                      <p:childTnLst>
                                        <p:set>
                                          <p:cBhvr>
                                            <p:cTn id="66" dur="1" fill="hold">
                                              <p:stCondLst>
                                                <p:cond delay="0"/>
                                              </p:stCondLst>
                                            </p:cTn>
                                            <p:tgtEl>
                                              <p:spTgt spid="88"/>
                                            </p:tgtEl>
                                            <p:attrNameLst>
                                              <p:attrName>style.visibility</p:attrName>
                                            </p:attrNameLst>
                                          </p:cBhvr>
                                          <p:to>
                                            <p:strVal val="visible"/>
                                          </p:to>
                                        </p:set>
                                        <p:animEffect transition="in" filter="strips(downLeft)">
                                          <p:cBhvr>
                                            <p:cTn id="67" dur="1000"/>
                                            <p:tgtEl>
                                              <p:spTgt spid="88"/>
                                            </p:tgtEl>
                                          </p:cBhvr>
                                        </p:animEffect>
                                      </p:childTnLst>
                                    </p:cTn>
                                  </p:par>
                                  <p:par>
                                    <p:cTn id="68" presetID="18" presetClass="entr" presetSubtype="12" fill="hold" grpId="0" nodeType="withEffect">
                                      <p:stCondLst>
                                        <p:cond delay="500"/>
                                      </p:stCondLst>
                                      <p:childTnLst>
                                        <p:set>
                                          <p:cBhvr>
                                            <p:cTn id="69" dur="1" fill="hold">
                                              <p:stCondLst>
                                                <p:cond delay="0"/>
                                              </p:stCondLst>
                                            </p:cTn>
                                            <p:tgtEl>
                                              <p:spTgt spid="89"/>
                                            </p:tgtEl>
                                            <p:attrNameLst>
                                              <p:attrName>style.visibility</p:attrName>
                                            </p:attrNameLst>
                                          </p:cBhvr>
                                          <p:to>
                                            <p:strVal val="visible"/>
                                          </p:to>
                                        </p:set>
                                        <p:animEffect transition="in" filter="strips(downLeft)">
                                          <p:cBhvr>
                                            <p:cTn id="70" dur="1000"/>
                                            <p:tgtEl>
                                              <p:spTgt spid="89"/>
                                            </p:tgtEl>
                                          </p:cBhvr>
                                        </p:animEffect>
                                      </p:childTnLst>
                                    </p:cTn>
                                  </p:par>
                                  <p:par>
                                    <p:cTn id="71" presetID="18" presetClass="entr" presetSubtype="12" fill="hold" grpId="0" nodeType="withEffect">
                                      <p:stCondLst>
                                        <p:cond delay="500"/>
                                      </p:stCondLst>
                                      <p:childTnLst>
                                        <p:set>
                                          <p:cBhvr>
                                            <p:cTn id="72" dur="1" fill="hold">
                                              <p:stCondLst>
                                                <p:cond delay="0"/>
                                              </p:stCondLst>
                                            </p:cTn>
                                            <p:tgtEl>
                                              <p:spTgt spid="90"/>
                                            </p:tgtEl>
                                            <p:attrNameLst>
                                              <p:attrName>style.visibility</p:attrName>
                                            </p:attrNameLst>
                                          </p:cBhvr>
                                          <p:to>
                                            <p:strVal val="visible"/>
                                          </p:to>
                                        </p:set>
                                        <p:animEffect transition="in" filter="strips(downLeft)">
                                          <p:cBhvr>
                                            <p:cTn id="73" dur="1000"/>
                                            <p:tgtEl>
                                              <p:spTgt spid="90"/>
                                            </p:tgtEl>
                                          </p:cBhvr>
                                        </p:animEffect>
                                      </p:childTnLst>
                                    </p:cTn>
                                  </p:par>
                                  <p:par>
                                    <p:cTn id="74" presetID="18" presetClass="entr" presetSubtype="12" fill="hold" grpId="0" nodeType="withEffect">
                                      <p:stCondLst>
                                        <p:cond delay="500"/>
                                      </p:stCondLst>
                                      <p:childTnLst>
                                        <p:set>
                                          <p:cBhvr>
                                            <p:cTn id="75" dur="1" fill="hold">
                                              <p:stCondLst>
                                                <p:cond delay="0"/>
                                              </p:stCondLst>
                                            </p:cTn>
                                            <p:tgtEl>
                                              <p:spTgt spid="91"/>
                                            </p:tgtEl>
                                            <p:attrNameLst>
                                              <p:attrName>style.visibility</p:attrName>
                                            </p:attrNameLst>
                                          </p:cBhvr>
                                          <p:to>
                                            <p:strVal val="visible"/>
                                          </p:to>
                                        </p:set>
                                        <p:animEffect transition="in" filter="strips(downLeft)">
                                          <p:cBhvr>
                                            <p:cTn id="76" dur="1000"/>
                                            <p:tgtEl>
                                              <p:spTgt spid="91"/>
                                            </p:tgtEl>
                                          </p:cBhvr>
                                        </p:animEffect>
                                      </p:childTnLst>
                                    </p:cTn>
                                  </p:par>
                                  <p:par>
                                    <p:cTn id="77" presetID="18" presetClass="entr" presetSubtype="12" fill="hold" grpId="0" nodeType="withEffect">
                                      <p:stCondLst>
                                        <p:cond delay="500"/>
                                      </p:stCondLst>
                                      <p:childTnLst>
                                        <p:set>
                                          <p:cBhvr>
                                            <p:cTn id="78" dur="1" fill="hold">
                                              <p:stCondLst>
                                                <p:cond delay="0"/>
                                              </p:stCondLst>
                                            </p:cTn>
                                            <p:tgtEl>
                                              <p:spTgt spid="92"/>
                                            </p:tgtEl>
                                            <p:attrNameLst>
                                              <p:attrName>style.visibility</p:attrName>
                                            </p:attrNameLst>
                                          </p:cBhvr>
                                          <p:to>
                                            <p:strVal val="visible"/>
                                          </p:to>
                                        </p:set>
                                        <p:animEffect transition="in" filter="strips(downLeft)">
                                          <p:cBhvr>
                                            <p:cTn id="79" dur="1000"/>
                                            <p:tgtEl>
                                              <p:spTgt spid="92"/>
                                            </p:tgtEl>
                                          </p:cBhvr>
                                        </p:animEffect>
                                      </p:childTnLst>
                                    </p:cTn>
                                  </p:par>
                                  <p:par>
                                    <p:cTn id="80" presetID="18" presetClass="entr" presetSubtype="12" fill="hold" grpId="0" nodeType="withEffect">
                                      <p:stCondLst>
                                        <p:cond delay="500"/>
                                      </p:stCondLst>
                                      <p:childTnLst>
                                        <p:set>
                                          <p:cBhvr>
                                            <p:cTn id="81" dur="1" fill="hold">
                                              <p:stCondLst>
                                                <p:cond delay="0"/>
                                              </p:stCondLst>
                                            </p:cTn>
                                            <p:tgtEl>
                                              <p:spTgt spid="94"/>
                                            </p:tgtEl>
                                            <p:attrNameLst>
                                              <p:attrName>style.visibility</p:attrName>
                                            </p:attrNameLst>
                                          </p:cBhvr>
                                          <p:to>
                                            <p:strVal val="visible"/>
                                          </p:to>
                                        </p:set>
                                        <p:animEffect transition="in" filter="strips(downLeft)">
                                          <p:cBhvr>
                                            <p:cTn id="82" dur="1000"/>
                                            <p:tgtEl>
                                              <p:spTgt spid="94"/>
                                            </p:tgtEl>
                                          </p:cBhvr>
                                        </p:animEffect>
                                      </p:childTnLst>
                                    </p:cTn>
                                  </p:par>
                                  <p:par>
                                    <p:cTn id="83" presetID="18" presetClass="entr" presetSubtype="12" fill="hold" grpId="0" nodeType="withEffect">
                                      <p:stCondLst>
                                        <p:cond delay="500"/>
                                      </p:stCondLst>
                                      <p:childTnLst>
                                        <p:set>
                                          <p:cBhvr>
                                            <p:cTn id="84" dur="1" fill="hold">
                                              <p:stCondLst>
                                                <p:cond delay="0"/>
                                              </p:stCondLst>
                                            </p:cTn>
                                            <p:tgtEl>
                                              <p:spTgt spid="95"/>
                                            </p:tgtEl>
                                            <p:attrNameLst>
                                              <p:attrName>style.visibility</p:attrName>
                                            </p:attrNameLst>
                                          </p:cBhvr>
                                          <p:to>
                                            <p:strVal val="visible"/>
                                          </p:to>
                                        </p:set>
                                        <p:animEffect transition="in" filter="strips(downLeft)">
                                          <p:cBhvr>
                                            <p:cTn id="85" dur="1000"/>
                                            <p:tgtEl>
                                              <p:spTgt spid="95"/>
                                            </p:tgtEl>
                                          </p:cBhvr>
                                        </p:animEffect>
                                      </p:childTnLst>
                                    </p:cTn>
                                  </p:par>
                                  <p:par>
                                    <p:cTn id="86" presetID="18" presetClass="entr" presetSubtype="12" fill="hold" grpId="0" nodeType="withEffect">
                                      <p:stCondLst>
                                        <p:cond delay="500"/>
                                      </p:stCondLst>
                                      <p:childTnLst>
                                        <p:set>
                                          <p:cBhvr>
                                            <p:cTn id="87" dur="1" fill="hold">
                                              <p:stCondLst>
                                                <p:cond delay="0"/>
                                              </p:stCondLst>
                                            </p:cTn>
                                            <p:tgtEl>
                                              <p:spTgt spid="96"/>
                                            </p:tgtEl>
                                            <p:attrNameLst>
                                              <p:attrName>style.visibility</p:attrName>
                                            </p:attrNameLst>
                                          </p:cBhvr>
                                          <p:to>
                                            <p:strVal val="visible"/>
                                          </p:to>
                                        </p:set>
                                        <p:animEffect transition="in" filter="strips(downLeft)">
                                          <p:cBhvr>
                                            <p:cTn id="88" dur="1000"/>
                                            <p:tgtEl>
                                              <p:spTgt spid="96"/>
                                            </p:tgtEl>
                                          </p:cBhvr>
                                        </p:animEffect>
                                      </p:childTnLst>
                                    </p:cTn>
                                  </p:par>
                                  <p:par>
                                    <p:cTn id="89" presetID="18" presetClass="entr" presetSubtype="12" fill="hold" grpId="0" nodeType="withEffect">
                                      <p:stCondLst>
                                        <p:cond delay="500"/>
                                      </p:stCondLst>
                                      <p:childTnLst>
                                        <p:set>
                                          <p:cBhvr>
                                            <p:cTn id="90" dur="1" fill="hold">
                                              <p:stCondLst>
                                                <p:cond delay="0"/>
                                              </p:stCondLst>
                                            </p:cTn>
                                            <p:tgtEl>
                                              <p:spTgt spid="81"/>
                                            </p:tgtEl>
                                            <p:attrNameLst>
                                              <p:attrName>style.visibility</p:attrName>
                                            </p:attrNameLst>
                                          </p:cBhvr>
                                          <p:to>
                                            <p:strVal val="visible"/>
                                          </p:to>
                                        </p:set>
                                        <p:animEffect transition="in" filter="strips(downLeft)">
                                          <p:cBhvr>
                                            <p:cTn id="91" dur="1000"/>
                                            <p:tgtEl>
                                              <p:spTgt spid="81"/>
                                            </p:tgtEl>
                                          </p:cBhvr>
                                        </p:animEffect>
                                      </p:childTnLst>
                                    </p:cTn>
                                  </p:par>
                                  <p:par>
                                    <p:cTn id="92" presetID="18" presetClass="entr" presetSubtype="12" fill="hold" grpId="0" nodeType="withEffect">
                                      <p:stCondLst>
                                        <p:cond delay="500"/>
                                      </p:stCondLst>
                                      <p:childTnLst>
                                        <p:set>
                                          <p:cBhvr>
                                            <p:cTn id="93" dur="1" fill="hold">
                                              <p:stCondLst>
                                                <p:cond delay="0"/>
                                              </p:stCondLst>
                                            </p:cTn>
                                            <p:tgtEl>
                                              <p:spTgt spid="73"/>
                                            </p:tgtEl>
                                            <p:attrNameLst>
                                              <p:attrName>style.visibility</p:attrName>
                                            </p:attrNameLst>
                                          </p:cBhvr>
                                          <p:to>
                                            <p:strVal val="visible"/>
                                          </p:to>
                                        </p:set>
                                        <p:animEffect transition="in" filter="strips(downLeft)">
                                          <p:cBhvr>
                                            <p:cTn id="94" dur="1000"/>
                                            <p:tgtEl>
                                              <p:spTgt spid="73"/>
                                            </p:tgtEl>
                                          </p:cBhvr>
                                        </p:animEffect>
                                      </p:childTnLst>
                                    </p:cTn>
                                  </p:par>
                                  <p:par>
                                    <p:cTn id="95" presetID="18" presetClass="entr" presetSubtype="12" fill="hold" grpId="0" nodeType="withEffect">
                                      <p:stCondLst>
                                        <p:cond delay="500"/>
                                      </p:stCondLst>
                                      <p:childTnLst>
                                        <p:set>
                                          <p:cBhvr>
                                            <p:cTn id="96" dur="1" fill="hold">
                                              <p:stCondLst>
                                                <p:cond delay="0"/>
                                              </p:stCondLst>
                                            </p:cTn>
                                            <p:tgtEl>
                                              <p:spTgt spid="93"/>
                                            </p:tgtEl>
                                            <p:attrNameLst>
                                              <p:attrName>style.visibility</p:attrName>
                                            </p:attrNameLst>
                                          </p:cBhvr>
                                          <p:to>
                                            <p:strVal val="visible"/>
                                          </p:to>
                                        </p:set>
                                        <p:animEffect transition="in" filter="strips(downLeft)">
                                          <p:cBhvr>
                                            <p:cTn id="97" dur="1000"/>
                                            <p:tgtEl>
                                              <p:spTgt spid="93"/>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07"/>
                                            </p:tgtEl>
                                            <p:attrNameLst>
                                              <p:attrName>style.visibility</p:attrName>
                                            </p:attrNameLst>
                                          </p:cBhvr>
                                          <p:to>
                                            <p:strVal val="visible"/>
                                          </p:to>
                                        </p:set>
                                        <p:animEffect transition="in" filter="fade">
                                          <p:cBhvr>
                                            <p:cTn id="100" dur="100"/>
                                            <p:tgtEl>
                                              <p:spTgt spid="107"/>
                                            </p:tgtEl>
                                          </p:cBhvr>
                                        </p:animEffect>
                                      </p:childTnLst>
                                    </p:cTn>
                                  </p:par>
                                  <p:par>
                                    <p:cTn id="101" presetID="42" presetClass="path" presetSubtype="0" fill="hold" grpId="1" nodeType="withEffect">
                                      <p:stCondLst>
                                        <p:cond delay="1500"/>
                                      </p:stCondLst>
                                      <p:childTnLst>
                                        <p:animMotion origin="layout" path="M -0.17982 0.10973 L 3.125E-6 3.33333E-6 " pathEditMode="relative" rAng="0" ptsTypes="AA">
                                          <p:cBhvr>
                                            <p:cTn id="102" dur="500" fill="hold"/>
                                            <p:tgtEl>
                                              <p:spTgt spid="107"/>
                                            </p:tgtEl>
                                            <p:attrNameLst>
                                              <p:attrName>ppt_x</p:attrName>
                                              <p:attrName>ppt_y</p:attrName>
                                            </p:attrNameLst>
                                          </p:cBhvr>
                                          <p:rCtr x="8958" y="-5625"/>
                                        </p:animMotion>
                                      </p:childTnLst>
                                    </p:cTn>
                                  </p:par>
                                  <p:par>
                                    <p:cTn id="103" presetID="10" presetClass="entr" presetSubtype="0" fill="hold" grpId="0" nodeType="withEffect">
                                      <p:stCondLst>
                                        <p:cond delay="2000"/>
                                      </p:stCondLst>
                                      <p:childTnLst>
                                        <p:set>
                                          <p:cBhvr>
                                            <p:cTn id="104" dur="1" fill="hold">
                                              <p:stCondLst>
                                                <p:cond delay="0"/>
                                              </p:stCondLst>
                                            </p:cTn>
                                            <p:tgtEl>
                                              <p:spTgt spid="97"/>
                                            </p:tgtEl>
                                            <p:attrNameLst>
                                              <p:attrName>style.visibility</p:attrName>
                                            </p:attrNameLst>
                                          </p:cBhvr>
                                          <p:to>
                                            <p:strVal val="visible"/>
                                          </p:to>
                                        </p:set>
                                        <p:animEffect transition="in" filter="fade">
                                          <p:cBhvr>
                                            <p:cTn id="105" dur="100"/>
                                            <p:tgtEl>
                                              <p:spTgt spid="97"/>
                                            </p:tgtEl>
                                          </p:cBhvr>
                                        </p:animEffect>
                                      </p:childTnLst>
                                    </p:cTn>
                                  </p:par>
                                  <p:par>
                                    <p:cTn id="106" presetID="63" presetClass="path" presetSubtype="0" fill="hold" grpId="1" nodeType="withEffect">
                                      <p:stCondLst>
                                        <p:cond delay="2000"/>
                                      </p:stCondLst>
                                      <p:childTnLst>
                                        <p:animMotion origin="layout" path="M -0.02631 -1.48148E-6 L 3.33333E-6 -1.48148E-6 " pathEditMode="relative" rAng="0" ptsTypes="AA">
                                          <p:cBhvr>
                                            <p:cTn id="107" dur="500" fill="hold"/>
                                            <p:tgtEl>
                                              <p:spTgt spid="97"/>
                                            </p:tgtEl>
                                            <p:attrNameLst>
                                              <p:attrName>ppt_x</p:attrName>
                                              <p:attrName>ppt_y</p:attrName>
                                            </p:attrNameLst>
                                          </p:cBhvr>
                                          <p:rCtr x="1315" y="0"/>
                                        </p:animMotion>
                                      </p:childTnLst>
                                    </p:cTn>
                                  </p:par>
                                  <p:par>
                                    <p:cTn id="108" presetID="10" presetClass="entr" presetSubtype="0" fill="hold" grpId="0" nodeType="withEffect">
                                      <p:stCondLst>
                                        <p:cond delay="2000"/>
                                      </p:stCondLst>
                                      <p:childTnLst>
                                        <p:set>
                                          <p:cBhvr>
                                            <p:cTn id="109" dur="1" fill="hold">
                                              <p:stCondLst>
                                                <p:cond delay="0"/>
                                              </p:stCondLst>
                                            </p:cTn>
                                            <p:tgtEl>
                                              <p:spTgt spid="98"/>
                                            </p:tgtEl>
                                            <p:attrNameLst>
                                              <p:attrName>style.visibility</p:attrName>
                                            </p:attrNameLst>
                                          </p:cBhvr>
                                          <p:to>
                                            <p:strVal val="visible"/>
                                          </p:to>
                                        </p:set>
                                        <p:animEffect transition="in" filter="fade">
                                          <p:cBhvr>
                                            <p:cTn id="110" dur="100"/>
                                            <p:tgtEl>
                                              <p:spTgt spid="98"/>
                                            </p:tgtEl>
                                          </p:cBhvr>
                                        </p:animEffect>
                                      </p:childTnLst>
                                    </p:cTn>
                                  </p:par>
                                  <p:par>
                                    <p:cTn id="111" presetID="63" presetClass="path" presetSubtype="0" fill="hold" grpId="1" nodeType="withEffect">
                                      <p:stCondLst>
                                        <p:cond delay="2000"/>
                                      </p:stCondLst>
                                      <p:childTnLst>
                                        <p:animMotion origin="layout" path="M -1.45833E-6 -1.85185E-6 L 0.02669 -1.85185E-6 " pathEditMode="relative" rAng="0" ptsTypes="AA">
                                          <p:cBhvr>
                                            <p:cTn id="112" dur="500" spd="-100000" fill="hold"/>
                                            <p:tgtEl>
                                              <p:spTgt spid="98"/>
                                            </p:tgtEl>
                                            <p:attrNameLst>
                                              <p:attrName>ppt_x</p:attrName>
                                              <p:attrName>ppt_y</p:attrName>
                                            </p:attrNameLst>
                                          </p:cBhvr>
                                          <p:rCtr x="1328" y="0"/>
                                        </p:animMotion>
                                      </p:childTnLst>
                                    </p:cTn>
                                  </p:par>
                                  <p:par>
                                    <p:cTn id="113" presetID="10" presetClass="entr" presetSubtype="0" fill="hold" grpId="0" nodeType="withEffect">
                                      <p:stCondLst>
                                        <p:cond delay="1800"/>
                                      </p:stCondLst>
                                      <p:childTnLst>
                                        <p:set>
                                          <p:cBhvr>
                                            <p:cTn id="114" dur="1" fill="hold">
                                              <p:stCondLst>
                                                <p:cond delay="0"/>
                                              </p:stCondLst>
                                            </p:cTn>
                                            <p:tgtEl>
                                              <p:spTgt spid="108"/>
                                            </p:tgtEl>
                                            <p:attrNameLst>
                                              <p:attrName>style.visibility</p:attrName>
                                            </p:attrNameLst>
                                          </p:cBhvr>
                                          <p:to>
                                            <p:strVal val="visible"/>
                                          </p:to>
                                        </p:set>
                                        <p:animEffect transition="in" filter="fade">
                                          <p:cBhvr>
                                            <p:cTn id="115" dur="100"/>
                                            <p:tgtEl>
                                              <p:spTgt spid="108"/>
                                            </p:tgtEl>
                                          </p:cBhvr>
                                        </p:animEffect>
                                      </p:childTnLst>
                                    </p:cTn>
                                  </p:par>
                                  <p:par>
                                    <p:cTn id="116" presetID="42" presetClass="path" presetSubtype="0" fill="hold" grpId="1" nodeType="withEffect">
                                      <p:stCondLst>
                                        <p:cond delay="1800"/>
                                      </p:stCondLst>
                                      <p:childTnLst>
                                        <p:animMotion origin="layout" path="M -0.20508 0.0669 L 2.29167E-6 -4.81481E-6 " pathEditMode="relative" rAng="0" ptsTypes="AA">
                                          <p:cBhvr>
                                            <p:cTn id="117" dur="500" fill="hold"/>
                                            <p:tgtEl>
                                              <p:spTgt spid="108"/>
                                            </p:tgtEl>
                                            <p:attrNameLst>
                                              <p:attrName>ppt_x</p:attrName>
                                              <p:attrName>ppt_y</p:attrName>
                                            </p:attrNameLst>
                                          </p:cBhvr>
                                          <p:rCtr x="10247" y="-3356"/>
                                        </p:animMotion>
                                      </p:childTnLst>
                                    </p:cTn>
                                  </p:par>
                                  <p:par>
                                    <p:cTn id="118" presetID="10" presetClass="entr" presetSubtype="0" fill="hold" grpId="0" nodeType="withEffect">
                                      <p:stCondLst>
                                        <p:cond delay="2200"/>
                                      </p:stCondLst>
                                      <p:childTnLst>
                                        <p:set>
                                          <p:cBhvr>
                                            <p:cTn id="119" dur="1" fill="hold">
                                              <p:stCondLst>
                                                <p:cond delay="0"/>
                                              </p:stCondLst>
                                            </p:cTn>
                                            <p:tgtEl>
                                              <p:spTgt spid="99"/>
                                            </p:tgtEl>
                                            <p:attrNameLst>
                                              <p:attrName>style.visibility</p:attrName>
                                            </p:attrNameLst>
                                          </p:cBhvr>
                                          <p:to>
                                            <p:strVal val="visible"/>
                                          </p:to>
                                        </p:set>
                                        <p:animEffect transition="in" filter="fade">
                                          <p:cBhvr>
                                            <p:cTn id="120" dur="100"/>
                                            <p:tgtEl>
                                              <p:spTgt spid="99"/>
                                            </p:tgtEl>
                                          </p:cBhvr>
                                        </p:animEffect>
                                      </p:childTnLst>
                                    </p:cTn>
                                  </p:par>
                                  <p:par>
                                    <p:cTn id="121" presetID="63" presetClass="path" presetSubtype="0" fill="hold" grpId="1" nodeType="withEffect">
                                      <p:stCondLst>
                                        <p:cond delay="2200"/>
                                      </p:stCondLst>
                                      <p:childTnLst>
                                        <p:animMotion origin="layout" path="M -0.02513 -4.81481E-6 L 3.33333E-6 -4.81481E-6 " pathEditMode="relative" rAng="0" ptsTypes="AA">
                                          <p:cBhvr>
                                            <p:cTn id="122" dur="500" fill="hold"/>
                                            <p:tgtEl>
                                              <p:spTgt spid="99"/>
                                            </p:tgtEl>
                                            <p:attrNameLst>
                                              <p:attrName>ppt_x</p:attrName>
                                              <p:attrName>ppt_y</p:attrName>
                                            </p:attrNameLst>
                                          </p:cBhvr>
                                          <p:rCtr x="1250" y="0"/>
                                        </p:animMotion>
                                      </p:childTnLst>
                                    </p:cTn>
                                  </p:par>
                                  <p:par>
                                    <p:cTn id="123" presetID="10" presetClass="entr" presetSubtype="0" fill="hold" grpId="0" nodeType="withEffect">
                                      <p:stCondLst>
                                        <p:cond delay="2200"/>
                                      </p:stCondLst>
                                      <p:childTnLst>
                                        <p:set>
                                          <p:cBhvr>
                                            <p:cTn id="124" dur="1" fill="hold">
                                              <p:stCondLst>
                                                <p:cond delay="0"/>
                                              </p:stCondLst>
                                            </p:cTn>
                                            <p:tgtEl>
                                              <p:spTgt spid="100"/>
                                            </p:tgtEl>
                                            <p:attrNameLst>
                                              <p:attrName>style.visibility</p:attrName>
                                            </p:attrNameLst>
                                          </p:cBhvr>
                                          <p:to>
                                            <p:strVal val="visible"/>
                                          </p:to>
                                        </p:set>
                                        <p:animEffect transition="in" filter="fade">
                                          <p:cBhvr>
                                            <p:cTn id="125" dur="100"/>
                                            <p:tgtEl>
                                              <p:spTgt spid="100"/>
                                            </p:tgtEl>
                                          </p:cBhvr>
                                        </p:animEffect>
                                      </p:childTnLst>
                                    </p:cTn>
                                  </p:par>
                                  <p:par>
                                    <p:cTn id="126" presetID="63" presetClass="path" presetSubtype="0" fill="hold" grpId="1" nodeType="withEffect">
                                      <p:stCondLst>
                                        <p:cond delay="2200"/>
                                      </p:stCondLst>
                                      <p:childTnLst>
                                        <p:animMotion origin="layout" path="M 4.79167E-6 2.59259E-6 L 0.02552 2.59259E-6 " pathEditMode="relative" rAng="0" ptsTypes="AA">
                                          <p:cBhvr>
                                            <p:cTn id="127" dur="500" spd="-100000" fill="hold"/>
                                            <p:tgtEl>
                                              <p:spTgt spid="100"/>
                                            </p:tgtEl>
                                            <p:attrNameLst>
                                              <p:attrName>ppt_x</p:attrName>
                                              <p:attrName>ppt_y</p:attrName>
                                            </p:attrNameLst>
                                          </p:cBhvr>
                                          <p:rCtr x="1276" y="0"/>
                                        </p:animMotion>
                                      </p:childTnLst>
                                    </p:cTn>
                                  </p:par>
                                  <p:par>
                                    <p:cTn id="128" presetID="10" presetClass="entr" presetSubtype="0" fill="hold" grpId="0" nodeType="withEffect">
                                      <p:stCondLst>
                                        <p:cond delay="2100"/>
                                      </p:stCondLst>
                                      <p:childTnLst>
                                        <p:set>
                                          <p:cBhvr>
                                            <p:cTn id="129" dur="1" fill="hold">
                                              <p:stCondLst>
                                                <p:cond delay="0"/>
                                              </p:stCondLst>
                                            </p:cTn>
                                            <p:tgtEl>
                                              <p:spTgt spid="109"/>
                                            </p:tgtEl>
                                            <p:attrNameLst>
                                              <p:attrName>style.visibility</p:attrName>
                                            </p:attrNameLst>
                                          </p:cBhvr>
                                          <p:to>
                                            <p:strVal val="visible"/>
                                          </p:to>
                                        </p:set>
                                        <p:animEffect transition="in" filter="fade">
                                          <p:cBhvr>
                                            <p:cTn id="130" dur="100"/>
                                            <p:tgtEl>
                                              <p:spTgt spid="109"/>
                                            </p:tgtEl>
                                          </p:cBhvr>
                                        </p:animEffect>
                                      </p:childTnLst>
                                    </p:cTn>
                                  </p:par>
                                  <p:par>
                                    <p:cTn id="131" presetID="42" presetClass="path" presetSubtype="0" fill="hold" grpId="1" nodeType="withEffect">
                                      <p:stCondLst>
                                        <p:cond delay="2100"/>
                                      </p:stCondLst>
                                      <p:childTnLst>
                                        <p:animMotion origin="layout" path="M -0.28881 -0.03402 L 3.54167E-6 -3.7037E-6 " pathEditMode="relative" rAng="0" ptsTypes="AA">
                                          <p:cBhvr>
                                            <p:cTn id="132" dur="500" fill="hold"/>
                                            <p:tgtEl>
                                              <p:spTgt spid="109"/>
                                            </p:tgtEl>
                                            <p:attrNameLst>
                                              <p:attrName>ppt_x</p:attrName>
                                              <p:attrName>ppt_y</p:attrName>
                                            </p:attrNameLst>
                                          </p:cBhvr>
                                          <p:rCtr x="14440" y="1690"/>
                                        </p:animMotion>
                                      </p:childTnLst>
                                    </p:cTn>
                                  </p:par>
                                  <p:par>
                                    <p:cTn id="133" presetID="10" presetClass="entr" presetSubtype="0" fill="hold" grpId="0" nodeType="withEffect">
                                      <p:stCondLst>
                                        <p:cond delay="2600"/>
                                      </p:stCondLst>
                                      <p:childTnLst>
                                        <p:set>
                                          <p:cBhvr>
                                            <p:cTn id="134" dur="1" fill="hold">
                                              <p:stCondLst>
                                                <p:cond delay="0"/>
                                              </p:stCondLst>
                                            </p:cTn>
                                            <p:tgtEl>
                                              <p:spTgt spid="101"/>
                                            </p:tgtEl>
                                            <p:attrNameLst>
                                              <p:attrName>style.visibility</p:attrName>
                                            </p:attrNameLst>
                                          </p:cBhvr>
                                          <p:to>
                                            <p:strVal val="visible"/>
                                          </p:to>
                                        </p:set>
                                        <p:animEffect transition="in" filter="fade">
                                          <p:cBhvr>
                                            <p:cTn id="135" dur="100"/>
                                            <p:tgtEl>
                                              <p:spTgt spid="101"/>
                                            </p:tgtEl>
                                          </p:cBhvr>
                                        </p:animEffect>
                                      </p:childTnLst>
                                    </p:cTn>
                                  </p:par>
                                  <p:par>
                                    <p:cTn id="136" presetID="63" presetClass="path" presetSubtype="0" fill="hold" grpId="1" nodeType="withEffect">
                                      <p:stCondLst>
                                        <p:cond delay="2600"/>
                                      </p:stCondLst>
                                      <p:childTnLst>
                                        <p:animMotion origin="layout" path="M -0.02696 -1.11111E-6 L 3.33333E-6 -1.11111E-6 " pathEditMode="relative" rAng="0" ptsTypes="AA">
                                          <p:cBhvr>
                                            <p:cTn id="137" dur="500" fill="hold"/>
                                            <p:tgtEl>
                                              <p:spTgt spid="101"/>
                                            </p:tgtEl>
                                            <p:attrNameLst>
                                              <p:attrName>ppt_x</p:attrName>
                                              <p:attrName>ppt_y</p:attrName>
                                            </p:attrNameLst>
                                          </p:cBhvr>
                                          <p:rCtr x="1341" y="0"/>
                                        </p:animMotion>
                                      </p:childTnLst>
                                    </p:cTn>
                                  </p:par>
                                  <p:par>
                                    <p:cTn id="138" presetID="10" presetClass="entr" presetSubtype="0" fill="hold" grpId="0" nodeType="withEffect">
                                      <p:stCondLst>
                                        <p:cond delay="2600"/>
                                      </p:stCondLst>
                                      <p:childTnLst>
                                        <p:set>
                                          <p:cBhvr>
                                            <p:cTn id="139" dur="1" fill="hold">
                                              <p:stCondLst>
                                                <p:cond delay="0"/>
                                              </p:stCondLst>
                                            </p:cTn>
                                            <p:tgtEl>
                                              <p:spTgt spid="102"/>
                                            </p:tgtEl>
                                            <p:attrNameLst>
                                              <p:attrName>style.visibility</p:attrName>
                                            </p:attrNameLst>
                                          </p:cBhvr>
                                          <p:to>
                                            <p:strVal val="visible"/>
                                          </p:to>
                                        </p:set>
                                        <p:animEffect transition="in" filter="fade">
                                          <p:cBhvr>
                                            <p:cTn id="140" dur="100"/>
                                            <p:tgtEl>
                                              <p:spTgt spid="102"/>
                                            </p:tgtEl>
                                          </p:cBhvr>
                                        </p:animEffect>
                                      </p:childTnLst>
                                    </p:cTn>
                                  </p:par>
                                  <p:par>
                                    <p:cTn id="141" presetID="63" presetClass="path" presetSubtype="0" fill="hold" grpId="1" nodeType="withEffect">
                                      <p:stCondLst>
                                        <p:cond delay="2600"/>
                                      </p:stCondLst>
                                      <p:childTnLst>
                                        <p:animMotion origin="layout" path="M -1.45833E-6 -3.7037E-6 L 0.02253 -3.7037E-6 " pathEditMode="relative" rAng="0" ptsTypes="AA">
                                          <p:cBhvr>
                                            <p:cTn id="142" dur="500" spd="-100000" fill="hold"/>
                                            <p:tgtEl>
                                              <p:spTgt spid="102"/>
                                            </p:tgtEl>
                                            <p:attrNameLst>
                                              <p:attrName>ppt_x</p:attrName>
                                              <p:attrName>ppt_y</p:attrName>
                                            </p:attrNameLst>
                                          </p:cBhvr>
                                          <p:rCtr x="112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7" grpId="1"/>
          <p:bldP spid="98" grpId="0"/>
          <p:bldP spid="98" grpId="1"/>
          <p:bldP spid="99" grpId="0"/>
          <p:bldP spid="99" grpId="1"/>
          <p:bldP spid="100" grpId="0"/>
          <p:bldP spid="100" grpId="1"/>
          <p:bldP spid="101" grpId="0"/>
          <p:bldP spid="101" grpId="1"/>
          <p:bldP spid="102" grpId="0"/>
          <p:bldP spid="102" grpId="1"/>
          <p:bldP spid="107" grpId="0" animBg="1"/>
          <p:bldP spid="107" grpId="1" animBg="1"/>
          <p:bldP spid="108" grpId="0" animBg="1"/>
          <p:bldP spid="108" grpId="1" animBg="1"/>
          <p:bldP spid="109" grpId="0" animBg="1"/>
          <p:bldP spid="109" grpId="1"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H_Other_1"/>
          <p:cNvSpPr>
            <a:spLocks noChangeArrowheads="1"/>
          </p:cNvSpPr>
          <p:nvPr/>
        </p:nvSpPr>
        <p:spPr bwMode="auto">
          <a:xfrm>
            <a:off x="2823527" y="2799661"/>
            <a:ext cx="2409561" cy="241114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90160" tIns="46985" rIns="90160" bIns="4698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endParaRPr lang="en-US" altLang="zh-CN" sz="1327">
              <a:solidFill>
                <a:prstClr val="white"/>
              </a:solidFill>
              <a:ea typeface="微软雅黑" panose="020B0503020204020204" pitchFamily="34" charset="-122"/>
              <a:cs typeface="+mn-ea"/>
              <a:sym typeface="Arial" panose="020B0604020202020204" pitchFamily="34" charset="0"/>
            </a:endParaRPr>
          </a:p>
        </p:txBody>
      </p:sp>
      <p:sp>
        <p:nvSpPr>
          <p:cNvPr id="12" name="MH_Title_1"/>
          <p:cNvSpPr>
            <a:spLocks noChangeArrowheads="1"/>
          </p:cNvSpPr>
          <p:nvPr/>
        </p:nvSpPr>
        <p:spPr bwMode="auto">
          <a:xfrm>
            <a:off x="4671173" y="3545703"/>
            <a:ext cx="1033351" cy="1031762"/>
          </a:xfrm>
          <a:prstGeom prst="ellipse">
            <a:avLst/>
          </a:prstGeom>
          <a:solidFill>
            <a:srgbClr val="FF0000"/>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ea typeface="微软雅黑" panose="020B0503020204020204" pitchFamily="34" charset="-122"/>
                <a:cs typeface="+mn-ea"/>
                <a:sym typeface="Arial" panose="020B0604020202020204" pitchFamily="34" charset="0"/>
              </a:rPr>
              <a:t>替换文字内容</a:t>
            </a:r>
          </a:p>
        </p:txBody>
      </p:sp>
      <p:sp>
        <p:nvSpPr>
          <p:cNvPr id="13" name="MH_SubTitle_3"/>
          <p:cNvSpPr>
            <a:spLocks noChangeArrowheads="1"/>
          </p:cNvSpPr>
          <p:nvPr/>
        </p:nvSpPr>
        <p:spPr bwMode="auto">
          <a:xfrm>
            <a:off x="2501299" y="3724278"/>
            <a:ext cx="674613" cy="674614"/>
          </a:xfrm>
          <a:prstGeom prst="ellipse">
            <a:avLst/>
          </a:prstGeom>
          <a:solidFill>
            <a:srgbClr val="6C6766">
              <a:alpha val="50000"/>
            </a:srgbClr>
          </a:solidFill>
          <a:ln w="25400">
            <a:noFill/>
            <a:round/>
            <a:headEnd/>
            <a:tailEnd/>
          </a:ln>
        </p:spPr>
        <p:txBody>
          <a:bodyPr lIns="0" tIns="0" rIns="0" bIns="0" anchor="ctr"/>
          <a:lstStyle/>
          <a:p>
            <a:pPr algn="ctr" defTabSz="866943" fontAlgn="base" latinLnBrk="1">
              <a:lnSpc>
                <a:spcPct val="120000"/>
              </a:lnSpc>
              <a:spcBef>
                <a:spcPct val="0"/>
              </a:spcBef>
              <a:spcAft>
                <a:spcPct val="0"/>
              </a:spcAft>
              <a:buFont typeface="Arial" panose="020B0604020202020204" pitchFamily="34" charset="0"/>
            </a:pPr>
            <a:r>
              <a:rPr lang="zh-CN" altLang="en-US" sz="16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14" name="MH_SubTitle_1"/>
          <p:cNvSpPr>
            <a:spLocks noChangeArrowheads="1"/>
          </p:cNvSpPr>
          <p:nvPr/>
        </p:nvSpPr>
        <p:spPr bwMode="auto">
          <a:xfrm>
            <a:off x="3691795" y="2463148"/>
            <a:ext cx="673026" cy="674613"/>
          </a:xfrm>
          <a:prstGeom prst="ellipse">
            <a:avLst/>
          </a:prstGeom>
          <a:solidFill>
            <a:srgbClr val="6C6766">
              <a:alpha val="50000"/>
            </a:srgbClr>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ea typeface="微软雅黑" panose="020B0503020204020204" pitchFamily="34" charset="-122"/>
                <a:cs typeface="+mn-ea"/>
                <a:sym typeface="Arial" panose="020B0604020202020204" pitchFamily="34" charset="0"/>
              </a:rPr>
              <a:t>文字内容</a:t>
            </a:r>
          </a:p>
        </p:txBody>
      </p:sp>
      <p:sp>
        <p:nvSpPr>
          <p:cNvPr id="15" name="MH_SubTitle_5"/>
          <p:cNvSpPr>
            <a:spLocks noChangeArrowheads="1"/>
          </p:cNvSpPr>
          <p:nvPr/>
        </p:nvSpPr>
        <p:spPr bwMode="auto">
          <a:xfrm>
            <a:off x="3587029" y="4769531"/>
            <a:ext cx="674613" cy="674614"/>
          </a:xfrm>
          <a:prstGeom prst="ellipse">
            <a:avLst/>
          </a:prstGeom>
          <a:solidFill>
            <a:srgbClr val="6C6766">
              <a:alpha val="50000"/>
            </a:srgbClr>
          </a:solidFill>
          <a:ln w="25400">
            <a:noFill/>
            <a:round/>
            <a:headEnd/>
            <a:tailEnd/>
          </a:ln>
        </p:spPr>
        <p:txBody>
          <a:bodyPr lIns="0" tIns="0" rIns="0" bIns="0" anchor="ctr"/>
          <a:lstStyle/>
          <a:p>
            <a:pPr algn="ctr" defTabSz="866943" fontAlgn="base" latinLnBrk="1">
              <a:lnSpc>
                <a:spcPct val="120000"/>
              </a:lnSpc>
              <a:spcBef>
                <a:spcPct val="0"/>
              </a:spcBef>
              <a:spcAft>
                <a:spcPct val="0"/>
              </a:spcAft>
              <a:buFont typeface="Arial" panose="020B0604020202020204" pitchFamily="34" charset="0"/>
            </a:pPr>
            <a:r>
              <a:rPr lang="zh-CN" altLang="en-US" sz="16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16" name="MH_Other_2"/>
          <p:cNvSpPr>
            <a:spLocks noChangeArrowheads="1"/>
          </p:cNvSpPr>
          <p:nvPr/>
        </p:nvSpPr>
        <p:spPr bwMode="auto">
          <a:xfrm flipH="1">
            <a:off x="6852160" y="2799661"/>
            <a:ext cx="2411148" cy="241114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90160" tIns="46985" rIns="90160" bIns="4698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endParaRPr lang="en-US" altLang="zh-CN" sz="1327">
              <a:solidFill>
                <a:prstClr val="white"/>
              </a:solidFill>
              <a:ea typeface="微软雅黑" panose="020B0503020204020204" pitchFamily="34" charset="-122"/>
              <a:cs typeface="+mn-ea"/>
              <a:sym typeface="Arial" panose="020B0604020202020204" pitchFamily="34" charset="0"/>
            </a:endParaRPr>
          </a:p>
        </p:txBody>
      </p:sp>
      <p:sp>
        <p:nvSpPr>
          <p:cNvPr id="17" name="MH_Title_2"/>
          <p:cNvSpPr>
            <a:spLocks noChangeArrowheads="1"/>
          </p:cNvSpPr>
          <p:nvPr/>
        </p:nvSpPr>
        <p:spPr bwMode="auto">
          <a:xfrm flipH="1">
            <a:off x="6382310" y="3545703"/>
            <a:ext cx="1031762" cy="1031762"/>
          </a:xfrm>
          <a:prstGeom prst="ellipse">
            <a:avLst/>
          </a:prstGeom>
          <a:solidFill>
            <a:schemeClr val="tx1">
              <a:lumMod val="75000"/>
              <a:lumOff val="25000"/>
            </a:schemeClr>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ea typeface="微软雅黑" panose="020B0503020204020204" pitchFamily="34" charset="-122"/>
                <a:cs typeface="+mn-ea"/>
                <a:sym typeface="Arial" panose="020B0604020202020204" pitchFamily="34" charset="0"/>
              </a:rPr>
              <a:t>替换文字内容</a:t>
            </a:r>
          </a:p>
        </p:txBody>
      </p:sp>
      <p:sp>
        <p:nvSpPr>
          <p:cNvPr id="18" name="MH_SubTitle_4"/>
          <p:cNvSpPr>
            <a:spLocks noChangeArrowheads="1"/>
          </p:cNvSpPr>
          <p:nvPr/>
        </p:nvSpPr>
        <p:spPr bwMode="auto">
          <a:xfrm flipH="1">
            <a:off x="8910921" y="3724278"/>
            <a:ext cx="673026" cy="674614"/>
          </a:xfrm>
          <a:prstGeom prst="ellipse">
            <a:avLst/>
          </a:prstGeom>
          <a:solidFill>
            <a:schemeClr val="tx1">
              <a:lumMod val="75000"/>
              <a:lumOff val="25000"/>
              <a:alpha val="70000"/>
            </a:schemeClr>
          </a:solidFill>
          <a:ln w="25400">
            <a:noFill/>
            <a:round/>
            <a:headEnd/>
            <a:tailEnd/>
          </a:ln>
        </p:spPr>
        <p:txBody>
          <a:bodyPr lIns="0" tIns="0" rIns="0" bIns="0" anchor="ctr"/>
          <a:lstStyle/>
          <a:p>
            <a:pPr algn="ctr" defTabSz="866943" fontAlgn="base" latinLnBrk="1">
              <a:lnSpc>
                <a:spcPct val="120000"/>
              </a:lnSpc>
              <a:spcBef>
                <a:spcPct val="0"/>
              </a:spcBef>
              <a:spcAft>
                <a:spcPct val="0"/>
              </a:spcAft>
              <a:buFont typeface="Arial" panose="020B0604020202020204" pitchFamily="34" charset="0"/>
            </a:pPr>
            <a:r>
              <a:rPr lang="zh-CN" altLang="en-US" sz="16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19" name="MH_SubTitle_2"/>
          <p:cNvSpPr>
            <a:spLocks noChangeArrowheads="1"/>
          </p:cNvSpPr>
          <p:nvPr/>
        </p:nvSpPr>
        <p:spPr bwMode="auto">
          <a:xfrm flipH="1">
            <a:off x="7720427" y="2463148"/>
            <a:ext cx="674613" cy="674613"/>
          </a:xfrm>
          <a:prstGeom prst="ellipse">
            <a:avLst/>
          </a:prstGeom>
          <a:solidFill>
            <a:schemeClr val="tx1">
              <a:lumMod val="75000"/>
              <a:lumOff val="25000"/>
              <a:alpha val="70000"/>
            </a:schemeClr>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ea typeface="微软雅黑" panose="020B0503020204020204" pitchFamily="34" charset="-122"/>
                <a:cs typeface="+mn-ea"/>
                <a:sym typeface="Arial" panose="020B0604020202020204" pitchFamily="34" charset="0"/>
              </a:rPr>
              <a:t>文字内容</a:t>
            </a:r>
          </a:p>
        </p:txBody>
      </p:sp>
      <p:sp>
        <p:nvSpPr>
          <p:cNvPr id="20" name="MH_SubTitle_6"/>
          <p:cNvSpPr>
            <a:spLocks noChangeArrowheads="1"/>
          </p:cNvSpPr>
          <p:nvPr/>
        </p:nvSpPr>
        <p:spPr bwMode="auto">
          <a:xfrm flipH="1">
            <a:off x="7825191" y="4769531"/>
            <a:ext cx="673026" cy="674614"/>
          </a:xfrm>
          <a:prstGeom prst="ellipse">
            <a:avLst/>
          </a:prstGeom>
          <a:solidFill>
            <a:schemeClr val="tx1">
              <a:lumMod val="75000"/>
              <a:lumOff val="25000"/>
              <a:alpha val="70000"/>
            </a:schemeClr>
          </a:solidFill>
          <a:ln w="25400">
            <a:noFill/>
            <a:round/>
            <a:headEnd/>
            <a:tailEnd/>
          </a:ln>
        </p:spPr>
        <p:txBody>
          <a:bodyPr lIns="0" tIns="0" rIns="0" bIns="0" anchor="ctr"/>
          <a:lstStyle/>
          <a:p>
            <a:pPr algn="ctr" defTabSz="866943" fontAlgn="base" latinLnBrk="1">
              <a:lnSpc>
                <a:spcPct val="120000"/>
              </a:lnSpc>
              <a:spcBef>
                <a:spcPct val="0"/>
              </a:spcBef>
              <a:spcAft>
                <a:spcPct val="0"/>
              </a:spcAft>
              <a:buFont typeface="Arial" panose="020B0604020202020204" pitchFamily="34" charset="0"/>
            </a:pPr>
            <a:r>
              <a:rPr lang="zh-CN" altLang="en-US" sz="16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21" name="MH_Other_3"/>
          <p:cNvSpPr>
            <a:spLocks/>
          </p:cNvSpPr>
          <p:nvPr/>
        </p:nvSpPr>
        <p:spPr bwMode="auto">
          <a:xfrm rot="-2644669">
            <a:off x="4942607" y="3159982"/>
            <a:ext cx="2217493" cy="2217495"/>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bg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866943" fontAlgn="base">
              <a:lnSpc>
                <a:spcPct val="120000"/>
              </a:lnSpc>
              <a:spcBef>
                <a:spcPct val="0"/>
              </a:spcBef>
              <a:spcAft>
                <a:spcPct val="0"/>
              </a:spcAft>
            </a:pPr>
            <a:endParaRPr lang="zh-CN" altLang="en-US" sz="132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MH_Other_4"/>
          <p:cNvSpPr>
            <a:spLocks/>
          </p:cNvSpPr>
          <p:nvPr/>
        </p:nvSpPr>
        <p:spPr bwMode="auto">
          <a:xfrm rot="-2644669" flipH="1" flipV="1">
            <a:off x="4926735" y="2744103"/>
            <a:ext cx="2219081" cy="2217495"/>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6350"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866943" fontAlgn="base">
              <a:lnSpc>
                <a:spcPct val="120000"/>
              </a:lnSpc>
              <a:spcBef>
                <a:spcPct val="0"/>
              </a:spcBef>
              <a:spcAft>
                <a:spcPct val="0"/>
              </a:spcAft>
            </a:pPr>
            <a:endParaRPr lang="zh-CN" altLang="en-US" sz="132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23"/>
          <p:cNvSpPr txBox="1"/>
          <p:nvPr/>
        </p:nvSpPr>
        <p:spPr>
          <a:xfrm>
            <a:off x="4464607" y="5677731"/>
            <a:ext cx="2237789" cy="619400"/>
          </a:xfrm>
          <a:prstGeom prst="rect">
            <a:avLst/>
          </a:prstGeom>
          <a:noFill/>
        </p:spPr>
        <p:txBody>
          <a:bodyPr wrap="square" lIns="0" tIns="0" rIns="0" bIns="0"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24" name="TextBox 24"/>
          <p:cNvSpPr txBox="1"/>
          <p:nvPr/>
        </p:nvSpPr>
        <p:spPr>
          <a:xfrm>
            <a:off x="4464607" y="5208706"/>
            <a:ext cx="1795363" cy="337528"/>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3"/>
          <p:cNvSpPr txBox="1"/>
          <p:nvPr/>
        </p:nvSpPr>
        <p:spPr>
          <a:xfrm>
            <a:off x="8592887" y="5626570"/>
            <a:ext cx="2237789" cy="619400"/>
          </a:xfrm>
          <a:prstGeom prst="rect">
            <a:avLst/>
          </a:prstGeom>
          <a:noFill/>
        </p:spPr>
        <p:txBody>
          <a:bodyPr wrap="square" lIns="0" tIns="0" rIns="0" bIns="0"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26" name="TextBox 24"/>
          <p:cNvSpPr txBox="1"/>
          <p:nvPr/>
        </p:nvSpPr>
        <p:spPr>
          <a:xfrm>
            <a:off x="8592887" y="5208706"/>
            <a:ext cx="1795363" cy="337528"/>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3"/>
          <p:cNvSpPr txBox="1"/>
          <p:nvPr/>
        </p:nvSpPr>
        <p:spPr>
          <a:xfrm>
            <a:off x="1423441" y="2041297"/>
            <a:ext cx="2237789" cy="619400"/>
          </a:xfrm>
          <a:prstGeom prst="rect">
            <a:avLst/>
          </a:prstGeom>
          <a:noFill/>
        </p:spPr>
        <p:txBody>
          <a:bodyPr wrap="square" lIns="0" tIns="0" rIns="0" bIns="0"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28" name="TextBox 24"/>
          <p:cNvSpPr txBox="1"/>
          <p:nvPr/>
        </p:nvSpPr>
        <p:spPr>
          <a:xfrm>
            <a:off x="1423441" y="1604008"/>
            <a:ext cx="1795363" cy="337528"/>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29" name="TextBox 23"/>
          <p:cNvSpPr txBox="1"/>
          <p:nvPr/>
        </p:nvSpPr>
        <p:spPr>
          <a:xfrm>
            <a:off x="5551721" y="2041297"/>
            <a:ext cx="2237789" cy="565476"/>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a:t>
            </a: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4"/>
          <p:cNvSpPr txBox="1"/>
          <p:nvPr/>
        </p:nvSpPr>
        <p:spPr>
          <a:xfrm>
            <a:off x="5551720" y="1604008"/>
            <a:ext cx="1795363" cy="337528"/>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154034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00" fill="hold"/>
                                        <p:tgtEl>
                                          <p:spTgt spid="13"/>
                                        </p:tgtEl>
                                        <p:attrNameLst>
                                          <p:attrName>ppt_w</p:attrName>
                                        </p:attrNameLst>
                                      </p:cBhvr>
                                      <p:tavLst>
                                        <p:tav tm="0">
                                          <p:val>
                                            <p:fltVal val="0"/>
                                          </p:val>
                                        </p:tav>
                                        <p:tav tm="100000">
                                          <p:val>
                                            <p:strVal val="#ppt_w"/>
                                          </p:val>
                                        </p:tav>
                                      </p:tavLst>
                                    </p:anim>
                                    <p:anim calcmode="lin" valueType="num">
                                      <p:cBhvr>
                                        <p:cTn id="21" dur="1000" fill="hold"/>
                                        <p:tgtEl>
                                          <p:spTgt spid="13"/>
                                        </p:tgtEl>
                                        <p:attrNameLst>
                                          <p:attrName>ppt_h</p:attrName>
                                        </p:attrNameLst>
                                      </p:cBhvr>
                                      <p:tavLst>
                                        <p:tav tm="0">
                                          <p:val>
                                            <p:fltVal val="0"/>
                                          </p:val>
                                        </p:tav>
                                        <p:tav tm="100000">
                                          <p:val>
                                            <p:strVal val="#ppt_h"/>
                                          </p:val>
                                        </p:tav>
                                      </p:tavLst>
                                    </p:anim>
                                    <p:anim calcmode="lin" valueType="num">
                                      <p:cBhvr>
                                        <p:cTn id="22"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3"/>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fltVal val="0"/>
                                          </p:val>
                                        </p:tav>
                                        <p:tav tm="100000">
                                          <p:val>
                                            <p:strVal val="#ppt_w"/>
                                          </p:val>
                                        </p:tav>
                                      </p:tavLst>
                                    </p:anim>
                                    <p:anim calcmode="lin" valueType="num">
                                      <p:cBhvr>
                                        <p:cTn id="27" dur="1000" fill="hold"/>
                                        <p:tgtEl>
                                          <p:spTgt spid="14"/>
                                        </p:tgtEl>
                                        <p:attrNameLst>
                                          <p:attrName>ppt_h</p:attrName>
                                        </p:attrNameLst>
                                      </p:cBhvr>
                                      <p:tavLst>
                                        <p:tav tm="0">
                                          <p:val>
                                            <p:fltVal val="0"/>
                                          </p:val>
                                        </p:tav>
                                        <p:tav tm="100000">
                                          <p:val>
                                            <p:strVal val="#ppt_h"/>
                                          </p:val>
                                        </p:tav>
                                      </p:tavLst>
                                    </p:anim>
                                    <p:anim calcmode="lin" valueType="num">
                                      <p:cBhvr>
                                        <p:cTn id="28"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4"/>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000" fill="hold"/>
                                        <p:tgtEl>
                                          <p:spTgt spid="15"/>
                                        </p:tgtEl>
                                        <p:attrNameLst>
                                          <p:attrName>ppt_w</p:attrName>
                                        </p:attrNameLst>
                                      </p:cBhvr>
                                      <p:tavLst>
                                        <p:tav tm="0">
                                          <p:val>
                                            <p:fltVal val="0"/>
                                          </p:val>
                                        </p:tav>
                                        <p:tav tm="100000">
                                          <p:val>
                                            <p:strVal val="#ppt_w"/>
                                          </p:val>
                                        </p:tav>
                                      </p:tavLst>
                                    </p:anim>
                                    <p:anim calcmode="lin" valueType="num">
                                      <p:cBhvr>
                                        <p:cTn id="33" dur="1000" fill="hold"/>
                                        <p:tgtEl>
                                          <p:spTgt spid="15"/>
                                        </p:tgtEl>
                                        <p:attrNameLst>
                                          <p:attrName>ppt_h</p:attrName>
                                        </p:attrNameLst>
                                      </p:cBhvr>
                                      <p:tavLst>
                                        <p:tav tm="0">
                                          <p:val>
                                            <p:fltVal val="0"/>
                                          </p:val>
                                        </p:tav>
                                        <p:tav tm="100000">
                                          <p:val>
                                            <p:strVal val="#ppt_h"/>
                                          </p:val>
                                        </p:tav>
                                      </p:tavLst>
                                    </p:anim>
                                    <p:anim calcmode="lin" valueType="num">
                                      <p:cBhvr>
                                        <p:cTn id="34"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5"/>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1000" fill="hold"/>
                                        <p:tgtEl>
                                          <p:spTgt spid="12"/>
                                        </p:tgtEl>
                                        <p:attrNameLst>
                                          <p:attrName>ppt_w</p:attrName>
                                        </p:attrNameLst>
                                      </p:cBhvr>
                                      <p:tavLst>
                                        <p:tav tm="0">
                                          <p:val>
                                            <p:fltVal val="0"/>
                                          </p:val>
                                        </p:tav>
                                        <p:tav tm="100000">
                                          <p:val>
                                            <p:strVal val="#ppt_w"/>
                                          </p:val>
                                        </p:tav>
                                      </p:tavLst>
                                    </p:anim>
                                    <p:anim calcmode="lin" valueType="num">
                                      <p:cBhvr>
                                        <p:cTn id="39" dur="1000" fill="hold"/>
                                        <p:tgtEl>
                                          <p:spTgt spid="12"/>
                                        </p:tgtEl>
                                        <p:attrNameLst>
                                          <p:attrName>ppt_h</p:attrName>
                                        </p:attrNameLst>
                                      </p:cBhvr>
                                      <p:tavLst>
                                        <p:tav tm="0">
                                          <p:val>
                                            <p:fltVal val="0"/>
                                          </p:val>
                                        </p:tav>
                                        <p:tav tm="100000">
                                          <p:val>
                                            <p:strVal val="#ppt_h"/>
                                          </p:val>
                                        </p:tav>
                                      </p:tavLst>
                                    </p:anim>
                                    <p:anim calcmode="lin" valueType="num">
                                      <p:cBhvr>
                                        <p:cTn id="40"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12"/>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1000" fill="hold"/>
                                        <p:tgtEl>
                                          <p:spTgt spid="17"/>
                                        </p:tgtEl>
                                        <p:attrNameLst>
                                          <p:attrName>ppt_w</p:attrName>
                                        </p:attrNameLst>
                                      </p:cBhvr>
                                      <p:tavLst>
                                        <p:tav tm="0">
                                          <p:val>
                                            <p:fltVal val="0"/>
                                          </p:val>
                                        </p:tav>
                                        <p:tav tm="100000">
                                          <p:val>
                                            <p:strVal val="#ppt_w"/>
                                          </p:val>
                                        </p:tav>
                                      </p:tavLst>
                                    </p:anim>
                                    <p:anim calcmode="lin" valueType="num">
                                      <p:cBhvr>
                                        <p:cTn id="45" dur="1000" fill="hold"/>
                                        <p:tgtEl>
                                          <p:spTgt spid="17"/>
                                        </p:tgtEl>
                                        <p:attrNameLst>
                                          <p:attrName>ppt_h</p:attrName>
                                        </p:attrNameLst>
                                      </p:cBhvr>
                                      <p:tavLst>
                                        <p:tav tm="0">
                                          <p:val>
                                            <p:fltVal val="0"/>
                                          </p:val>
                                        </p:tav>
                                        <p:tav tm="100000">
                                          <p:val>
                                            <p:strVal val="#ppt_h"/>
                                          </p:val>
                                        </p:tav>
                                      </p:tavLst>
                                    </p:anim>
                                    <p:anim calcmode="lin" valueType="num">
                                      <p:cBhvr>
                                        <p:cTn id="46"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7"/>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1000" fill="hold"/>
                                        <p:tgtEl>
                                          <p:spTgt spid="19"/>
                                        </p:tgtEl>
                                        <p:attrNameLst>
                                          <p:attrName>ppt_w</p:attrName>
                                        </p:attrNameLst>
                                      </p:cBhvr>
                                      <p:tavLst>
                                        <p:tav tm="0">
                                          <p:val>
                                            <p:fltVal val="0"/>
                                          </p:val>
                                        </p:tav>
                                        <p:tav tm="100000">
                                          <p:val>
                                            <p:strVal val="#ppt_w"/>
                                          </p:val>
                                        </p:tav>
                                      </p:tavLst>
                                    </p:anim>
                                    <p:anim calcmode="lin" valueType="num">
                                      <p:cBhvr>
                                        <p:cTn id="51" dur="1000" fill="hold"/>
                                        <p:tgtEl>
                                          <p:spTgt spid="19"/>
                                        </p:tgtEl>
                                        <p:attrNameLst>
                                          <p:attrName>ppt_h</p:attrName>
                                        </p:attrNameLst>
                                      </p:cBhvr>
                                      <p:tavLst>
                                        <p:tav tm="0">
                                          <p:val>
                                            <p:fltVal val="0"/>
                                          </p:val>
                                        </p:tav>
                                        <p:tav tm="100000">
                                          <p:val>
                                            <p:strVal val="#ppt_h"/>
                                          </p:val>
                                        </p:tav>
                                      </p:tavLst>
                                    </p:anim>
                                    <p:anim calcmode="lin" valueType="num">
                                      <p:cBhvr>
                                        <p:cTn id="52"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9"/>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1000" fill="hold"/>
                                        <p:tgtEl>
                                          <p:spTgt spid="18"/>
                                        </p:tgtEl>
                                        <p:attrNameLst>
                                          <p:attrName>ppt_w</p:attrName>
                                        </p:attrNameLst>
                                      </p:cBhvr>
                                      <p:tavLst>
                                        <p:tav tm="0">
                                          <p:val>
                                            <p:fltVal val="0"/>
                                          </p:val>
                                        </p:tav>
                                        <p:tav tm="100000">
                                          <p:val>
                                            <p:strVal val="#ppt_w"/>
                                          </p:val>
                                        </p:tav>
                                      </p:tavLst>
                                    </p:anim>
                                    <p:anim calcmode="lin" valueType="num">
                                      <p:cBhvr>
                                        <p:cTn id="57" dur="1000" fill="hold"/>
                                        <p:tgtEl>
                                          <p:spTgt spid="18"/>
                                        </p:tgtEl>
                                        <p:attrNameLst>
                                          <p:attrName>ppt_h</p:attrName>
                                        </p:attrNameLst>
                                      </p:cBhvr>
                                      <p:tavLst>
                                        <p:tav tm="0">
                                          <p:val>
                                            <p:fltVal val="0"/>
                                          </p:val>
                                        </p:tav>
                                        <p:tav tm="100000">
                                          <p:val>
                                            <p:strVal val="#ppt_h"/>
                                          </p:val>
                                        </p:tav>
                                      </p:tavLst>
                                    </p:anim>
                                    <p:anim calcmode="lin" valueType="num">
                                      <p:cBhvr>
                                        <p:cTn id="58"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8"/>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1000" fill="hold"/>
                                        <p:tgtEl>
                                          <p:spTgt spid="20"/>
                                        </p:tgtEl>
                                        <p:attrNameLst>
                                          <p:attrName>ppt_w</p:attrName>
                                        </p:attrNameLst>
                                      </p:cBhvr>
                                      <p:tavLst>
                                        <p:tav tm="0">
                                          <p:val>
                                            <p:fltVal val="0"/>
                                          </p:val>
                                        </p:tav>
                                        <p:tav tm="100000">
                                          <p:val>
                                            <p:strVal val="#ppt_w"/>
                                          </p:val>
                                        </p:tav>
                                      </p:tavLst>
                                    </p:anim>
                                    <p:anim calcmode="lin" valueType="num">
                                      <p:cBhvr>
                                        <p:cTn id="63" dur="1000" fill="hold"/>
                                        <p:tgtEl>
                                          <p:spTgt spid="20"/>
                                        </p:tgtEl>
                                        <p:attrNameLst>
                                          <p:attrName>ppt_h</p:attrName>
                                        </p:attrNameLst>
                                      </p:cBhvr>
                                      <p:tavLst>
                                        <p:tav tm="0">
                                          <p:val>
                                            <p:fltVal val="0"/>
                                          </p:val>
                                        </p:tav>
                                        <p:tav tm="100000">
                                          <p:val>
                                            <p:strVal val="#ppt_h"/>
                                          </p:val>
                                        </p:tav>
                                      </p:tavLst>
                                    </p:anim>
                                    <p:anim calcmode="lin" valueType="num">
                                      <p:cBhvr>
                                        <p:cTn id="64"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right)">
                                      <p:cBhvr>
                                        <p:cTn id="72" dur="500"/>
                                        <p:tgtEl>
                                          <p:spTgt spid="22"/>
                                        </p:tgtEl>
                                      </p:cBhvr>
                                    </p:animEffect>
                                  </p:childTnLst>
                                </p:cTn>
                              </p:par>
                            </p:childTnLst>
                          </p:cTn>
                        </p:par>
                        <p:par>
                          <p:cTn id="73" fill="hold">
                            <p:stCondLst>
                              <p:cond delay="2500"/>
                            </p:stCondLst>
                            <p:childTnLst>
                              <p:par>
                                <p:cTn id="74" presetID="12" presetClass="entr" presetSubtype="4"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p:tgtEl>
                                          <p:spTgt spid="23"/>
                                        </p:tgtEl>
                                        <p:attrNameLst>
                                          <p:attrName>ppt_y</p:attrName>
                                        </p:attrNameLst>
                                      </p:cBhvr>
                                      <p:tavLst>
                                        <p:tav tm="0">
                                          <p:val>
                                            <p:strVal val="#ppt_y+#ppt_h*1.125000"/>
                                          </p:val>
                                        </p:tav>
                                        <p:tav tm="100000">
                                          <p:val>
                                            <p:strVal val="#ppt_y"/>
                                          </p:val>
                                        </p:tav>
                                      </p:tavLst>
                                    </p:anim>
                                    <p:animEffect transition="in" filter="wipe(up)">
                                      <p:cBhvr>
                                        <p:cTn id="77" dur="500"/>
                                        <p:tgtEl>
                                          <p:spTgt spid="23"/>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additive="base">
                                        <p:cTn id="80" dur="500"/>
                                        <p:tgtEl>
                                          <p:spTgt spid="24"/>
                                        </p:tgtEl>
                                        <p:attrNameLst>
                                          <p:attrName>ppt_y</p:attrName>
                                        </p:attrNameLst>
                                      </p:cBhvr>
                                      <p:tavLst>
                                        <p:tav tm="0">
                                          <p:val>
                                            <p:strVal val="#ppt_y-#ppt_h*1.125000"/>
                                          </p:val>
                                        </p:tav>
                                        <p:tav tm="100000">
                                          <p:val>
                                            <p:strVal val="#ppt_y"/>
                                          </p:val>
                                        </p:tav>
                                      </p:tavLst>
                                    </p:anim>
                                    <p:animEffect transition="in" filter="wipe(down)">
                                      <p:cBhvr>
                                        <p:cTn id="81" dur="500"/>
                                        <p:tgtEl>
                                          <p:spTgt spid="24"/>
                                        </p:tgtEl>
                                      </p:cBhvr>
                                    </p:animEffect>
                                  </p:childTnLst>
                                </p:cTn>
                              </p:par>
                            </p:childTnLst>
                          </p:cTn>
                        </p:par>
                        <p:par>
                          <p:cTn id="82" fill="hold">
                            <p:stCondLst>
                              <p:cond delay="3000"/>
                            </p:stCondLst>
                            <p:childTnLst>
                              <p:par>
                                <p:cTn id="83" presetID="12" presetClass="entr" presetSubtype="4"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p:tgtEl>
                                          <p:spTgt spid="25"/>
                                        </p:tgtEl>
                                        <p:attrNameLst>
                                          <p:attrName>ppt_y</p:attrName>
                                        </p:attrNameLst>
                                      </p:cBhvr>
                                      <p:tavLst>
                                        <p:tav tm="0">
                                          <p:val>
                                            <p:strVal val="#ppt_y+#ppt_h*1.125000"/>
                                          </p:val>
                                        </p:tav>
                                        <p:tav tm="100000">
                                          <p:val>
                                            <p:strVal val="#ppt_y"/>
                                          </p:val>
                                        </p:tav>
                                      </p:tavLst>
                                    </p:anim>
                                    <p:animEffect transition="in" filter="wipe(up)">
                                      <p:cBhvr>
                                        <p:cTn id="86" dur="500"/>
                                        <p:tgtEl>
                                          <p:spTgt spid="25"/>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 calcmode="lin" valueType="num">
                                      <p:cBhvr additive="base">
                                        <p:cTn id="89" dur="500"/>
                                        <p:tgtEl>
                                          <p:spTgt spid="26"/>
                                        </p:tgtEl>
                                        <p:attrNameLst>
                                          <p:attrName>ppt_y</p:attrName>
                                        </p:attrNameLst>
                                      </p:cBhvr>
                                      <p:tavLst>
                                        <p:tav tm="0">
                                          <p:val>
                                            <p:strVal val="#ppt_y-#ppt_h*1.125000"/>
                                          </p:val>
                                        </p:tav>
                                        <p:tav tm="100000">
                                          <p:val>
                                            <p:strVal val="#ppt_y"/>
                                          </p:val>
                                        </p:tav>
                                      </p:tavLst>
                                    </p:anim>
                                    <p:animEffect transition="in" filter="wipe(down)">
                                      <p:cBhvr>
                                        <p:cTn id="90" dur="500"/>
                                        <p:tgtEl>
                                          <p:spTgt spid="26"/>
                                        </p:tgtEl>
                                      </p:cBhvr>
                                    </p:animEffect>
                                  </p:childTnLst>
                                </p:cTn>
                              </p:par>
                            </p:childTnLst>
                          </p:cTn>
                        </p:par>
                        <p:par>
                          <p:cTn id="91" fill="hold">
                            <p:stCondLst>
                              <p:cond delay="3500"/>
                            </p:stCondLst>
                            <p:childTnLst>
                              <p:par>
                                <p:cTn id="92" presetID="12" presetClass="entr" presetSubtype="4"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additive="base">
                                        <p:cTn id="94" dur="500"/>
                                        <p:tgtEl>
                                          <p:spTgt spid="27"/>
                                        </p:tgtEl>
                                        <p:attrNameLst>
                                          <p:attrName>ppt_y</p:attrName>
                                        </p:attrNameLst>
                                      </p:cBhvr>
                                      <p:tavLst>
                                        <p:tav tm="0">
                                          <p:val>
                                            <p:strVal val="#ppt_y+#ppt_h*1.125000"/>
                                          </p:val>
                                        </p:tav>
                                        <p:tav tm="100000">
                                          <p:val>
                                            <p:strVal val="#ppt_y"/>
                                          </p:val>
                                        </p:tav>
                                      </p:tavLst>
                                    </p:anim>
                                    <p:animEffect transition="in" filter="wipe(up)">
                                      <p:cBhvr>
                                        <p:cTn id="95" dur="500"/>
                                        <p:tgtEl>
                                          <p:spTgt spid="27"/>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 calcmode="lin" valueType="num">
                                      <p:cBhvr additive="base">
                                        <p:cTn id="98" dur="500"/>
                                        <p:tgtEl>
                                          <p:spTgt spid="28"/>
                                        </p:tgtEl>
                                        <p:attrNameLst>
                                          <p:attrName>ppt_y</p:attrName>
                                        </p:attrNameLst>
                                      </p:cBhvr>
                                      <p:tavLst>
                                        <p:tav tm="0">
                                          <p:val>
                                            <p:strVal val="#ppt_y-#ppt_h*1.125000"/>
                                          </p:val>
                                        </p:tav>
                                        <p:tav tm="100000">
                                          <p:val>
                                            <p:strVal val="#ppt_y"/>
                                          </p:val>
                                        </p:tav>
                                      </p:tavLst>
                                    </p:anim>
                                    <p:animEffect transition="in" filter="wipe(down)">
                                      <p:cBhvr>
                                        <p:cTn id="99" dur="500"/>
                                        <p:tgtEl>
                                          <p:spTgt spid="28"/>
                                        </p:tgtEl>
                                      </p:cBhvr>
                                    </p:animEffect>
                                  </p:childTnLst>
                                </p:cTn>
                              </p:par>
                            </p:childTnLst>
                          </p:cTn>
                        </p:par>
                        <p:par>
                          <p:cTn id="100" fill="hold">
                            <p:stCondLst>
                              <p:cond delay="4000"/>
                            </p:stCondLst>
                            <p:childTnLst>
                              <p:par>
                                <p:cTn id="101" presetID="12" presetClass="entr" presetSubtype="4"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 calcmode="lin" valueType="num">
                                      <p:cBhvr additive="base">
                                        <p:cTn id="103" dur="500"/>
                                        <p:tgtEl>
                                          <p:spTgt spid="29"/>
                                        </p:tgtEl>
                                        <p:attrNameLst>
                                          <p:attrName>ppt_y</p:attrName>
                                        </p:attrNameLst>
                                      </p:cBhvr>
                                      <p:tavLst>
                                        <p:tav tm="0">
                                          <p:val>
                                            <p:strVal val="#ppt_y+#ppt_h*1.125000"/>
                                          </p:val>
                                        </p:tav>
                                        <p:tav tm="100000">
                                          <p:val>
                                            <p:strVal val="#ppt_y"/>
                                          </p:val>
                                        </p:tav>
                                      </p:tavLst>
                                    </p:anim>
                                    <p:animEffect transition="in" filter="wipe(up)">
                                      <p:cBhvr>
                                        <p:cTn id="104" dur="500"/>
                                        <p:tgtEl>
                                          <p:spTgt spid="29"/>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additive="base">
                                        <p:cTn id="107" dur="500"/>
                                        <p:tgtEl>
                                          <p:spTgt spid="30"/>
                                        </p:tgtEl>
                                        <p:attrNameLst>
                                          <p:attrName>ppt_y</p:attrName>
                                        </p:attrNameLst>
                                      </p:cBhvr>
                                      <p:tavLst>
                                        <p:tav tm="0">
                                          <p:val>
                                            <p:strVal val="#ppt_y-#ppt_h*1.125000"/>
                                          </p:val>
                                        </p:tav>
                                        <p:tav tm="100000">
                                          <p:val>
                                            <p:strVal val="#ppt_y"/>
                                          </p:val>
                                        </p:tav>
                                      </p:tavLst>
                                    </p:anim>
                                    <p:animEffect transition="in" filter="wipe(down)">
                                      <p:cBhvr>
                                        <p:cTn id="10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TextBox 16"/>
          <p:cNvSpPr txBox="1"/>
          <p:nvPr/>
        </p:nvSpPr>
        <p:spPr>
          <a:xfrm>
            <a:off x="2266193" y="4616016"/>
            <a:ext cx="2289380" cy="942566"/>
          </a:xfrm>
          <a:prstGeom prst="rect">
            <a:avLst/>
          </a:prstGeom>
          <a:noFill/>
        </p:spPr>
        <p:txBody>
          <a:bodyPr wrap="square" lIns="0" tIns="0" rIns="0" bIns="0" rtlCol="0">
            <a:spAutoFit/>
          </a:bodyPr>
          <a:lstStyle/>
          <a:p>
            <a:pPr lvl="0" fontAlgn="base">
              <a:lnSpc>
                <a:spcPct val="150000"/>
              </a:lnSpc>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请替换文字内容，修改文字内容，也可以直接复制你的内容到此</a:t>
            </a:r>
            <a:endParaRPr lang="en-US"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12" name="TextBox 17"/>
          <p:cNvSpPr txBox="1"/>
          <p:nvPr/>
        </p:nvSpPr>
        <p:spPr>
          <a:xfrm>
            <a:off x="5005983" y="4658325"/>
            <a:ext cx="2289380" cy="801758"/>
          </a:xfrm>
          <a:prstGeom prst="rect">
            <a:avLst/>
          </a:prstGeom>
          <a:noFill/>
        </p:spPr>
        <p:txBody>
          <a:bodyPr wrap="square" lIns="0" tIns="0" rIns="0" bIns="0" rtlCol="0">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a:t>
            </a: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替换文字内容，修改文字内容，也可以直接复制你的内容到此</a:t>
            </a:r>
            <a:endParaRPr lang="en-US"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13" name="TextBox 18"/>
          <p:cNvSpPr txBox="1"/>
          <p:nvPr/>
        </p:nvSpPr>
        <p:spPr>
          <a:xfrm>
            <a:off x="7745772" y="4700635"/>
            <a:ext cx="2289380" cy="942566"/>
          </a:xfrm>
          <a:prstGeom prst="rect">
            <a:avLst/>
          </a:prstGeom>
          <a:noFill/>
        </p:spPr>
        <p:txBody>
          <a:bodyPr wrap="square" lIns="0" tIns="0" rIns="0" bIns="0" rtlCol="0">
            <a:spAutoFit/>
          </a:bodyPr>
          <a:lstStyle/>
          <a:p>
            <a:pPr lvl="0" fontAlgn="base">
              <a:lnSpc>
                <a:spcPct val="150000"/>
              </a:lnSpc>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请替换文字内容，修改文字内容，也可以直接复制你的内容到此</a:t>
            </a:r>
            <a:endParaRPr lang="en-US"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nvGrpSpPr>
          <p:cNvPr id="14" name="组合 13"/>
          <p:cNvGrpSpPr/>
          <p:nvPr/>
        </p:nvGrpSpPr>
        <p:grpSpPr>
          <a:xfrm>
            <a:off x="2039213" y="1688686"/>
            <a:ext cx="8190736" cy="2734168"/>
            <a:chOff x="1167355" y="1217191"/>
            <a:chExt cx="6892537" cy="2300813"/>
          </a:xfrm>
        </p:grpSpPr>
        <p:sp>
          <p:nvSpPr>
            <p:cNvPr id="15" name="Freeform 4"/>
            <p:cNvSpPr>
              <a:spLocks/>
            </p:cNvSpPr>
            <p:nvPr/>
          </p:nvSpPr>
          <p:spPr bwMode="auto">
            <a:xfrm>
              <a:off x="1167355"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FF0000"/>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5"/>
            <p:cNvSpPr>
              <a:spLocks/>
            </p:cNvSpPr>
            <p:nvPr/>
          </p:nvSpPr>
          <p:spPr bwMode="auto">
            <a:xfrm flipH="1" flipV="1">
              <a:off x="3653420"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FF0000"/>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6"/>
            <p:cNvSpPr>
              <a:spLocks noChangeArrowheads="1"/>
            </p:cNvSpPr>
            <p:nvPr/>
          </p:nvSpPr>
          <p:spPr bwMode="auto">
            <a:xfrm rot="18900000">
              <a:off x="1723577" y="1817977"/>
              <a:ext cx="1104193" cy="1104192"/>
            </a:xfrm>
            <a:prstGeom prst="rect">
              <a:avLst/>
            </a:prstGeom>
            <a:solidFill>
              <a:srgbClr val="FFFFFF">
                <a:alpha val="10196"/>
              </a:srgbClr>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7"/>
            <p:cNvSpPr>
              <a:spLocks noChangeArrowheads="1"/>
            </p:cNvSpPr>
            <p:nvPr/>
          </p:nvSpPr>
          <p:spPr bwMode="auto">
            <a:xfrm rot="18900000">
              <a:off x="4055751" y="1817977"/>
              <a:ext cx="1104192" cy="1104192"/>
            </a:xfrm>
            <a:prstGeom prst="rect">
              <a:avLst/>
            </a:prstGeom>
            <a:solidFill>
              <a:srgbClr val="FFFFFF">
                <a:alpha val="10196"/>
              </a:srgbClr>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8"/>
            <p:cNvSpPr>
              <a:spLocks noChangeArrowheads="1"/>
            </p:cNvSpPr>
            <p:nvPr/>
          </p:nvSpPr>
          <p:spPr bwMode="auto">
            <a:xfrm rot="18900000">
              <a:off x="6366467" y="1817977"/>
              <a:ext cx="1104192" cy="1104192"/>
            </a:xfrm>
            <a:prstGeom prst="rect">
              <a:avLst/>
            </a:prstGeom>
            <a:solidFill>
              <a:srgbClr val="FFFFFF">
                <a:alpha val="10196"/>
              </a:srgbClr>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9"/>
            <p:cNvSpPr>
              <a:spLocks noChangeArrowheads="1"/>
            </p:cNvSpPr>
            <p:nvPr/>
          </p:nvSpPr>
          <p:spPr bwMode="auto">
            <a:xfrm rot="18900000">
              <a:off x="2167565" y="1756908"/>
              <a:ext cx="207964" cy="207964"/>
            </a:xfrm>
            <a:prstGeom prst="rect">
              <a:avLst/>
            </a:prstGeom>
            <a:solidFill>
              <a:srgbClr val="FF0000"/>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10"/>
            <p:cNvSpPr>
              <a:spLocks noChangeArrowheads="1"/>
            </p:cNvSpPr>
            <p:nvPr/>
          </p:nvSpPr>
          <p:spPr bwMode="auto">
            <a:xfrm rot="18900000">
              <a:off x="4499738" y="1756908"/>
              <a:ext cx="207964" cy="207964"/>
            </a:xfrm>
            <a:prstGeom prst="rect">
              <a:avLst/>
            </a:prstGeom>
            <a:solidFill>
              <a:srgbClr val="FF0000"/>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11"/>
            <p:cNvSpPr>
              <a:spLocks noChangeArrowheads="1"/>
            </p:cNvSpPr>
            <p:nvPr/>
          </p:nvSpPr>
          <p:spPr bwMode="auto">
            <a:xfrm rot="18900000">
              <a:off x="6810454" y="1756908"/>
              <a:ext cx="207964" cy="207964"/>
            </a:xfrm>
            <a:prstGeom prst="rect">
              <a:avLst/>
            </a:prstGeom>
            <a:solidFill>
              <a:srgbClr val="FF0000"/>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 Box 15"/>
            <p:cNvSpPr txBox="1">
              <a:spLocks noChangeArrowheads="1"/>
            </p:cNvSpPr>
            <p:nvPr/>
          </p:nvSpPr>
          <p:spPr bwMode="auto">
            <a:xfrm>
              <a:off x="2218551" y="1760253"/>
              <a:ext cx="79588" cy="206225"/>
            </a:xfrm>
            <a:prstGeom prst="rect">
              <a:avLst/>
            </a:prstGeom>
            <a:noFill/>
            <a:ln w="6350">
              <a:noFill/>
              <a:miter lim="800000"/>
              <a:headEnd/>
              <a:tailEnd/>
            </a:ln>
            <a:effectLst/>
          </p:spPr>
          <p:txBody>
            <a:bodyPr wrap="none" lIns="0" tIns="0" rIns="0" bIns="0" anchor="ctr">
              <a:spAutoFit/>
            </a:bodyP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r>
                <a:rPr lang="zh-CN" altLang="en-US" sz="1327" dirty="0">
                  <a:solidFill>
                    <a:prstClr val="white"/>
                  </a:solidFill>
                  <a:latin typeface="Arial" panose="020B0604020202020204" pitchFamily="34" charset="0"/>
                  <a:ea typeface="微软雅黑" panose="020B0503020204020204" pitchFamily="34" charset="-122"/>
                  <a:sym typeface="Arial" panose="020B0604020202020204" pitchFamily="34" charset="0"/>
                </a:rPr>
                <a:t>1</a:t>
              </a:r>
            </a:p>
          </p:txBody>
        </p:sp>
        <p:sp>
          <p:nvSpPr>
            <p:cNvPr id="24" name="Text Box 16"/>
            <p:cNvSpPr txBox="1">
              <a:spLocks noChangeArrowheads="1"/>
            </p:cNvSpPr>
            <p:nvPr/>
          </p:nvSpPr>
          <p:spPr bwMode="auto">
            <a:xfrm>
              <a:off x="4552371" y="1786760"/>
              <a:ext cx="79588" cy="206225"/>
            </a:xfrm>
            <a:prstGeom prst="rect">
              <a:avLst/>
            </a:prstGeom>
            <a:noFill/>
            <a:ln w="6350">
              <a:noFill/>
              <a:miter lim="800000"/>
              <a:headEnd/>
              <a:tailEnd/>
            </a:ln>
            <a:effectLst/>
          </p:spPr>
          <p:txBody>
            <a:bodyPr wrap="none" lIns="0" tIns="0" rIns="0" bIns="0" anchor="t" anchorCtr="0">
              <a:spAutoFit/>
            </a:bodyPr>
            <a:lstStyle>
              <a:defPPr>
                <a:defRPr lang="zh-CN"/>
              </a:defPPr>
              <a:lvl1pPr marR="0" lvl="0" indent="0" algn="ctr" eaLnBrk="0" fontAlgn="base" hangingPunct="0">
                <a:lnSpc>
                  <a:spcPct val="100000"/>
                </a:lnSpc>
                <a:spcBef>
                  <a:spcPct val="0"/>
                </a:spcBef>
                <a:spcAft>
                  <a:spcPct val="0"/>
                </a:spcAft>
                <a:buClrTx/>
                <a:buSzTx/>
                <a:buFontTx/>
                <a:buNone/>
                <a:tabLst/>
                <a:defRPr kumimoji="0" sz="1300" b="1" i="0" u="none" strike="noStrike" cap="none" spc="0" normalizeH="0" baseline="0">
                  <a:ln>
                    <a:noFill/>
                  </a:ln>
                  <a:solidFill>
                    <a:srgbClr val="000000"/>
                  </a:solidFill>
                  <a:effectLst/>
                  <a:uLnTx/>
                  <a:uFillTx/>
                  <a:latin typeface="Arial Black" pitchFamily="34" charset="0"/>
                  <a:ea typeface="微软雅黑" pitchFamily="34" charset="-122"/>
                </a:defRPr>
              </a:lvl1pPr>
              <a:lvl2pPr eaLnBrk="0" fontAlgn="base" hangingPunct="0">
                <a:spcBef>
                  <a:spcPct val="0"/>
                </a:spcBef>
                <a:spcAft>
                  <a:spcPct val="0"/>
                </a:spcAft>
                <a:defRPr sz="1300" b="1">
                  <a:solidFill>
                    <a:srgbClr val="000000"/>
                  </a:solidFill>
                  <a:latin typeface="Arial" charset="0"/>
                  <a:ea typeface="宋体" charset="-122"/>
                </a:defRPr>
              </a:lvl2pPr>
              <a:lvl3pPr eaLnBrk="0" fontAlgn="base" hangingPunct="0">
                <a:spcBef>
                  <a:spcPct val="0"/>
                </a:spcBef>
                <a:spcAft>
                  <a:spcPct val="0"/>
                </a:spcAft>
                <a:defRPr sz="1300" b="1">
                  <a:solidFill>
                    <a:srgbClr val="000000"/>
                  </a:solidFill>
                  <a:latin typeface="Arial" charset="0"/>
                  <a:ea typeface="宋体" charset="-122"/>
                </a:defRPr>
              </a:lvl3pPr>
              <a:lvl4pPr eaLnBrk="0" fontAlgn="base" hangingPunct="0">
                <a:spcBef>
                  <a:spcPct val="0"/>
                </a:spcBef>
                <a:spcAft>
                  <a:spcPct val="0"/>
                </a:spcAft>
                <a:defRPr sz="1300" b="1">
                  <a:solidFill>
                    <a:srgbClr val="000000"/>
                  </a:solidFill>
                  <a:latin typeface="Arial" charset="0"/>
                  <a:ea typeface="宋体" charset="-122"/>
                </a:defRPr>
              </a:lvl4pPr>
              <a:lvl5pPr eaLnBrk="0" fontAlgn="base" hangingPunct="0">
                <a:spcBef>
                  <a:spcPct val="0"/>
                </a:spcBef>
                <a:spcAft>
                  <a:spcPct val="0"/>
                </a:spcAft>
                <a:defRPr sz="1300" b="1">
                  <a:solidFill>
                    <a:srgbClr val="000000"/>
                  </a:solidFill>
                  <a:latin typeface="Arial" charset="0"/>
                  <a:ea typeface="宋体" charset="-122"/>
                </a:defRPr>
              </a:lvl5pPr>
              <a:lvl6pPr>
                <a:defRPr sz="1300" b="1">
                  <a:solidFill>
                    <a:srgbClr val="000000"/>
                  </a:solidFill>
                  <a:latin typeface="Arial" charset="0"/>
                  <a:ea typeface="宋体" charset="-122"/>
                </a:defRPr>
              </a:lvl6pPr>
              <a:lvl7pPr>
                <a:defRPr sz="1300" b="1">
                  <a:solidFill>
                    <a:srgbClr val="000000"/>
                  </a:solidFill>
                  <a:latin typeface="Arial" charset="0"/>
                  <a:ea typeface="宋体" charset="-122"/>
                </a:defRPr>
              </a:lvl7pPr>
              <a:lvl8pPr>
                <a:defRPr sz="1300" b="1">
                  <a:solidFill>
                    <a:srgbClr val="000000"/>
                  </a:solidFill>
                  <a:latin typeface="Arial" charset="0"/>
                  <a:ea typeface="宋体" charset="-122"/>
                </a:defRPr>
              </a:lvl8pPr>
              <a:lvl9pPr>
                <a:defRPr sz="1300" b="1">
                  <a:solidFill>
                    <a:srgbClr val="000000"/>
                  </a:solidFill>
                  <a:latin typeface="Arial" charset="0"/>
                  <a:ea typeface="宋体" charset="-122"/>
                </a:defRPr>
              </a:lvl9pPr>
            </a:lstStyle>
            <a:p>
              <a:pPr defTabSz="866943">
                <a:lnSpc>
                  <a:spcPct val="120000"/>
                </a:lnSpc>
              </a:pPr>
              <a:r>
                <a:rPr lang="zh-CN" altLang="en-US" sz="1327" dirty="0">
                  <a:solidFill>
                    <a:prstClr val="white"/>
                  </a:solidFill>
                  <a:latin typeface="Arial" panose="020B0604020202020204" pitchFamily="34" charset="0"/>
                  <a:sym typeface="Arial" panose="020B0604020202020204" pitchFamily="34" charset="0"/>
                </a:rPr>
                <a:t>2</a:t>
              </a:r>
            </a:p>
          </p:txBody>
        </p:sp>
        <p:sp>
          <p:nvSpPr>
            <p:cNvPr id="25" name="Text Box 17"/>
            <p:cNvSpPr txBox="1">
              <a:spLocks noChangeArrowheads="1"/>
            </p:cNvSpPr>
            <p:nvPr/>
          </p:nvSpPr>
          <p:spPr bwMode="auto">
            <a:xfrm>
              <a:off x="6869691" y="1760253"/>
              <a:ext cx="79588" cy="206225"/>
            </a:xfrm>
            <a:prstGeom prst="rect">
              <a:avLst/>
            </a:prstGeom>
            <a:noFill/>
            <a:ln w="6350">
              <a:noFill/>
              <a:miter lim="800000"/>
              <a:headEnd/>
              <a:tailEnd/>
            </a:ln>
            <a:effectLst/>
          </p:spPr>
          <p:txBody>
            <a:bodyPr wrap="none" lIns="0" tIns="0" rIns="0" bIns="0" anchor="ctr">
              <a:spAutoFit/>
            </a:bodyPr>
            <a:lstStyle>
              <a:defPPr>
                <a:defRPr lang="zh-CN"/>
              </a:defPPr>
              <a:lvl1pPr marR="0" lvl="0" indent="0" algn="ctr" eaLnBrk="0" fontAlgn="base" hangingPunct="0">
                <a:lnSpc>
                  <a:spcPct val="100000"/>
                </a:lnSpc>
                <a:spcBef>
                  <a:spcPct val="0"/>
                </a:spcBef>
                <a:spcAft>
                  <a:spcPct val="0"/>
                </a:spcAft>
                <a:buClrTx/>
                <a:buSzTx/>
                <a:buFontTx/>
                <a:buNone/>
                <a:tabLst/>
                <a:defRPr kumimoji="0" sz="1300" b="1" i="0" u="none" strike="noStrike" cap="none" spc="0" normalizeH="0" baseline="0">
                  <a:ln>
                    <a:noFill/>
                  </a:ln>
                  <a:solidFill>
                    <a:srgbClr val="000000"/>
                  </a:solidFill>
                  <a:effectLst/>
                  <a:uLnTx/>
                  <a:uFillTx/>
                  <a:latin typeface="Arial Black" pitchFamily="34" charset="0"/>
                  <a:ea typeface="微软雅黑" pitchFamily="34" charset="-122"/>
                </a:defRPr>
              </a:lvl1pPr>
              <a:lvl2pPr eaLnBrk="0" fontAlgn="base" hangingPunct="0">
                <a:spcBef>
                  <a:spcPct val="0"/>
                </a:spcBef>
                <a:spcAft>
                  <a:spcPct val="0"/>
                </a:spcAft>
                <a:defRPr sz="1300" b="1">
                  <a:solidFill>
                    <a:srgbClr val="000000"/>
                  </a:solidFill>
                  <a:latin typeface="Arial" charset="0"/>
                  <a:ea typeface="宋体" charset="-122"/>
                </a:defRPr>
              </a:lvl2pPr>
              <a:lvl3pPr eaLnBrk="0" fontAlgn="base" hangingPunct="0">
                <a:spcBef>
                  <a:spcPct val="0"/>
                </a:spcBef>
                <a:spcAft>
                  <a:spcPct val="0"/>
                </a:spcAft>
                <a:defRPr sz="1300" b="1">
                  <a:solidFill>
                    <a:srgbClr val="000000"/>
                  </a:solidFill>
                  <a:latin typeface="Arial" charset="0"/>
                  <a:ea typeface="宋体" charset="-122"/>
                </a:defRPr>
              </a:lvl3pPr>
              <a:lvl4pPr eaLnBrk="0" fontAlgn="base" hangingPunct="0">
                <a:spcBef>
                  <a:spcPct val="0"/>
                </a:spcBef>
                <a:spcAft>
                  <a:spcPct val="0"/>
                </a:spcAft>
                <a:defRPr sz="1300" b="1">
                  <a:solidFill>
                    <a:srgbClr val="000000"/>
                  </a:solidFill>
                  <a:latin typeface="Arial" charset="0"/>
                  <a:ea typeface="宋体" charset="-122"/>
                </a:defRPr>
              </a:lvl4pPr>
              <a:lvl5pPr eaLnBrk="0" fontAlgn="base" hangingPunct="0">
                <a:spcBef>
                  <a:spcPct val="0"/>
                </a:spcBef>
                <a:spcAft>
                  <a:spcPct val="0"/>
                </a:spcAft>
                <a:defRPr sz="1300" b="1">
                  <a:solidFill>
                    <a:srgbClr val="000000"/>
                  </a:solidFill>
                  <a:latin typeface="Arial" charset="0"/>
                  <a:ea typeface="宋体" charset="-122"/>
                </a:defRPr>
              </a:lvl5pPr>
              <a:lvl6pPr>
                <a:defRPr sz="1300" b="1">
                  <a:solidFill>
                    <a:srgbClr val="000000"/>
                  </a:solidFill>
                  <a:latin typeface="Arial" charset="0"/>
                  <a:ea typeface="宋体" charset="-122"/>
                </a:defRPr>
              </a:lvl6pPr>
              <a:lvl7pPr>
                <a:defRPr sz="1300" b="1">
                  <a:solidFill>
                    <a:srgbClr val="000000"/>
                  </a:solidFill>
                  <a:latin typeface="Arial" charset="0"/>
                  <a:ea typeface="宋体" charset="-122"/>
                </a:defRPr>
              </a:lvl7pPr>
              <a:lvl8pPr>
                <a:defRPr sz="1300" b="1">
                  <a:solidFill>
                    <a:srgbClr val="000000"/>
                  </a:solidFill>
                  <a:latin typeface="Arial" charset="0"/>
                  <a:ea typeface="宋体" charset="-122"/>
                </a:defRPr>
              </a:lvl8pPr>
              <a:lvl9pPr>
                <a:defRPr sz="1300" b="1">
                  <a:solidFill>
                    <a:srgbClr val="000000"/>
                  </a:solidFill>
                  <a:latin typeface="Arial" charset="0"/>
                  <a:ea typeface="宋体" charset="-122"/>
                </a:defRPr>
              </a:lvl9pPr>
            </a:lstStyle>
            <a:p>
              <a:pPr defTabSz="866943">
                <a:lnSpc>
                  <a:spcPct val="120000"/>
                </a:lnSpc>
              </a:pPr>
              <a:r>
                <a:rPr lang="zh-CN" altLang="en-US" sz="1327" dirty="0">
                  <a:solidFill>
                    <a:prstClr val="white"/>
                  </a:solidFill>
                  <a:latin typeface="Arial" panose="020B0604020202020204" pitchFamily="34" charset="0"/>
                  <a:sym typeface="Arial" panose="020B0604020202020204" pitchFamily="34" charset="0"/>
                </a:rPr>
                <a:t>3</a:t>
              </a:r>
            </a:p>
          </p:txBody>
        </p:sp>
        <p:sp>
          <p:nvSpPr>
            <p:cNvPr id="26" name="TextBox 11"/>
            <p:cNvSpPr txBox="1">
              <a:spLocks noChangeArrowheads="1"/>
            </p:cNvSpPr>
            <p:nvPr/>
          </p:nvSpPr>
          <p:spPr bwMode="auto">
            <a:xfrm flipH="1">
              <a:off x="1812026" y="2116203"/>
              <a:ext cx="972225" cy="621589"/>
            </a:xfrm>
            <a:prstGeom prst="rect">
              <a:avLst/>
            </a:prstGeom>
            <a:noFill/>
            <a:ln>
              <a:noFill/>
            </a:ln>
            <a:effectLs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zh-CN" altLang="en-US" sz="2000" b="1" dirty="0">
                  <a:solidFill>
                    <a:schemeClr val="bg1">
                      <a:alpha val="80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7" name="TextBox 11"/>
            <p:cNvSpPr txBox="1">
              <a:spLocks noChangeArrowheads="1"/>
            </p:cNvSpPr>
            <p:nvPr/>
          </p:nvSpPr>
          <p:spPr bwMode="auto">
            <a:xfrm flipH="1">
              <a:off x="4159999" y="2086231"/>
              <a:ext cx="987380" cy="621589"/>
            </a:xfrm>
            <a:prstGeom prst="rect">
              <a:avLst/>
            </a:prstGeom>
            <a:noFill/>
            <a:ln>
              <a:noFill/>
            </a:ln>
            <a:effectLst/>
            <a:extLst/>
          </p:spPr>
          <p:txBody>
            <a:bodyPr wrap="square" lIns="0" tIns="0" rIns="0" bIns="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zh-CN" altLang="en-US" sz="2000" b="1" dirty="0">
                  <a:solidFill>
                    <a:schemeClr val="bg1">
                      <a:alpha val="80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8" name="TextBox 11"/>
            <p:cNvSpPr txBox="1">
              <a:spLocks noChangeArrowheads="1"/>
            </p:cNvSpPr>
            <p:nvPr/>
          </p:nvSpPr>
          <p:spPr bwMode="auto">
            <a:xfrm flipH="1">
              <a:off x="6478496" y="2065909"/>
              <a:ext cx="988975" cy="621589"/>
            </a:xfrm>
            <a:prstGeom prst="rect">
              <a:avLst/>
            </a:prstGeom>
            <a:noFill/>
            <a:ln>
              <a:noFill/>
            </a:ln>
            <a:effectLs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zh-CN" altLang="en-US" sz="2000" b="1" dirty="0">
                  <a:solidFill>
                    <a:schemeClr val="bg1">
                      <a:alpha val="80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spTree>
    <p:extLst>
      <p:ext uri="{BB962C8B-B14F-4D97-AF65-F5344CB8AC3E}">
        <p14:creationId xmlns:p14="http://schemas.microsoft.com/office/powerpoint/2010/main" val="2652213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18645737-8C4C-40A9-8767-BB5777AB57DC}"/>
              </a:ext>
            </a:extLst>
          </p:cNvPr>
          <p:cNvSpPr>
            <a:spLocks noGrp="1"/>
          </p:cNvSpPr>
          <p:nvPr>
            <p:ph type="subTitle" idx="1"/>
          </p:nvPr>
        </p:nvSpPr>
        <p:spPr/>
        <p:txBody>
          <a:bodyPr/>
          <a:lstStyle/>
          <a:p>
            <a:endParaRPr lang="zh-CN" altLang="en-US"/>
          </a:p>
        </p:txBody>
      </p:sp>
      <p:pic>
        <p:nvPicPr>
          <p:cNvPr id="5" name="图片 4" descr="图片包含 音乐&#10;&#10;已生成极高可信度的说明">
            <a:extLst>
              <a:ext uri="{FF2B5EF4-FFF2-40B4-BE49-F238E27FC236}">
                <a16:creationId xmlns:a16="http://schemas.microsoft.com/office/drawing/2014/main" id="{6FBA268A-213C-4B18-9AB5-9A4353A0332E}"/>
              </a:ext>
            </a:extLst>
          </p:cNvPr>
          <p:cNvPicPr>
            <a:picLocks noChangeAspect="1"/>
          </p:cNvPicPr>
          <p:nvPr/>
        </p:nvPicPr>
        <p:blipFill rotWithShape="1">
          <a:blip r:embed="rId4">
            <a:extLst>
              <a:ext uri="{28A0092B-C50C-407E-A947-70E740481C1C}">
                <a14:useLocalDpi xmlns:a14="http://schemas.microsoft.com/office/drawing/2010/main" val="0"/>
              </a:ext>
            </a:extLst>
          </a:blip>
          <a:srcRect r="29645"/>
          <a:stretch/>
        </p:blipFill>
        <p:spPr>
          <a:xfrm rot="5400000">
            <a:off x="3411280" y="-2206885"/>
            <a:ext cx="5369444" cy="12192003"/>
          </a:xfrm>
          <a:prstGeom prst="rect">
            <a:avLst/>
          </a:prstGeom>
        </p:spPr>
      </p:pic>
      <p:sp>
        <p:nvSpPr>
          <p:cNvPr id="9" name="PA_蓝剑_文本框 8">
            <a:extLst>
              <a:ext uri="{FF2B5EF4-FFF2-40B4-BE49-F238E27FC236}">
                <a16:creationId xmlns:a16="http://schemas.microsoft.com/office/drawing/2014/main" id="{AAA2B3C6-A280-4D0D-843E-E102AC9C23FD}"/>
              </a:ext>
            </a:extLst>
          </p:cNvPr>
          <p:cNvSpPr txBox="1"/>
          <p:nvPr>
            <p:custDataLst>
              <p:tags r:id="rId1"/>
            </p:custDataLst>
          </p:nvPr>
        </p:nvSpPr>
        <p:spPr>
          <a:xfrm>
            <a:off x="1524000" y="1941551"/>
            <a:ext cx="5125121" cy="923330"/>
          </a:xfrm>
          <a:prstGeom prst="rect">
            <a:avLst/>
          </a:prstGeom>
          <a:noFill/>
        </p:spPr>
        <p:txBody>
          <a:bodyPr wrap="none" rtlCol="0">
            <a:spAutoFit/>
          </a:bodyPr>
          <a:lstStyle/>
          <a:p>
            <a:r>
              <a:rPr lang="en-US" altLang="zh-CN" sz="5400" dirty="0">
                <a:solidFill>
                  <a:schemeClr val="bg1"/>
                </a:solidFill>
                <a:latin typeface="方正正中黑简体" panose="02000000000000000000" pitchFamily="2" charset="-122"/>
                <a:ea typeface="方正正中黑简体" panose="02000000000000000000" pitchFamily="2" charset="-122"/>
              </a:rPr>
              <a:t>THANK YOU</a:t>
            </a:r>
            <a:endParaRPr lang="zh-CN" altLang="en-US" sz="5400" dirty="0">
              <a:solidFill>
                <a:schemeClr val="bg1"/>
              </a:solidFill>
              <a:latin typeface="方正正中黑简体" panose="02000000000000000000" pitchFamily="2" charset="-122"/>
              <a:ea typeface="方正正中黑简体" panose="02000000000000000000" pitchFamily="2" charset="-122"/>
            </a:endParaRPr>
          </a:p>
        </p:txBody>
      </p:sp>
      <p:sp>
        <p:nvSpPr>
          <p:cNvPr id="10" name="文本框 9">
            <a:extLst>
              <a:ext uri="{FF2B5EF4-FFF2-40B4-BE49-F238E27FC236}">
                <a16:creationId xmlns:a16="http://schemas.microsoft.com/office/drawing/2014/main" id="{DC7FB9DB-DFE3-4C07-87E7-0E167591CF10}"/>
              </a:ext>
            </a:extLst>
          </p:cNvPr>
          <p:cNvSpPr txBox="1"/>
          <p:nvPr/>
        </p:nvSpPr>
        <p:spPr>
          <a:xfrm>
            <a:off x="1524000" y="2858971"/>
            <a:ext cx="3775393" cy="523220"/>
          </a:xfrm>
          <a:prstGeom prst="rect">
            <a:avLst/>
          </a:prstGeom>
          <a:noFill/>
        </p:spPr>
        <p:txBody>
          <a:bodyPr wrap="none" rtlCol="0">
            <a:spAutoFit/>
          </a:bodyPr>
          <a:lstStyle/>
          <a:p>
            <a:r>
              <a:rPr lang="zh-CN" altLang="en-US" sz="2800" dirty="0">
                <a:solidFill>
                  <a:schemeClr val="bg1"/>
                </a:solidFill>
                <a:latin typeface="造字工房悦黑体验版纤细体" pitchFamily="50" charset="-122"/>
                <a:ea typeface="造字工房悦黑体验版纤细体" pitchFamily="50" charset="-122"/>
              </a:rPr>
              <a:t>让汇报像音乐一样优雅</a:t>
            </a:r>
          </a:p>
        </p:txBody>
      </p:sp>
      <p:sp>
        <p:nvSpPr>
          <p:cNvPr id="11" name="文本框 10">
            <a:extLst>
              <a:ext uri="{FF2B5EF4-FFF2-40B4-BE49-F238E27FC236}">
                <a16:creationId xmlns:a16="http://schemas.microsoft.com/office/drawing/2014/main" id="{49C16C0E-10E6-4D39-92F1-01D0E2CEE6C1}"/>
              </a:ext>
            </a:extLst>
          </p:cNvPr>
          <p:cNvSpPr txBox="1"/>
          <p:nvPr/>
        </p:nvSpPr>
        <p:spPr>
          <a:xfrm>
            <a:off x="10022958" y="6204507"/>
            <a:ext cx="1555234"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汇报人：</a:t>
            </a:r>
            <a:r>
              <a:rPr lang="en-US" altLang="zh-CN" dirty="0">
                <a:solidFill>
                  <a:schemeClr val="bg1"/>
                </a:solidFill>
                <a:latin typeface="造字工房悦黑体验版纤细体" pitchFamily="50" charset="-122"/>
                <a:ea typeface="造字工房悦黑体验版纤细体" pitchFamily="50" charset="-122"/>
              </a:rPr>
              <a:t>XXX</a:t>
            </a:r>
            <a:endParaRPr lang="zh-CN" altLang="en-US"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2510275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par>
                          <p:cTn id="8" fill="hold">
                            <p:stCondLst>
                              <p:cond delay="750"/>
                            </p:stCondLst>
                            <p:childTnLst>
                              <p:par>
                                <p:cTn id="9" presetID="50"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strVal val="#ppt_w+.3"/>
                                          </p:val>
                                        </p:tav>
                                        <p:tav tm="100000">
                                          <p:val>
                                            <p:strVal val="#ppt_w"/>
                                          </p:val>
                                        </p:tav>
                                      </p:tavLst>
                                    </p:anim>
                                    <p:anim calcmode="lin" valueType="num">
                                      <p:cBhvr>
                                        <p:cTn id="12" dur="1000" fill="hold"/>
                                        <p:tgtEl>
                                          <p:spTgt spid="9"/>
                                        </p:tgtEl>
                                        <p:attrNameLst>
                                          <p:attrName>ppt_h</p:attrName>
                                        </p:attrNameLst>
                                      </p:cBhvr>
                                      <p:tavLst>
                                        <p:tav tm="0">
                                          <p:val>
                                            <p:strVal val="#ppt_h"/>
                                          </p:val>
                                        </p:tav>
                                        <p:tav tm="100000">
                                          <p:val>
                                            <p:strVal val="#ppt_h"/>
                                          </p:val>
                                        </p:tav>
                                      </p:tavLst>
                                    </p:anim>
                                    <p:animEffect transition="in" filter="fade">
                                      <p:cBhvr>
                                        <p:cTn id="13" dur="1000"/>
                                        <p:tgtEl>
                                          <p:spTgt spid="9"/>
                                        </p:tgtEl>
                                      </p:cBhvr>
                                    </p:animEffect>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14"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图片包含 音乐&#10;&#10;已生成极高可信度的说明">
            <a:extLst>
              <a:ext uri="{FF2B5EF4-FFF2-40B4-BE49-F238E27FC236}">
                <a16:creationId xmlns:a16="http://schemas.microsoft.com/office/drawing/2014/main" id="{EFF76AC8-4804-4F27-852A-28FFE713128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58500" y="-1"/>
            <a:ext cx="1333500" cy="6874995"/>
          </a:xfrm>
        </p:spPr>
      </p:pic>
      <p:grpSp>
        <p:nvGrpSpPr>
          <p:cNvPr id="7" name="Group 4">
            <a:extLst>
              <a:ext uri="{FF2B5EF4-FFF2-40B4-BE49-F238E27FC236}">
                <a16:creationId xmlns:a16="http://schemas.microsoft.com/office/drawing/2014/main" id="{DDDE0596-96F1-4FCF-9198-14A2D535F7C5}"/>
              </a:ext>
            </a:extLst>
          </p:cNvPr>
          <p:cNvGrpSpPr>
            <a:grpSpLocks noChangeAspect="1"/>
          </p:cNvGrpSpPr>
          <p:nvPr/>
        </p:nvGrpSpPr>
        <p:grpSpPr bwMode="auto">
          <a:xfrm>
            <a:off x="0" y="-3809040"/>
            <a:ext cx="5522566" cy="5990887"/>
            <a:chOff x="666" y="-546"/>
            <a:chExt cx="6415" cy="6959"/>
          </a:xfrm>
        </p:grpSpPr>
        <p:sp>
          <p:nvSpPr>
            <p:cNvPr id="8" name="AutoShape 3">
              <a:extLst>
                <a:ext uri="{FF2B5EF4-FFF2-40B4-BE49-F238E27FC236}">
                  <a16:creationId xmlns:a16="http://schemas.microsoft.com/office/drawing/2014/main" id="{218C83BE-A6C9-45F8-AA2E-B3760C32D6D4}"/>
                </a:ext>
              </a:extLst>
            </p:cNvPr>
            <p:cNvSpPr>
              <a:spLocks noChangeAspect="1" noChangeArrowheads="1" noTextEdit="1"/>
            </p:cNvSpPr>
            <p:nvPr/>
          </p:nvSpPr>
          <p:spPr bwMode="auto">
            <a:xfrm>
              <a:off x="666" y="-546"/>
              <a:ext cx="5892" cy="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a:extLst>
                <a:ext uri="{FF2B5EF4-FFF2-40B4-BE49-F238E27FC236}">
                  <a16:creationId xmlns:a16="http://schemas.microsoft.com/office/drawing/2014/main" id="{CF7F0CEF-57DF-476B-819B-D967B368E02D}"/>
                </a:ext>
              </a:extLst>
            </p:cNvPr>
            <p:cNvSpPr>
              <a:spLocks noEditPoints="1"/>
            </p:cNvSpPr>
            <p:nvPr/>
          </p:nvSpPr>
          <p:spPr bwMode="auto">
            <a:xfrm>
              <a:off x="1440" y="3956"/>
              <a:ext cx="719" cy="1844"/>
            </a:xfrm>
            <a:custGeom>
              <a:avLst/>
              <a:gdLst>
                <a:gd name="T0" fmla="*/ 407 w 421"/>
                <a:gd name="T1" fmla="*/ 708 h 1079"/>
                <a:gd name="T2" fmla="*/ 245 w 421"/>
                <a:gd name="T3" fmla="*/ 508 h 1079"/>
                <a:gd name="T4" fmla="*/ 234 w 421"/>
                <a:gd name="T5" fmla="*/ 506 h 1079"/>
                <a:gd name="T6" fmla="*/ 208 w 421"/>
                <a:gd name="T7" fmla="*/ 429 h 1079"/>
                <a:gd name="T8" fmla="*/ 266 w 421"/>
                <a:gd name="T9" fmla="*/ 300 h 1079"/>
                <a:gd name="T10" fmla="*/ 266 w 421"/>
                <a:gd name="T11" fmla="*/ 129 h 1079"/>
                <a:gd name="T12" fmla="*/ 238 w 421"/>
                <a:gd name="T13" fmla="*/ 60 h 1079"/>
                <a:gd name="T14" fmla="*/ 186 w 421"/>
                <a:gd name="T15" fmla="*/ 0 h 1079"/>
                <a:gd name="T16" fmla="*/ 171 w 421"/>
                <a:gd name="T17" fmla="*/ 5 h 1079"/>
                <a:gd name="T18" fmla="*/ 110 w 421"/>
                <a:gd name="T19" fmla="*/ 126 h 1079"/>
                <a:gd name="T20" fmla="*/ 137 w 421"/>
                <a:gd name="T21" fmla="*/ 314 h 1079"/>
                <a:gd name="T22" fmla="*/ 118 w 421"/>
                <a:gd name="T23" fmla="*/ 373 h 1079"/>
                <a:gd name="T24" fmla="*/ 19 w 421"/>
                <a:gd name="T25" fmla="*/ 568 h 1079"/>
                <a:gd name="T26" fmla="*/ 286 w 421"/>
                <a:gd name="T27" fmla="*/ 822 h 1079"/>
                <a:gd name="T28" fmla="*/ 317 w 421"/>
                <a:gd name="T29" fmla="*/ 860 h 1079"/>
                <a:gd name="T30" fmla="*/ 341 w 421"/>
                <a:gd name="T31" fmla="*/ 954 h 1079"/>
                <a:gd name="T32" fmla="*/ 240 w 421"/>
                <a:gd name="T33" fmla="*/ 1037 h 1079"/>
                <a:gd name="T34" fmla="*/ 240 w 421"/>
                <a:gd name="T35" fmla="*/ 1030 h 1079"/>
                <a:gd name="T36" fmla="*/ 235 w 421"/>
                <a:gd name="T37" fmla="*/ 909 h 1079"/>
                <a:gd name="T38" fmla="*/ 188 w 421"/>
                <a:gd name="T39" fmla="*/ 1056 h 1079"/>
                <a:gd name="T40" fmla="*/ 375 w 421"/>
                <a:gd name="T41" fmla="*/ 937 h 1079"/>
                <a:gd name="T42" fmla="*/ 334 w 421"/>
                <a:gd name="T43" fmla="*/ 806 h 1079"/>
                <a:gd name="T44" fmla="*/ 401 w 421"/>
                <a:gd name="T45" fmla="*/ 726 h 1079"/>
                <a:gd name="T46" fmla="*/ 403 w 421"/>
                <a:gd name="T47" fmla="*/ 721 h 1079"/>
                <a:gd name="T48" fmla="*/ 405 w 421"/>
                <a:gd name="T49" fmla="*/ 714 h 1079"/>
                <a:gd name="T50" fmla="*/ 179 w 421"/>
                <a:gd name="T51" fmla="*/ 121 h 1079"/>
                <a:gd name="T52" fmla="*/ 225 w 421"/>
                <a:gd name="T53" fmla="*/ 118 h 1079"/>
                <a:gd name="T54" fmla="*/ 217 w 421"/>
                <a:gd name="T55" fmla="*/ 228 h 1079"/>
                <a:gd name="T56" fmla="*/ 168 w 421"/>
                <a:gd name="T57" fmla="*/ 312 h 1079"/>
                <a:gd name="T58" fmla="*/ 168 w 421"/>
                <a:gd name="T59" fmla="*/ 141 h 1079"/>
                <a:gd name="T60" fmla="*/ 79 w 421"/>
                <a:gd name="T61" fmla="*/ 657 h 1079"/>
                <a:gd name="T62" fmla="*/ 175 w 421"/>
                <a:gd name="T63" fmla="*/ 454 h 1079"/>
                <a:gd name="T64" fmla="*/ 203 w 421"/>
                <a:gd name="T65" fmla="*/ 521 h 1079"/>
                <a:gd name="T66" fmla="*/ 138 w 421"/>
                <a:gd name="T67" fmla="*/ 669 h 1079"/>
                <a:gd name="T68" fmla="*/ 239 w 421"/>
                <a:gd name="T69" fmla="*/ 758 h 1079"/>
                <a:gd name="T70" fmla="*/ 243 w 421"/>
                <a:gd name="T71" fmla="*/ 737 h 1079"/>
                <a:gd name="T72" fmla="*/ 199 w 421"/>
                <a:gd name="T73" fmla="*/ 631 h 1079"/>
                <a:gd name="T74" fmla="*/ 290 w 421"/>
                <a:gd name="T75" fmla="*/ 784 h 1079"/>
                <a:gd name="T76" fmla="*/ 263 w 421"/>
                <a:gd name="T77" fmla="*/ 594 h 1079"/>
                <a:gd name="T78" fmla="*/ 321 w 421"/>
                <a:gd name="T79" fmla="*/ 76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1" h="1079">
                  <a:moveTo>
                    <a:pt x="405" y="714"/>
                  </a:moveTo>
                  <a:cubicBezTo>
                    <a:pt x="406" y="712"/>
                    <a:pt x="406" y="710"/>
                    <a:pt x="407" y="708"/>
                  </a:cubicBezTo>
                  <a:cubicBezTo>
                    <a:pt x="416" y="667"/>
                    <a:pt x="415" y="640"/>
                    <a:pt x="399" y="601"/>
                  </a:cubicBezTo>
                  <a:cubicBezTo>
                    <a:pt x="374" y="539"/>
                    <a:pt x="313" y="493"/>
                    <a:pt x="245" y="508"/>
                  </a:cubicBezTo>
                  <a:cubicBezTo>
                    <a:pt x="244" y="508"/>
                    <a:pt x="239" y="510"/>
                    <a:pt x="237" y="509"/>
                  </a:cubicBezTo>
                  <a:cubicBezTo>
                    <a:pt x="237" y="509"/>
                    <a:pt x="236" y="509"/>
                    <a:pt x="234" y="506"/>
                  </a:cubicBezTo>
                  <a:cubicBezTo>
                    <a:pt x="226" y="482"/>
                    <a:pt x="219" y="460"/>
                    <a:pt x="211" y="437"/>
                  </a:cubicBezTo>
                  <a:cubicBezTo>
                    <a:pt x="210" y="434"/>
                    <a:pt x="209" y="432"/>
                    <a:pt x="208" y="429"/>
                  </a:cubicBezTo>
                  <a:cubicBezTo>
                    <a:pt x="206" y="423"/>
                    <a:pt x="206" y="418"/>
                    <a:pt x="210" y="413"/>
                  </a:cubicBezTo>
                  <a:cubicBezTo>
                    <a:pt x="235" y="381"/>
                    <a:pt x="258" y="329"/>
                    <a:pt x="266" y="300"/>
                  </a:cubicBezTo>
                  <a:cubicBezTo>
                    <a:pt x="272" y="276"/>
                    <a:pt x="275" y="250"/>
                    <a:pt x="276" y="224"/>
                  </a:cubicBezTo>
                  <a:cubicBezTo>
                    <a:pt x="277" y="192"/>
                    <a:pt x="274" y="160"/>
                    <a:pt x="266" y="129"/>
                  </a:cubicBezTo>
                  <a:cubicBezTo>
                    <a:pt x="264" y="121"/>
                    <a:pt x="264" y="121"/>
                    <a:pt x="264" y="121"/>
                  </a:cubicBezTo>
                  <a:cubicBezTo>
                    <a:pt x="258" y="100"/>
                    <a:pt x="249" y="80"/>
                    <a:pt x="238" y="60"/>
                  </a:cubicBezTo>
                  <a:cubicBezTo>
                    <a:pt x="230" y="47"/>
                    <a:pt x="222" y="34"/>
                    <a:pt x="212" y="23"/>
                  </a:cubicBezTo>
                  <a:cubicBezTo>
                    <a:pt x="204" y="14"/>
                    <a:pt x="195" y="8"/>
                    <a:pt x="186" y="0"/>
                  </a:cubicBezTo>
                  <a:cubicBezTo>
                    <a:pt x="181" y="1"/>
                    <a:pt x="177" y="2"/>
                    <a:pt x="172" y="2"/>
                  </a:cubicBezTo>
                  <a:cubicBezTo>
                    <a:pt x="172" y="3"/>
                    <a:pt x="171" y="4"/>
                    <a:pt x="171" y="5"/>
                  </a:cubicBezTo>
                  <a:cubicBezTo>
                    <a:pt x="142" y="24"/>
                    <a:pt x="127" y="52"/>
                    <a:pt x="118" y="84"/>
                  </a:cubicBezTo>
                  <a:cubicBezTo>
                    <a:pt x="114" y="98"/>
                    <a:pt x="111" y="112"/>
                    <a:pt x="110" y="126"/>
                  </a:cubicBezTo>
                  <a:cubicBezTo>
                    <a:pt x="104" y="174"/>
                    <a:pt x="106" y="229"/>
                    <a:pt x="123" y="275"/>
                  </a:cubicBezTo>
                  <a:cubicBezTo>
                    <a:pt x="128" y="288"/>
                    <a:pt x="133" y="301"/>
                    <a:pt x="137" y="314"/>
                  </a:cubicBezTo>
                  <a:cubicBezTo>
                    <a:pt x="139" y="318"/>
                    <a:pt x="147" y="335"/>
                    <a:pt x="144" y="339"/>
                  </a:cubicBezTo>
                  <a:cubicBezTo>
                    <a:pt x="135" y="351"/>
                    <a:pt x="127" y="362"/>
                    <a:pt x="118" y="373"/>
                  </a:cubicBezTo>
                  <a:cubicBezTo>
                    <a:pt x="94" y="405"/>
                    <a:pt x="71" y="438"/>
                    <a:pt x="52" y="474"/>
                  </a:cubicBezTo>
                  <a:cubicBezTo>
                    <a:pt x="37" y="503"/>
                    <a:pt x="26" y="537"/>
                    <a:pt x="19" y="568"/>
                  </a:cubicBezTo>
                  <a:cubicBezTo>
                    <a:pt x="0" y="668"/>
                    <a:pt x="63" y="772"/>
                    <a:pt x="154" y="812"/>
                  </a:cubicBezTo>
                  <a:cubicBezTo>
                    <a:pt x="196" y="831"/>
                    <a:pt x="241" y="835"/>
                    <a:pt x="286" y="822"/>
                  </a:cubicBezTo>
                  <a:cubicBezTo>
                    <a:pt x="290" y="821"/>
                    <a:pt x="295" y="820"/>
                    <a:pt x="301" y="819"/>
                  </a:cubicBezTo>
                  <a:cubicBezTo>
                    <a:pt x="306" y="832"/>
                    <a:pt x="312" y="846"/>
                    <a:pt x="317" y="860"/>
                  </a:cubicBezTo>
                  <a:cubicBezTo>
                    <a:pt x="322" y="875"/>
                    <a:pt x="328" y="890"/>
                    <a:pt x="332" y="906"/>
                  </a:cubicBezTo>
                  <a:cubicBezTo>
                    <a:pt x="336" y="921"/>
                    <a:pt x="339" y="937"/>
                    <a:pt x="341" y="954"/>
                  </a:cubicBezTo>
                  <a:cubicBezTo>
                    <a:pt x="345" y="1000"/>
                    <a:pt x="315" y="1027"/>
                    <a:pt x="278" y="1037"/>
                  </a:cubicBezTo>
                  <a:cubicBezTo>
                    <a:pt x="266" y="1040"/>
                    <a:pt x="253" y="1042"/>
                    <a:pt x="240" y="1037"/>
                  </a:cubicBezTo>
                  <a:cubicBezTo>
                    <a:pt x="239" y="1036"/>
                    <a:pt x="237" y="1035"/>
                    <a:pt x="234" y="1033"/>
                  </a:cubicBezTo>
                  <a:cubicBezTo>
                    <a:pt x="237" y="1032"/>
                    <a:pt x="239" y="1031"/>
                    <a:pt x="240" y="1030"/>
                  </a:cubicBezTo>
                  <a:cubicBezTo>
                    <a:pt x="266" y="1018"/>
                    <a:pt x="281" y="996"/>
                    <a:pt x="278" y="967"/>
                  </a:cubicBezTo>
                  <a:cubicBezTo>
                    <a:pt x="275" y="940"/>
                    <a:pt x="261" y="920"/>
                    <a:pt x="235" y="909"/>
                  </a:cubicBezTo>
                  <a:cubicBezTo>
                    <a:pt x="210" y="897"/>
                    <a:pt x="182" y="905"/>
                    <a:pt x="165" y="927"/>
                  </a:cubicBezTo>
                  <a:cubicBezTo>
                    <a:pt x="132" y="967"/>
                    <a:pt x="140" y="1027"/>
                    <a:pt x="188" y="1056"/>
                  </a:cubicBezTo>
                  <a:cubicBezTo>
                    <a:pt x="219" y="1075"/>
                    <a:pt x="259" y="1079"/>
                    <a:pt x="294" y="1068"/>
                  </a:cubicBezTo>
                  <a:cubicBezTo>
                    <a:pt x="350" y="1051"/>
                    <a:pt x="386" y="995"/>
                    <a:pt x="375" y="937"/>
                  </a:cubicBezTo>
                  <a:cubicBezTo>
                    <a:pt x="368" y="900"/>
                    <a:pt x="353" y="865"/>
                    <a:pt x="341" y="829"/>
                  </a:cubicBezTo>
                  <a:cubicBezTo>
                    <a:pt x="339" y="822"/>
                    <a:pt x="337" y="814"/>
                    <a:pt x="334" y="806"/>
                  </a:cubicBezTo>
                  <a:cubicBezTo>
                    <a:pt x="334" y="806"/>
                    <a:pt x="334" y="805"/>
                    <a:pt x="334" y="805"/>
                  </a:cubicBezTo>
                  <a:cubicBezTo>
                    <a:pt x="350" y="795"/>
                    <a:pt x="383" y="770"/>
                    <a:pt x="401" y="726"/>
                  </a:cubicBezTo>
                  <a:cubicBezTo>
                    <a:pt x="401" y="726"/>
                    <a:pt x="401" y="726"/>
                    <a:pt x="401" y="726"/>
                  </a:cubicBezTo>
                  <a:cubicBezTo>
                    <a:pt x="402" y="725"/>
                    <a:pt x="402" y="723"/>
                    <a:pt x="403" y="721"/>
                  </a:cubicBezTo>
                  <a:cubicBezTo>
                    <a:pt x="403" y="721"/>
                    <a:pt x="403" y="721"/>
                    <a:pt x="403" y="721"/>
                  </a:cubicBezTo>
                  <a:cubicBezTo>
                    <a:pt x="421" y="672"/>
                    <a:pt x="410" y="700"/>
                    <a:pt x="405" y="714"/>
                  </a:cubicBezTo>
                  <a:moveTo>
                    <a:pt x="168" y="141"/>
                  </a:moveTo>
                  <a:cubicBezTo>
                    <a:pt x="171" y="134"/>
                    <a:pt x="175" y="127"/>
                    <a:pt x="179" y="121"/>
                  </a:cubicBezTo>
                  <a:cubicBezTo>
                    <a:pt x="184" y="113"/>
                    <a:pt x="191" y="108"/>
                    <a:pt x="201" y="106"/>
                  </a:cubicBezTo>
                  <a:cubicBezTo>
                    <a:pt x="212" y="103"/>
                    <a:pt x="221" y="107"/>
                    <a:pt x="225" y="118"/>
                  </a:cubicBezTo>
                  <a:cubicBezTo>
                    <a:pt x="228" y="128"/>
                    <a:pt x="231" y="138"/>
                    <a:pt x="232" y="149"/>
                  </a:cubicBezTo>
                  <a:cubicBezTo>
                    <a:pt x="234" y="176"/>
                    <a:pt x="227" y="203"/>
                    <a:pt x="217" y="228"/>
                  </a:cubicBezTo>
                  <a:cubicBezTo>
                    <a:pt x="207" y="254"/>
                    <a:pt x="194" y="280"/>
                    <a:pt x="177" y="302"/>
                  </a:cubicBezTo>
                  <a:cubicBezTo>
                    <a:pt x="175" y="305"/>
                    <a:pt x="173" y="307"/>
                    <a:pt x="168" y="312"/>
                  </a:cubicBezTo>
                  <a:cubicBezTo>
                    <a:pt x="163" y="298"/>
                    <a:pt x="159" y="287"/>
                    <a:pt x="157" y="276"/>
                  </a:cubicBezTo>
                  <a:cubicBezTo>
                    <a:pt x="148" y="230"/>
                    <a:pt x="153" y="185"/>
                    <a:pt x="168" y="141"/>
                  </a:cubicBezTo>
                  <a:moveTo>
                    <a:pt x="174" y="788"/>
                  </a:moveTo>
                  <a:cubicBezTo>
                    <a:pt x="118" y="768"/>
                    <a:pt x="80" y="716"/>
                    <a:pt x="79" y="657"/>
                  </a:cubicBezTo>
                  <a:cubicBezTo>
                    <a:pt x="78" y="621"/>
                    <a:pt x="87" y="588"/>
                    <a:pt x="103" y="556"/>
                  </a:cubicBezTo>
                  <a:cubicBezTo>
                    <a:pt x="123" y="519"/>
                    <a:pt x="147" y="485"/>
                    <a:pt x="175" y="454"/>
                  </a:cubicBezTo>
                  <a:cubicBezTo>
                    <a:pt x="176" y="453"/>
                    <a:pt x="178" y="452"/>
                    <a:pt x="180" y="450"/>
                  </a:cubicBezTo>
                  <a:cubicBezTo>
                    <a:pt x="188" y="474"/>
                    <a:pt x="195" y="497"/>
                    <a:pt x="203" y="521"/>
                  </a:cubicBezTo>
                  <a:cubicBezTo>
                    <a:pt x="200" y="524"/>
                    <a:pt x="197" y="526"/>
                    <a:pt x="193" y="529"/>
                  </a:cubicBezTo>
                  <a:cubicBezTo>
                    <a:pt x="148" y="565"/>
                    <a:pt x="129" y="612"/>
                    <a:pt x="138" y="669"/>
                  </a:cubicBezTo>
                  <a:cubicBezTo>
                    <a:pt x="145" y="713"/>
                    <a:pt x="185" y="751"/>
                    <a:pt x="229" y="758"/>
                  </a:cubicBezTo>
                  <a:cubicBezTo>
                    <a:pt x="232" y="759"/>
                    <a:pt x="236" y="759"/>
                    <a:pt x="239" y="758"/>
                  </a:cubicBezTo>
                  <a:cubicBezTo>
                    <a:pt x="244" y="758"/>
                    <a:pt x="248" y="755"/>
                    <a:pt x="249" y="749"/>
                  </a:cubicBezTo>
                  <a:cubicBezTo>
                    <a:pt x="250" y="744"/>
                    <a:pt x="248" y="740"/>
                    <a:pt x="243" y="737"/>
                  </a:cubicBezTo>
                  <a:cubicBezTo>
                    <a:pt x="240" y="736"/>
                    <a:pt x="238" y="735"/>
                    <a:pt x="235" y="735"/>
                  </a:cubicBezTo>
                  <a:cubicBezTo>
                    <a:pt x="200" y="724"/>
                    <a:pt x="170" y="675"/>
                    <a:pt x="199" y="631"/>
                  </a:cubicBezTo>
                  <a:cubicBezTo>
                    <a:pt x="207" y="620"/>
                    <a:pt x="216" y="609"/>
                    <a:pt x="230" y="602"/>
                  </a:cubicBezTo>
                  <a:cubicBezTo>
                    <a:pt x="251" y="663"/>
                    <a:pt x="270" y="724"/>
                    <a:pt x="290" y="784"/>
                  </a:cubicBezTo>
                  <a:cubicBezTo>
                    <a:pt x="251" y="802"/>
                    <a:pt x="213" y="802"/>
                    <a:pt x="174" y="788"/>
                  </a:cubicBezTo>
                  <a:moveTo>
                    <a:pt x="263" y="594"/>
                  </a:moveTo>
                  <a:cubicBezTo>
                    <a:pt x="301" y="588"/>
                    <a:pt x="338" y="617"/>
                    <a:pt x="352" y="654"/>
                  </a:cubicBezTo>
                  <a:cubicBezTo>
                    <a:pt x="367" y="691"/>
                    <a:pt x="357" y="750"/>
                    <a:pt x="321" y="769"/>
                  </a:cubicBezTo>
                  <a:cubicBezTo>
                    <a:pt x="301" y="711"/>
                    <a:pt x="282" y="652"/>
                    <a:pt x="263" y="59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a:extLst>
                <a:ext uri="{FF2B5EF4-FFF2-40B4-BE49-F238E27FC236}">
                  <a16:creationId xmlns:a16="http://schemas.microsoft.com/office/drawing/2014/main" id="{A55FB51E-5543-4BE6-836D-0D19DDDEDF3F}"/>
                </a:ext>
              </a:extLst>
            </p:cNvPr>
            <p:cNvSpPr>
              <a:spLocks/>
            </p:cNvSpPr>
            <p:nvPr/>
          </p:nvSpPr>
          <p:spPr bwMode="auto">
            <a:xfrm>
              <a:off x="3489" y="5785"/>
              <a:ext cx="222" cy="358"/>
            </a:xfrm>
            <a:custGeom>
              <a:avLst/>
              <a:gdLst>
                <a:gd name="T0" fmla="*/ 118 w 130"/>
                <a:gd name="T1" fmla="*/ 57 h 210"/>
                <a:gd name="T2" fmla="*/ 97 w 130"/>
                <a:gd name="T3" fmla="*/ 0 h 210"/>
                <a:gd name="T4" fmla="*/ 56 w 130"/>
                <a:gd name="T5" fmla="*/ 167 h 210"/>
                <a:gd name="T6" fmla="*/ 31 w 130"/>
                <a:gd name="T7" fmla="*/ 156 h 210"/>
                <a:gd name="T8" fmla="*/ 0 w 130"/>
                <a:gd name="T9" fmla="*/ 183 h 210"/>
                <a:gd name="T10" fmla="*/ 31 w 130"/>
                <a:gd name="T11" fmla="*/ 210 h 210"/>
                <a:gd name="T12" fmla="*/ 62 w 130"/>
                <a:gd name="T13" fmla="*/ 187 h 210"/>
                <a:gd name="T14" fmla="*/ 94 w 130"/>
                <a:gd name="T15" fmla="*/ 50 h 210"/>
                <a:gd name="T16" fmla="*/ 105 w 130"/>
                <a:gd name="T17" fmla="*/ 66 h 210"/>
                <a:gd name="T18" fmla="*/ 118 w 130"/>
                <a:gd name="T19" fmla="*/ 117 h 210"/>
                <a:gd name="T20" fmla="*/ 118 w 130"/>
                <a:gd name="T21" fmla="*/ 5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210">
                  <a:moveTo>
                    <a:pt x="118" y="57"/>
                  </a:moveTo>
                  <a:cubicBezTo>
                    <a:pt x="100" y="41"/>
                    <a:pt x="97" y="0"/>
                    <a:pt x="97" y="0"/>
                  </a:cubicBezTo>
                  <a:cubicBezTo>
                    <a:pt x="56" y="167"/>
                    <a:pt x="56" y="167"/>
                    <a:pt x="56" y="167"/>
                  </a:cubicBezTo>
                  <a:cubicBezTo>
                    <a:pt x="50" y="161"/>
                    <a:pt x="41" y="156"/>
                    <a:pt x="31" y="156"/>
                  </a:cubicBezTo>
                  <a:cubicBezTo>
                    <a:pt x="14" y="156"/>
                    <a:pt x="0" y="168"/>
                    <a:pt x="0" y="183"/>
                  </a:cubicBezTo>
                  <a:cubicBezTo>
                    <a:pt x="0" y="198"/>
                    <a:pt x="14" y="210"/>
                    <a:pt x="31" y="210"/>
                  </a:cubicBezTo>
                  <a:cubicBezTo>
                    <a:pt x="47" y="210"/>
                    <a:pt x="59" y="200"/>
                    <a:pt x="62" y="187"/>
                  </a:cubicBezTo>
                  <a:cubicBezTo>
                    <a:pt x="94" y="50"/>
                    <a:pt x="94" y="50"/>
                    <a:pt x="94" y="50"/>
                  </a:cubicBezTo>
                  <a:cubicBezTo>
                    <a:pt x="94" y="54"/>
                    <a:pt x="97" y="58"/>
                    <a:pt x="105" y="66"/>
                  </a:cubicBezTo>
                  <a:cubicBezTo>
                    <a:pt x="120" y="80"/>
                    <a:pt x="118" y="117"/>
                    <a:pt x="118" y="117"/>
                  </a:cubicBezTo>
                  <a:cubicBezTo>
                    <a:pt x="118" y="117"/>
                    <a:pt x="130" y="68"/>
                    <a:pt x="118" y="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a:extLst>
                <a:ext uri="{FF2B5EF4-FFF2-40B4-BE49-F238E27FC236}">
                  <a16:creationId xmlns:a16="http://schemas.microsoft.com/office/drawing/2014/main" id="{7227599A-AA65-42DF-B839-70081EE769E9}"/>
                </a:ext>
              </a:extLst>
            </p:cNvPr>
            <p:cNvSpPr>
              <a:spLocks/>
            </p:cNvSpPr>
            <p:nvPr/>
          </p:nvSpPr>
          <p:spPr bwMode="auto">
            <a:xfrm>
              <a:off x="4519" y="4777"/>
              <a:ext cx="227" cy="365"/>
            </a:xfrm>
            <a:custGeom>
              <a:avLst/>
              <a:gdLst>
                <a:gd name="T0" fmla="*/ 120 w 133"/>
                <a:gd name="T1" fmla="*/ 58 h 214"/>
                <a:gd name="T2" fmla="*/ 99 w 133"/>
                <a:gd name="T3" fmla="*/ 0 h 214"/>
                <a:gd name="T4" fmla="*/ 57 w 133"/>
                <a:gd name="T5" fmla="*/ 170 h 214"/>
                <a:gd name="T6" fmla="*/ 32 w 133"/>
                <a:gd name="T7" fmla="*/ 159 h 214"/>
                <a:gd name="T8" fmla="*/ 0 w 133"/>
                <a:gd name="T9" fmla="*/ 186 h 214"/>
                <a:gd name="T10" fmla="*/ 32 w 133"/>
                <a:gd name="T11" fmla="*/ 214 h 214"/>
                <a:gd name="T12" fmla="*/ 63 w 133"/>
                <a:gd name="T13" fmla="*/ 191 h 214"/>
                <a:gd name="T14" fmla="*/ 96 w 133"/>
                <a:gd name="T15" fmla="*/ 51 h 214"/>
                <a:gd name="T16" fmla="*/ 107 w 133"/>
                <a:gd name="T17" fmla="*/ 67 h 214"/>
                <a:gd name="T18" fmla="*/ 120 w 133"/>
                <a:gd name="T19" fmla="*/ 120 h 214"/>
                <a:gd name="T20" fmla="*/ 120 w 133"/>
                <a:gd name="T2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14">
                  <a:moveTo>
                    <a:pt x="120" y="58"/>
                  </a:moveTo>
                  <a:cubicBezTo>
                    <a:pt x="102" y="41"/>
                    <a:pt x="99" y="0"/>
                    <a:pt x="99" y="0"/>
                  </a:cubicBezTo>
                  <a:cubicBezTo>
                    <a:pt x="57" y="170"/>
                    <a:pt x="57" y="170"/>
                    <a:pt x="57" y="170"/>
                  </a:cubicBezTo>
                  <a:cubicBezTo>
                    <a:pt x="51" y="164"/>
                    <a:pt x="42" y="159"/>
                    <a:pt x="32" y="159"/>
                  </a:cubicBezTo>
                  <a:cubicBezTo>
                    <a:pt x="15" y="159"/>
                    <a:pt x="0" y="171"/>
                    <a:pt x="0" y="186"/>
                  </a:cubicBezTo>
                  <a:cubicBezTo>
                    <a:pt x="0" y="201"/>
                    <a:pt x="15" y="214"/>
                    <a:pt x="32" y="214"/>
                  </a:cubicBezTo>
                  <a:cubicBezTo>
                    <a:pt x="48" y="214"/>
                    <a:pt x="61" y="204"/>
                    <a:pt x="63" y="191"/>
                  </a:cubicBezTo>
                  <a:cubicBezTo>
                    <a:pt x="96" y="51"/>
                    <a:pt x="96" y="51"/>
                    <a:pt x="96" y="51"/>
                  </a:cubicBezTo>
                  <a:cubicBezTo>
                    <a:pt x="95" y="56"/>
                    <a:pt x="99" y="59"/>
                    <a:pt x="107" y="67"/>
                  </a:cubicBezTo>
                  <a:cubicBezTo>
                    <a:pt x="123" y="82"/>
                    <a:pt x="120" y="120"/>
                    <a:pt x="120" y="120"/>
                  </a:cubicBezTo>
                  <a:cubicBezTo>
                    <a:pt x="120" y="120"/>
                    <a:pt x="133" y="70"/>
                    <a:pt x="120" y="5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a:extLst>
                <a:ext uri="{FF2B5EF4-FFF2-40B4-BE49-F238E27FC236}">
                  <a16:creationId xmlns:a16="http://schemas.microsoft.com/office/drawing/2014/main" id="{80F30A3D-8346-424F-AB2F-3BE5B8E0D90F}"/>
                </a:ext>
              </a:extLst>
            </p:cNvPr>
            <p:cNvSpPr>
              <a:spLocks/>
            </p:cNvSpPr>
            <p:nvPr/>
          </p:nvSpPr>
          <p:spPr bwMode="auto">
            <a:xfrm>
              <a:off x="5337" y="1703"/>
              <a:ext cx="261" cy="220"/>
            </a:xfrm>
            <a:custGeom>
              <a:avLst/>
              <a:gdLst>
                <a:gd name="T0" fmla="*/ 144 w 153"/>
                <a:gd name="T1" fmla="*/ 49 h 129"/>
                <a:gd name="T2" fmla="*/ 153 w 153"/>
                <a:gd name="T3" fmla="*/ 0 h 129"/>
                <a:gd name="T4" fmla="*/ 53 w 153"/>
                <a:gd name="T5" fmla="*/ 102 h 129"/>
                <a:gd name="T6" fmla="*/ 40 w 153"/>
                <a:gd name="T7" fmla="*/ 84 h 129"/>
                <a:gd name="T8" fmla="*/ 7 w 153"/>
                <a:gd name="T9" fmla="*/ 90 h 129"/>
                <a:gd name="T10" fmla="*/ 18 w 153"/>
                <a:gd name="T11" fmla="*/ 122 h 129"/>
                <a:gd name="T12" fmla="*/ 49 w 153"/>
                <a:gd name="T13" fmla="*/ 119 h 129"/>
                <a:gd name="T14" fmla="*/ 130 w 153"/>
                <a:gd name="T15" fmla="*/ 34 h 129"/>
                <a:gd name="T16" fmla="*/ 131 w 153"/>
                <a:gd name="T17" fmla="*/ 50 h 129"/>
                <a:gd name="T18" fmla="*/ 118 w 153"/>
                <a:gd name="T19" fmla="*/ 92 h 129"/>
                <a:gd name="T20" fmla="*/ 144 w 153"/>
                <a:gd name="T21" fmla="*/ 4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29">
                  <a:moveTo>
                    <a:pt x="144" y="49"/>
                  </a:moveTo>
                  <a:cubicBezTo>
                    <a:pt x="138" y="30"/>
                    <a:pt x="153" y="0"/>
                    <a:pt x="153" y="0"/>
                  </a:cubicBezTo>
                  <a:cubicBezTo>
                    <a:pt x="53" y="102"/>
                    <a:pt x="53" y="102"/>
                    <a:pt x="53" y="102"/>
                  </a:cubicBezTo>
                  <a:cubicBezTo>
                    <a:pt x="52" y="95"/>
                    <a:pt x="47" y="88"/>
                    <a:pt x="40" y="84"/>
                  </a:cubicBezTo>
                  <a:cubicBezTo>
                    <a:pt x="28" y="77"/>
                    <a:pt x="13" y="80"/>
                    <a:pt x="7" y="90"/>
                  </a:cubicBezTo>
                  <a:cubicBezTo>
                    <a:pt x="0" y="101"/>
                    <a:pt x="5" y="115"/>
                    <a:pt x="18" y="122"/>
                  </a:cubicBezTo>
                  <a:cubicBezTo>
                    <a:pt x="29" y="129"/>
                    <a:pt x="42" y="127"/>
                    <a:pt x="49" y="119"/>
                  </a:cubicBezTo>
                  <a:cubicBezTo>
                    <a:pt x="130" y="34"/>
                    <a:pt x="130" y="34"/>
                    <a:pt x="130" y="34"/>
                  </a:cubicBezTo>
                  <a:cubicBezTo>
                    <a:pt x="128" y="37"/>
                    <a:pt x="129" y="41"/>
                    <a:pt x="131" y="50"/>
                  </a:cubicBezTo>
                  <a:cubicBezTo>
                    <a:pt x="136" y="67"/>
                    <a:pt x="118" y="92"/>
                    <a:pt x="118" y="92"/>
                  </a:cubicBezTo>
                  <a:cubicBezTo>
                    <a:pt x="118" y="92"/>
                    <a:pt x="148" y="62"/>
                    <a:pt x="144" y="4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a:extLst>
                <a:ext uri="{FF2B5EF4-FFF2-40B4-BE49-F238E27FC236}">
                  <a16:creationId xmlns:a16="http://schemas.microsoft.com/office/drawing/2014/main" id="{BADB230C-9320-4EC4-AAEF-AF27AC4C5EB0}"/>
                </a:ext>
              </a:extLst>
            </p:cNvPr>
            <p:cNvSpPr>
              <a:spLocks/>
            </p:cNvSpPr>
            <p:nvPr/>
          </p:nvSpPr>
          <p:spPr bwMode="auto">
            <a:xfrm>
              <a:off x="5812" y="4666"/>
              <a:ext cx="324" cy="276"/>
            </a:xfrm>
            <a:custGeom>
              <a:avLst/>
              <a:gdLst>
                <a:gd name="T0" fmla="*/ 178 w 190"/>
                <a:gd name="T1" fmla="*/ 62 h 162"/>
                <a:gd name="T2" fmla="*/ 190 w 190"/>
                <a:gd name="T3" fmla="*/ 0 h 162"/>
                <a:gd name="T4" fmla="*/ 65 w 190"/>
                <a:gd name="T5" fmla="*/ 128 h 162"/>
                <a:gd name="T6" fmla="*/ 49 w 190"/>
                <a:gd name="T7" fmla="*/ 106 h 162"/>
                <a:gd name="T8" fmla="*/ 7 w 190"/>
                <a:gd name="T9" fmla="*/ 113 h 162"/>
                <a:gd name="T10" fmla="*/ 21 w 190"/>
                <a:gd name="T11" fmla="*/ 153 h 162"/>
                <a:gd name="T12" fmla="*/ 60 w 190"/>
                <a:gd name="T13" fmla="*/ 149 h 162"/>
                <a:gd name="T14" fmla="*/ 161 w 190"/>
                <a:gd name="T15" fmla="*/ 43 h 162"/>
                <a:gd name="T16" fmla="*/ 162 w 190"/>
                <a:gd name="T17" fmla="*/ 63 h 162"/>
                <a:gd name="T18" fmla="*/ 147 w 190"/>
                <a:gd name="T19" fmla="*/ 116 h 162"/>
                <a:gd name="T20" fmla="*/ 178 w 190"/>
                <a:gd name="T21" fmla="*/ 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162">
                  <a:moveTo>
                    <a:pt x="178" y="62"/>
                  </a:moveTo>
                  <a:cubicBezTo>
                    <a:pt x="172" y="39"/>
                    <a:pt x="190" y="0"/>
                    <a:pt x="190" y="0"/>
                  </a:cubicBezTo>
                  <a:cubicBezTo>
                    <a:pt x="65" y="128"/>
                    <a:pt x="65" y="128"/>
                    <a:pt x="65" y="128"/>
                  </a:cubicBezTo>
                  <a:cubicBezTo>
                    <a:pt x="64" y="120"/>
                    <a:pt x="58" y="111"/>
                    <a:pt x="49" y="106"/>
                  </a:cubicBezTo>
                  <a:cubicBezTo>
                    <a:pt x="34" y="97"/>
                    <a:pt x="15" y="100"/>
                    <a:pt x="7" y="113"/>
                  </a:cubicBezTo>
                  <a:cubicBezTo>
                    <a:pt x="0" y="127"/>
                    <a:pt x="6" y="145"/>
                    <a:pt x="21" y="153"/>
                  </a:cubicBezTo>
                  <a:cubicBezTo>
                    <a:pt x="35" y="162"/>
                    <a:pt x="51" y="159"/>
                    <a:pt x="60" y="149"/>
                  </a:cubicBezTo>
                  <a:cubicBezTo>
                    <a:pt x="161" y="43"/>
                    <a:pt x="161" y="43"/>
                    <a:pt x="161" y="43"/>
                  </a:cubicBezTo>
                  <a:cubicBezTo>
                    <a:pt x="158" y="47"/>
                    <a:pt x="159" y="52"/>
                    <a:pt x="162" y="63"/>
                  </a:cubicBezTo>
                  <a:cubicBezTo>
                    <a:pt x="169" y="84"/>
                    <a:pt x="147" y="116"/>
                    <a:pt x="147" y="116"/>
                  </a:cubicBezTo>
                  <a:cubicBezTo>
                    <a:pt x="147" y="116"/>
                    <a:pt x="183" y="79"/>
                    <a:pt x="178" y="6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a:extLst>
                <a:ext uri="{FF2B5EF4-FFF2-40B4-BE49-F238E27FC236}">
                  <a16:creationId xmlns:a16="http://schemas.microsoft.com/office/drawing/2014/main" id="{9D9BD421-C5CA-4FCE-8334-99598DD35E02}"/>
                </a:ext>
              </a:extLst>
            </p:cNvPr>
            <p:cNvSpPr>
              <a:spLocks/>
            </p:cNvSpPr>
            <p:nvPr/>
          </p:nvSpPr>
          <p:spPr bwMode="auto">
            <a:xfrm>
              <a:off x="5351" y="479"/>
              <a:ext cx="172" cy="282"/>
            </a:xfrm>
            <a:custGeom>
              <a:avLst/>
              <a:gdLst>
                <a:gd name="T0" fmla="*/ 91 w 101"/>
                <a:gd name="T1" fmla="*/ 45 h 165"/>
                <a:gd name="T2" fmla="*/ 75 w 101"/>
                <a:gd name="T3" fmla="*/ 0 h 165"/>
                <a:gd name="T4" fmla="*/ 43 w 101"/>
                <a:gd name="T5" fmla="*/ 131 h 165"/>
                <a:gd name="T6" fmla="*/ 24 w 101"/>
                <a:gd name="T7" fmla="*/ 123 h 165"/>
                <a:gd name="T8" fmla="*/ 0 w 101"/>
                <a:gd name="T9" fmla="*/ 144 h 165"/>
                <a:gd name="T10" fmla="*/ 24 w 101"/>
                <a:gd name="T11" fmla="*/ 165 h 165"/>
                <a:gd name="T12" fmla="*/ 48 w 101"/>
                <a:gd name="T13" fmla="*/ 147 h 165"/>
                <a:gd name="T14" fmla="*/ 72 w 101"/>
                <a:gd name="T15" fmla="*/ 39 h 165"/>
                <a:gd name="T16" fmla="*/ 81 w 101"/>
                <a:gd name="T17" fmla="*/ 52 h 165"/>
                <a:gd name="T18" fmla="*/ 91 w 101"/>
                <a:gd name="T19" fmla="*/ 92 h 165"/>
                <a:gd name="T20" fmla="*/ 91 w 101"/>
                <a:gd name="T21" fmla="*/ 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65">
                  <a:moveTo>
                    <a:pt x="91" y="45"/>
                  </a:moveTo>
                  <a:cubicBezTo>
                    <a:pt x="77" y="32"/>
                    <a:pt x="75" y="0"/>
                    <a:pt x="75" y="0"/>
                  </a:cubicBezTo>
                  <a:cubicBezTo>
                    <a:pt x="43" y="131"/>
                    <a:pt x="43" y="131"/>
                    <a:pt x="43" y="131"/>
                  </a:cubicBezTo>
                  <a:cubicBezTo>
                    <a:pt x="39" y="126"/>
                    <a:pt x="32" y="123"/>
                    <a:pt x="24" y="123"/>
                  </a:cubicBezTo>
                  <a:cubicBezTo>
                    <a:pt x="10" y="123"/>
                    <a:pt x="0" y="132"/>
                    <a:pt x="0" y="144"/>
                  </a:cubicBezTo>
                  <a:cubicBezTo>
                    <a:pt x="0" y="156"/>
                    <a:pt x="11" y="165"/>
                    <a:pt x="24" y="165"/>
                  </a:cubicBezTo>
                  <a:cubicBezTo>
                    <a:pt x="36" y="165"/>
                    <a:pt x="46" y="157"/>
                    <a:pt x="48" y="147"/>
                  </a:cubicBezTo>
                  <a:cubicBezTo>
                    <a:pt x="72" y="39"/>
                    <a:pt x="72" y="39"/>
                    <a:pt x="72" y="39"/>
                  </a:cubicBezTo>
                  <a:cubicBezTo>
                    <a:pt x="72" y="43"/>
                    <a:pt x="75" y="46"/>
                    <a:pt x="81" y="52"/>
                  </a:cubicBezTo>
                  <a:cubicBezTo>
                    <a:pt x="93" y="63"/>
                    <a:pt x="91" y="92"/>
                    <a:pt x="91" y="92"/>
                  </a:cubicBezTo>
                  <a:cubicBezTo>
                    <a:pt x="91" y="92"/>
                    <a:pt x="101" y="54"/>
                    <a:pt x="91"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a:extLst>
                <a:ext uri="{FF2B5EF4-FFF2-40B4-BE49-F238E27FC236}">
                  <a16:creationId xmlns:a16="http://schemas.microsoft.com/office/drawing/2014/main" id="{139DA870-B968-4D07-8579-6D4DFF78A597}"/>
                </a:ext>
              </a:extLst>
            </p:cNvPr>
            <p:cNvSpPr>
              <a:spLocks/>
            </p:cNvSpPr>
            <p:nvPr/>
          </p:nvSpPr>
          <p:spPr bwMode="auto">
            <a:xfrm>
              <a:off x="3135" y="5082"/>
              <a:ext cx="364" cy="371"/>
            </a:xfrm>
            <a:custGeom>
              <a:avLst/>
              <a:gdLst>
                <a:gd name="T0" fmla="*/ 76 w 213"/>
                <a:gd name="T1" fmla="*/ 8 h 217"/>
                <a:gd name="T2" fmla="*/ 0 w 213"/>
                <a:gd name="T3" fmla="*/ 1 h 217"/>
                <a:gd name="T4" fmla="*/ 170 w 213"/>
                <a:gd name="T5" fmla="*/ 137 h 217"/>
                <a:gd name="T6" fmla="*/ 144 w 213"/>
                <a:gd name="T7" fmla="*/ 159 h 217"/>
                <a:gd name="T8" fmla="*/ 158 w 213"/>
                <a:gd name="T9" fmla="*/ 209 h 217"/>
                <a:gd name="T10" fmla="*/ 205 w 213"/>
                <a:gd name="T11" fmla="*/ 188 h 217"/>
                <a:gd name="T12" fmla="*/ 195 w 213"/>
                <a:gd name="T13" fmla="*/ 141 h 217"/>
                <a:gd name="T14" fmla="*/ 55 w 213"/>
                <a:gd name="T15" fmla="*/ 31 h 217"/>
                <a:gd name="T16" fmla="*/ 79 w 213"/>
                <a:gd name="T17" fmla="*/ 27 h 217"/>
                <a:gd name="T18" fmla="*/ 145 w 213"/>
                <a:gd name="T19" fmla="*/ 40 h 217"/>
                <a:gd name="T20" fmla="*/ 76 w 213"/>
                <a:gd name="T21" fmla="*/ 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217">
                  <a:moveTo>
                    <a:pt x="76" y="8"/>
                  </a:moveTo>
                  <a:cubicBezTo>
                    <a:pt x="48" y="19"/>
                    <a:pt x="0" y="1"/>
                    <a:pt x="0" y="1"/>
                  </a:cubicBezTo>
                  <a:cubicBezTo>
                    <a:pt x="170" y="137"/>
                    <a:pt x="170" y="137"/>
                    <a:pt x="170" y="137"/>
                  </a:cubicBezTo>
                  <a:cubicBezTo>
                    <a:pt x="159" y="140"/>
                    <a:pt x="149" y="148"/>
                    <a:pt x="144" y="159"/>
                  </a:cubicBezTo>
                  <a:cubicBezTo>
                    <a:pt x="135" y="179"/>
                    <a:pt x="141" y="201"/>
                    <a:pt x="158" y="209"/>
                  </a:cubicBezTo>
                  <a:cubicBezTo>
                    <a:pt x="175" y="217"/>
                    <a:pt x="196" y="207"/>
                    <a:pt x="205" y="188"/>
                  </a:cubicBezTo>
                  <a:cubicBezTo>
                    <a:pt x="213" y="170"/>
                    <a:pt x="209" y="150"/>
                    <a:pt x="195" y="141"/>
                  </a:cubicBezTo>
                  <a:cubicBezTo>
                    <a:pt x="55" y="31"/>
                    <a:pt x="55" y="31"/>
                    <a:pt x="55" y="31"/>
                  </a:cubicBezTo>
                  <a:cubicBezTo>
                    <a:pt x="61" y="34"/>
                    <a:pt x="66" y="32"/>
                    <a:pt x="79" y="27"/>
                  </a:cubicBezTo>
                  <a:cubicBezTo>
                    <a:pt x="104" y="17"/>
                    <a:pt x="145" y="40"/>
                    <a:pt x="145" y="40"/>
                  </a:cubicBezTo>
                  <a:cubicBezTo>
                    <a:pt x="145" y="40"/>
                    <a:pt x="96" y="0"/>
                    <a:pt x="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a:extLst>
                <a:ext uri="{FF2B5EF4-FFF2-40B4-BE49-F238E27FC236}">
                  <a16:creationId xmlns:a16="http://schemas.microsoft.com/office/drawing/2014/main" id="{AA54742F-85B6-4E81-ABE0-54F3387802F7}"/>
                </a:ext>
              </a:extLst>
            </p:cNvPr>
            <p:cNvSpPr>
              <a:spLocks/>
            </p:cNvSpPr>
            <p:nvPr/>
          </p:nvSpPr>
          <p:spPr bwMode="auto">
            <a:xfrm>
              <a:off x="5212" y="3599"/>
              <a:ext cx="94" cy="265"/>
            </a:xfrm>
            <a:custGeom>
              <a:avLst/>
              <a:gdLst>
                <a:gd name="T0" fmla="*/ 33 w 55"/>
                <a:gd name="T1" fmla="*/ 26 h 155"/>
                <a:gd name="T2" fmla="*/ 0 w 55"/>
                <a:gd name="T3" fmla="*/ 0 h 155"/>
                <a:gd name="T4" fmla="*/ 37 w 55"/>
                <a:gd name="T5" fmla="*/ 114 h 155"/>
                <a:gd name="T6" fmla="*/ 19 w 55"/>
                <a:gd name="T7" fmla="*/ 117 h 155"/>
                <a:gd name="T8" fmla="*/ 10 w 55"/>
                <a:gd name="T9" fmla="*/ 144 h 155"/>
                <a:gd name="T10" fmla="*/ 39 w 55"/>
                <a:gd name="T11" fmla="*/ 149 h 155"/>
                <a:gd name="T12" fmla="*/ 48 w 55"/>
                <a:gd name="T13" fmla="*/ 124 h 155"/>
                <a:gd name="T14" fmla="*/ 16 w 55"/>
                <a:gd name="T15" fmla="*/ 31 h 155"/>
                <a:gd name="T16" fmla="*/ 28 w 55"/>
                <a:gd name="T17" fmla="*/ 36 h 155"/>
                <a:gd name="T18" fmla="*/ 55 w 55"/>
                <a:gd name="T19" fmla="*/ 62 h 155"/>
                <a:gd name="T20" fmla="*/ 33 w 55"/>
                <a:gd name="T21" fmla="*/ 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55">
                  <a:moveTo>
                    <a:pt x="33" y="26"/>
                  </a:moveTo>
                  <a:cubicBezTo>
                    <a:pt x="17" y="23"/>
                    <a:pt x="0" y="0"/>
                    <a:pt x="0" y="0"/>
                  </a:cubicBezTo>
                  <a:cubicBezTo>
                    <a:pt x="37" y="114"/>
                    <a:pt x="37" y="114"/>
                    <a:pt x="37" y="114"/>
                  </a:cubicBezTo>
                  <a:cubicBezTo>
                    <a:pt x="32" y="113"/>
                    <a:pt x="25" y="113"/>
                    <a:pt x="19" y="117"/>
                  </a:cubicBezTo>
                  <a:cubicBezTo>
                    <a:pt x="9" y="124"/>
                    <a:pt x="5" y="136"/>
                    <a:pt x="10" y="144"/>
                  </a:cubicBezTo>
                  <a:cubicBezTo>
                    <a:pt x="16" y="153"/>
                    <a:pt x="29" y="155"/>
                    <a:pt x="39" y="149"/>
                  </a:cubicBezTo>
                  <a:cubicBezTo>
                    <a:pt x="48" y="143"/>
                    <a:pt x="52" y="132"/>
                    <a:pt x="48" y="124"/>
                  </a:cubicBezTo>
                  <a:cubicBezTo>
                    <a:pt x="16" y="31"/>
                    <a:pt x="16" y="31"/>
                    <a:pt x="16" y="31"/>
                  </a:cubicBezTo>
                  <a:cubicBezTo>
                    <a:pt x="18" y="34"/>
                    <a:pt x="21" y="35"/>
                    <a:pt x="28" y="36"/>
                  </a:cubicBezTo>
                  <a:cubicBezTo>
                    <a:pt x="43" y="39"/>
                    <a:pt x="55" y="62"/>
                    <a:pt x="55" y="62"/>
                  </a:cubicBezTo>
                  <a:cubicBezTo>
                    <a:pt x="55" y="62"/>
                    <a:pt x="44" y="28"/>
                    <a:pt x="33"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a:extLst>
                <a:ext uri="{FF2B5EF4-FFF2-40B4-BE49-F238E27FC236}">
                  <a16:creationId xmlns:a16="http://schemas.microsoft.com/office/drawing/2014/main" id="{A20D857A-0A64-423C-A0D5-D139BD480D09}"/>
                </a:ext>
              </a:extLst>
            </p:cNvPr>
            <p:cNvSpPr>
              <a:spLocks/>
            </p:cNvSpPr>
            <p:nvPr/>
          </p:nvSpPr>
          <p:spPr bwMode="auto">
            <a:xfrm>
              <a:off x="3672" y="4935"/>
              <a:ext cx="326" cy="371"/>
            </a:xfrm>
            <a:custGeom>
              <a:avLst/>
              <a:gdLst>
                <a:gd name="T0" fmla="*/ 182 w 191"/>
                <a:gd name="T1" fmla="*/ 74 h 217"/>
                <a:gd name="T2" fmla="*/ 191 w 191"/>
                <a:gd name="T3" fmla="*/ 0 h 217"/>
                <a:gd name="T4" fmla="*/ 146 w 191"/>
                <a:gd name="T5" fmla="*/ 64 h 217"/>
                <a:gd name="T6" fmla="*/ 145 w 191"/>
                <a:gd name="T7" fmla="*/ 65 h 217"/>
                <a:gd name="T8" fmla="*/ 67 w 191"/>
                <a:gd name="T9" fmla="*/ 175 h 217"/>
                <a:gd name="T10" fmla="*/ 64 w 191"/>
                <a:gd name="T11" fmla="*/ 167 h 217"/>
                <a:gd name="T12" fmla="*/ 64 w 191"/>
                <a:gd name="T13" fmla="*/ 167 h 217"/>
                <a:gd name="T14" fmla="*/ 48 w 191"/>
                <a:gd name="T15" fmla="*/ 152 h 217"/>
                <a:gd name="T16" fmla="*/ 4 w 191"/>
                <a:gd name="T17" fmla="*/ 170 h 217"/>
                <a:gd name="T18" fmla="*/ 4 w 191"/>
                <a:gd name="T19" fmla="*/ 196 h 217"/>
                <a:gd name="T20" fmla="*/ 21 w 191"/>
                <a:gd name="T21" fmla="*/ 214 h 217"/>
                <a:gd name="T22" fmla="*/ 24 w 191"/>
                <a:gd name="T23" fmla="*/ 215 h 217"/>
                <a:gd name="T24" fmla="*/ 29 w 191"/>
                <a:gd name="T25" fmla="*/ 216 h 217"/>
                <a:gd name="T26" fmla="*/ 43 w 191"/>
                <a:gd name="T27" fmla="*/ 215 h 217"/>
                <a:gd name="T28" fmla="*/ 62 w 191"/>
                <a:gd name="T29" fmla="*/ 201 h 217"/>
                <a:gd name="T30" fmla="*/ 122 w 191"/>
                <a:gd name="T31" fmla="*/ 114 h 217"/>
                <a:gd name="T32" fmla="*/ 124 w 191"/>
                <a:gd name="T33" fmla="*/ 112 h 217"/>
                <a:gd name="T34" fmla="*/ 126 w 191"/>
                <a:gd name="T35" fmla="*/ 121 h 217"/>
                <a:gd name="T36" fmla="*/ 113 w 191"/>
                <a:gd name="T37" fmla="*/ 186 h 217"/>
                <a:gd name="T38" fmla="*/ 143 w 191"/>
                <a:gd name="T39" fmla="*/ 116 h 217"/>
                <a:gd name="T40" fmla="*/ 142 w 191"/>
                <a:gd name="T41" fmla="*/ 86 h 217"/>
                <a:gd name="T42" fmla="*/ 163 w 191"/>
                <a:gd name="T43" fmla="*/ 56 h 217"/>
                <a:gd name="T44" fmla="*/ 166 w 191"/>
                <a:gd name="T45" fmla="*/ 79 h 217"/>
                <a:gd name="T46" fmla="*/ 152 w 191"/>
                <a:gd name="T47" fmla="*/ 144 h 217"/>
                <a:gd name="T48" fmla="*/ 182 w 191"/>
                <a:gd name="T49" fmla="*/ 7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217">
                  <a:moveTo>
                    <a:pt x="182" y="74"/>
                  </a:moveTo>
                  <a:cubicBezTo>
                    <a:pt x="174" y="48"/>
                    <a:pt x="191" y="0"/>
                    <a:pt x="191" y="0"/>
                  </a:cubicBezTo>
                  <a:cubicBezTo>
                    <a:pt x="146" y="64"/>
                    <a:pt x="146" y="64"/>
                    <a:pt x="146" y="64"/>
                  </a:cubicBezTo>
                  <a:cubicBezTo>
                    <a:pt x="145" y="65"/>
                    <a:pt x="145" y="65"/>
                    <a:pt x="145" y="65"/>
                  </a:cubicBezTo>
                  <a:cubicBezTo>
                    <a:pt x="67" y="175"/>
                    <a:pt x="67" y="175"/>
                    <a:pt x="67" y="175"/>
                  </a:cubicBezTo>
                  <a:cubicBezTo>
                    <a:pt x="66" y="173"/>
                    <a:pt x="65" y="170"/>
                    <a:pt x="64" y="167"/>
                  </a:cubicBezTo>
                  <a:cubicBezTo>
                    <a:pt x="64" y="167"/>
                    <a:pt x="64" y="167"/>
                    <a:pt x="64" y="167"/>
                  </a:cubicBezTo>
                  <a:cubicBezTo>
                    <a:pt x="60" y="160"/>
                    <a:pt x="55" y="155"/>
                    <a:pt x="48" y="152"/>
                  </a:cubicBezTo>
                  <a:cubicBezTo>
                    <a:pt x="31" y="145"/>
                    <a:pt x="11" y="153"/>
                    <a:pt x="4" y="170"/>
                  </a:cubicBezTo>
                  <a:cubicBezTo>
                    <a:pt x="0" y="179"/>
                    <a:pt x="0" y="188"/>
                    <a:pt x="4" y="196"/>
                  </a:cubicBezTo>
                  <a:cubicBezTo>
                    <a:pt x="7" y="204"/>
                    <a:pt x="13" y="210"/>
                    <a:pt x="21" y="214"/>
                  </a:cubicBezTo>
                  <a:cubicBezTo>
                    <a:pt x="22" y="214"/>
                    <a:pt x="23" y="215"/>
                    <a:pt x="24" y="215"/>
                  </a:cubicBezTo>
                  <a:cubicBezTo>
                    <a:pt x="26" y="215"/>
                    <a:pt x="28" y="216"/>
                    <a:pt x="29" y="216"/>
                  </a:cubicBezTo>
                  <a:cubicBezTo>
                    <a:pt x="34" y="217"/>
                    <a:pt x="39" y="216"/>
                    <a:pt x="43" y="215"/>
                  </a:cubicBezTo>
                  <a:cubicBezTo>
                    <a:pt x="51" y="213"/>
                    <a:pt x="58" y="208"/>
                    <a:pt x="62" y="201"/>
                  </a:cubicBezTo>
                  <a:cubicBezTo>
                    <a:pt x="122" y="114"/>
                    <a:pt x="122" y="114"/>
                    <a:pt x="122" y="114"/>
                  </a:cubicBezTo>
                  <a:cubicBezTo>
                    <a:pt x="124" y="112"/>
                    <a:pt x="124" y="112"/>
                    <a:pt x="124" y="112"/>
                  </a:cubicBezTo>
                  <a:cubicBezTo>
                    <a:pt x="124" y="115"/>
                    <a:pt x="125" y="118"/>
                    <a:pt x="126" y="121"/>
                  </a:cubicBezTo>
                  <a:cubicBezTo>
                    <a:pt x="134" y="145"/>
                    <a:pt x="113" y="186"/>
                    <a:pt x="113" y="186"/>
                  </a:cubicBezTo>
                  <a:cubicBezTo>
                    <a:pt x="113" y="186"/>
                    <a:pt x="150" y="135"/>
                    <a:pt x="143" y="116"/>
                  </a:cubicBezTo>
                  <a:cubicBezTo>
                    <a:pt x="140" y="108"/>
                    <a:pt x="140" y="97"/>
                    <a:pt x="142" y="86"/>
                  </a:cubicBezTo>
                  <a:cubicBezTo>
                    <a:pt x="163" y="56"/>
                    <a:pt x="163" y="56"/>
                    <a:pt x="163" y="56"/>
                  </a:cubicBezTo>
                  <a:cubicBezTo>
                    <a:pt x="160" y="61"/>
                    <a:pt x="162" y="67"/>
                    <a:pt x="166" y="79"/>
                  </a:cubicBezTo>
                  <a:cubicBezTo>
                    <a:pt x="173" y="102"/>
                    <a:pt x="152" y="144"/>
                    <a:pt x="152" y="144"/>
                  </a:cubicBezTo>
                  <a:cubicBezTo>
                    <a:pt x="152" y="144"/>
                    <a:pt x="189" y="93"/>
                    <a:pt x="182" y="7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a:extLst>
                <a:ext uri="{FF2B5EF4-FFF2-40B4-BE49-F238E27FC236}">
                  <a16:creationId xmlns:a16="http://schemas.microsoft.com/office/drawing/2014/main" id="{131ADD01-B134-4E88-A481-C56DEC7A6EC8}"/>
                </a:ext>
              </a:extLst>
            </p:cNvPr>
            <p:cNvSpPr>
              <a:spLocks/>
            </p:cNvSpPr>
            <p:nvPr/>
          </p:nvSpPr>
          <p:spPr bwMode="auto">
            <a:xfrm>
              <a:off x="3714" y="5614"/>
              <a:ext cx="224" cy="297"/>
            </a:xfrm>
            <a:custGeom>
              <a:avLst/>
              <a:gdLst>
                <a:gd name="T0" fmla="*/ 78 w 131"/>
                <a:gd name="T1" fmla="*/ 154 h 174"/>
                <a:gd name="T2" fmla="*/ 131 w 131"/>
                <a:gd name="T3" fmla="*/ 174 h 174"/>
                <a:gd name="T4" fmla="*/ 92 w 131"/>
                <a:gd name="T5" fmla="*/ 129 h 174"/>
                <a:gd name="T6" fmla="*/ 91 w 131"/>
                <a:gd name="T7" fmla="*/ 128 h 174"/>
                <a:gd name="T8" fmla="*/ 25 w 131"/>
                <a:gd name="T9" fmla="*/ 51 h 174"/>
                <a:gd name="T10" fmla="*/ 31 w 131"/>
                <a:gd name="T11" fmla="*/ 51 h 174"/>
                <a:gd name="T12" fmla="*/ 32 w 131"/>
                <a:gd name="T13" fmla="*/ 50 h 174"/>
                <a:gd name="T14" fmla="*/ 46 w 131"/>
                <a:gd name="T15" fmla="*/ 42 h 174"/>
                <a:gd name="T16" fmla="*/ 41 w 131"/>
                <a:gd name="T17" fmla="*/ 7 h 174"/>
                <a:gd name="T18" fmla="*/ 21 w 131"/>
                <a:gd name="T19" fmla="*/ 2 h 174"/>
                <a:gd name="T20" fmla="*/ 5 w 131"/>
                <a:gd name="T21" fmla="*/ 11 h 174"/>
                <a:gd name="T22" fmla="*/ 4 w 131"/>
                <a:gd name="T23" fmla="*/ 13 h 174"/>
                <a:gd name="T24" fmla="*/ 2 w 131"/>
                <a:gd name="T25" fmla="*/ 17 h 174"/>
                <a:gd name="T26" fmla="*/ 0 w 131"/>
                <a:gd name="T27" fmla="*/ 27 h 174"/>
                <a:gd name="T28" fmla="*/ 7 w 131"/>
                <a:gd name="T29" fmla="*/ 43 h 174"/>
                <a:gd name="T30" fmla="*/ 60 w 131"/>
                <a:gd name="T31" fmla="*/ 103 h 174"/>
                <a:gd name="T32" fmla="*/ 61 w 131"/>
                <a:gd name="T33" fmla="*/ 104 h 174"/>
                <a:gd name="T34" fmla="*/ 54 w 131"/>
                <a:gd name="T35" fmla="*/ 105 h 174"/>
                <a:gd name="T36" fmla="*/ 9 w 131"/>
                <a:gd name="T37" fmla="*/ 83 h 174"/>
                <a:gd name="T38" fmla="*/ 54 w 131"/>
                <a:gd name="T39" fmla="*/ 118 h 174"/>
                <a:gd name="T40" fmla="*/ 77 w 131"/>
                <a:gd name="T41" fmla="*/ 122 h 174"/>
                <a:gd name="T42" fmla="*/ 95 w 131"/>
                <a:gd name="T43" fmla="*/ 143 h 174"/>
                <a:gd name="T44" fmla="*/ 78 w 131"/>
                <a:gd name="T45" fmla="*/ 141 h 174"/>
                <a:gd name="T46" fmla="*/ 32 w 131"/>
                <a:gd name="T47" fmla="*/ 119 h 174"/>
                <a:gd name="T48" fmla="*/ 78 w 131"/>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74">
                  <a:moveTo>
                    <a:pt x="78" y="154"/>
                  </a:moveTo>
                  <a:cubicBezTo>
                    <a:pt x="99" y="153"/>
                    <a:pt x="131" y="174"/>
                    <a:pt x="131" y="174"/>
                  </a:cubicBezTo>
                  <a:cubicBezTo>
                    <a:pt x="92" y="129"/>
                    <a:pt x="92" y="129"/>
                    <a:pt x="92" y="129"/>
                  </a:cubicBezTo>
                  <a:cubicBezTo>
                    <a:pt x="91" y="128"/>
                    <a:pt x="91" y="128"/>
                    <a:pt x="91" y="128"/>
                  </a:cubicBezTo>
                  <a:cubicBezTo>
                    <a:pt x="25" y="51"/>
                    <a:pt x="25" y="51"/>
                    <a:pt x="25" y="51"/>
                  </a:cubicBezTo>
                  <a:cubicBezTo>
                    <a:pt x="27" y="51"/>
                    <a:pt x="29" y="51"/>
                    <a:pt x="31" y="51"/>
                  </a:cubicBezTo>
                  <a:cubicBezTo>
                    <a:pt x="32" y="50"/>
                    <a:pt x="32" y="50"/>
                    <a:pt x="32" y="50"/>
                  </a:cubicBezTo>
                  <a:cubicBezTo>
                    <a:pt x="37" y="49"/>
                    <a:pt x="42" y="46"/>
                    <a:pt x="46" y="42"/>
                  </a:cubicBezTo>
                  <a:cubicBezTo>
                    <a:pt x="54" y="31"/>
                    <a:pt x="52" y="15"/>
                    <a:pt x="41" y="7"/>
                  </a:cubicBezTo>
                  <a:cubicBezTo>
                    <a:pt x="35" y="2"/>
                    <a:pt x="28" y="0"/>
                    <a:pt x="21" y="2"/>
                  </a:cubicBezTo>
                  <a:cubicBezTo>
                    <a:pt x="15" y="2"/>
                    <a:pt x="9" y="6"/>
                    <a:pt x="5" y="11"/>
                  </a:cubicBezTo>
                  <a:cubicBezTo>
                    <a:pt x="5" y="12"/>
                    <a:pt x="4" y="12"/>
                    <a:pt x="4" y="13"/>
                  </a:cubicBezTo>
                  <a:cubicBezTo>
                    <a:pt x="3" y="14"/>
                    <a:pt x="3" y="15"/>
                    <a:pt x="2" y="17"/>
                  </a:cubicBezTo>
                  <a:cubicBezTo>
                    <a:pt x="1" y="20"/>
                    <a:pt x="0" y="23"/>
                    <a:pt x="0" y="27"/>
                  </a:cubicBezTo>
                  <a:cubicBezTo>
                    <a:pt x="1" y="33"/>
                    <a:pt x="3" y="39"/>
                    <a:pt x="7" y="43"/>
                  </a:cubicBezTo>
                  <a:cubicBezTo>
                    <a:pt x="60" y="103"/>
                    <a:pt x="60" y="103"/>
                    <a:pt x="60" y="103"/>
                  </a:cubicBezTo>
                  <a:cubicBezTo>
                    <a:pt x="61" y="104"/>
                    <a:pt x="61" y="104"/>
                    <a:pt x="61" y="104"/>
                  </a:cubicBezTo>
                  <a:cubicBezTo>
                    <a:pt x="59" y="104"/>
                    <a:pt x="57" y="105"/>
                    <a:pt x="54" y="105"/>
                  </a:cubicBezTo>
                  <a:cubicBezTo>
                    <a:pt x="35" y="106"/>
                    <a:pt x="9" y="83"/>
                    <a:pt x="9" y="83"/>
                  </a:cubicBezTo>
                  <a:cubicBezTo>
                    <a:pt x="9" y="83"/>
                    <a:pt x="39" y="119"/>
                    <a:pt x="54" y="118"/>
                  </a:cubicBezTo>
                  <a:cubicBezTo>
                    <a:pt x="61" y="117"/>
                    <a:pt x="69" y="119"/>
                    <a:pt x="77" y="122"/>
                  </a:cubicBezTo>
                  <a:cubicBezTo>
                    <a:pt x="95" y="143"/>
                    <a:pt x="95" y="143"/>
                    <a:pt x="95" y="143"/>
                  </a:cubicBezTo>
                  <a:cubicBezTo>
                    <a:pt x="92" y="140"/>
                    <a:pt x="87" y="140"/>
                    <a:pt x="78" y="141"/>
                  </a:cubicBezTo>
                  <a:cubicBezTo>
                    <a:pt x="59" y="142"/>
                    <a:pt x="32" y="119"/>
                    <a:pt x="32" y="119"/>
                  </a:cubicBezTo>
                  <a:cubicBezTo>
                    <a:pt x="32" y="119"/>
                    <a:pt x="63" y="155"/>
                    <a:pt x="78" y="15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a:extLst>
                <a:ext uri="{FF2B5EF4-FFF2-40B4-BE49-F238E27FC236}">
                  <a16:creationId xmlns:a16="http://schemas.microsoft.com/office/drawing/2014/main" id="{1053DE0F-DC6F-4DF4-8070-6B91DB071D2C}"/>
                </a:ext>
              </a:extLst>
            </p:cNvPr>
            <p:cNvSpPr>
              <a:spLocks/>
            </p:cNvSpPr>
            <p:nvPr/>
          </p:nvSpPr>
          <p:spPr bwMode="auto">
            <a:xfrm>
              <a:off x="4355" y="703"/>
              <a:ext cx="239" cy="461"/>
            </a:xfrm>
            <a:custGeom>
              <a:avLst/>
              <a:gdLst>
                <a:gd name="T0" fmla="*/ 126 w 140"/>
                <a:gd name="T1" fmla="*/ 73 h 270"/>
                <a:gd name="T2" fmla="*/ 103 w 140"/>
                <a:gd name="T3" fmla="*/ 0 h 270"/>
                <a:gd name="T4" fmla="*/ 88 w 140"/>
                <a:gd name="T5" fmla="*/ 79 h 270"/>
                <a:gd name="T6" fmla="*/ 87 w 140"/>
                <a:gd name="T7" fmla="*/ 80 h 270"/>
                <a:gd name="T8" fmla="*/ 61 w 140"/>
                <a:gd name="T9" fmla="*/ 215 h 270"/>
                <a:gd name="T10" fmla="*/ 55 w 140"/>
                <a:gd name="T11" fmla="*/ 209 h 270"/>
                <a:gd name="T12" fmla="*/ 55 w 140"/>
                <a:gd name="T13" fmla="*/ 209 h 270"/>
                <a:gd name="T14" fmla="*/ 34 w 140"/>
                <a:gd name="T15" fmla="*/ 202 h 270"/>
                <a:gd name="T16" fmla="*/ 1 w 140"/>
                <a:gd name="T17" fmla="*/ 236 h 270"/>
                <a:gd name="T18" fmla="*/ 12 w 140"/>
                <a:gd name="T19" fmla="*/ 261 h 270"/>
                <a:gd name="T20" fmla="*/ 35 w 140"/>
                <a:gd name="T21" fmla="*/ 270 h 270"/>
                <a:gd name="T22" fmla="*/ 38 w 140"/>
                <a:gd name="T23" fmla="*/ 270 h 270"/>
                <a:gd name="T24" fmla="*/ 44 w 140"/>
                <a:gd name="T25" fmla="*/ 269 h 270"/>
                <a:gd name="T26" fmla="*/ 56 w 140"/>
                <a:gd name="T27" fmla="*/ 262 h 270"/>
                <a:gd name="T28" fmla="*/ 68 w 140"/>
                <a:gd name="T29" fmla="*/ 241 h 270"/>
                <a:gd name="T30" fmla="*/ 87 w 140"/>
                <a:gd name="T31" fmla="*/ 136 h 270"/>
                <a:gd name="T32" fmla="*/ 87 w 140"/>
                <a:gd name="T33" fmla="*/ 133 h 270"/>
                <a:gd name="T34" fmla="*/ 94 w 140"/>
                <a:gd name="T35" fmla="*/ 140 h 270"/>
                <a:gd name="T36" fmla="*/ 109 w 140"/>
                <a:gd name="T37" fmla="*/ 206 h 270"/>
                <a:gd name="T38" fmla="*/ 108 w 140"/>
                <a:gd name="T39" fmla="*/ 129 h 270"/>
                <a:gd name="T40" fmla="*/ 93 w 140"/>
                <a:gd name="T41" fmla="*/ 101 h 270"/>
                <a:gd name="T42" fmla="*/ 100 w 140"/>
                <a:gd name="T43" fmla="*/ 64 h 270"/>
                <a:gd name="T44" fmla="*/ 113 w 140"/>
                <a:gd name="T45" fmla="*/ 84 h 270"/>
                <a:gd name="T46" fmla="*/ 127 w 140"/>
                <a:gd name="T47" fmla="*/ 151 h 270"/>
                <a:gd name="T48" fmla="*/ 126 w 140"/>
                <a:gd name="T49" fmla="*/ 7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270">
                  <a:moveTo>
                    <a:pt x="126" y="73"/>
                  </a:moveTo>
                  <a:cubicBezTo>
                    <a:pt x="107" y="52"/>
                    <a:pt x="103" y="0"/>
                    <a:pt x="103" y="0"/>
                  </a:cubicBezTo>
                  <a:cubicBezTo>
                    <a:pt x="88" y="79"/>
                    <a:pt x="88" y="79"/>
                    <a:pt x="88" y="79"/>
                  </a:cubicBezTo>
                  <a:cubicBezTo>
                    <a:pt x="87" y="80"/>
                    <a:pt x="87" y="80"/>
                    <a:pt x="87" y="80"/>
                  </a:cubicBezTo>
                  <a:cubicBezTo>
                    <a:pt x="61" y="215"/>
                    <a:pt x="61" y="215"/>
                    <a:pt x="61" y="215"/>
                  </a:cubicBezTo>
                  <a:cubicBezTo>
                    <a:pt x="59" y="213"/>
                    <a:pt x="57" y="211"/>
                    <a:pt x="55" y="209"/>
                  </a:cubicBezTo>
                  <a:cubicBezTo>
                    <a:pt x="55" y="209"/>
                    <a:pt x="55" y="209"/>
                    <a:pt x="55" y="209"/>
                  </a:cubicBezTo>
                  <a:cubicBezTo>
                    <a:pt x="49" y="204"/>
                    <a:pt x="42" y="202"/>
                    <a:pt x="34" y="202"/>
                  </a:cubicBezTo>
                  <a:cubicBezTo>
                    <a:pt x="15" y="202"/>
                    <a:pt x="0" y="217"/>
                    <a:pt x="1" y="236"/>
                  </a:cubicBezTo>
                  <a:cubicBezTo>
                    <a:pt x="1" y="246"/>
                    <a:pt x="5" y="255"/>
                    <a:pt x="12" y="261"/>
                  </a:cubicBezTo>
                  <a:cubicBezTo>
                    <a:pt x="18" y="267"/>
                    <a:pt x="26" y="270"/>
                    <a:pt x="35" y="270"/>
                  </a:cubicBezTo>
                  <a:cubicBezTo>
                    <a:pt x="36" y="270"/>
                    <a:pt x="37" y="270"/>
                    <a:pt x="38" y="270"/>
                  </a:cubicBezTo>
                  <a:cubicBezTo>
                    <a:pt x="40" y="270"/>
                    <a:pt x="42" y="269"/>
                    <a:pt x="44" y="269"/>
                  </a:cubicBezTo>
                  <a:cubicBezTo>
                    <a:pt x="48" y="267"/>
                    <a:pt x="52" y="265"/>
                    <a:pt x="56" y="262"/>
                  </a:cubicBezTo>
                  <a:cubicBezTo>
                    <a:pt x="62" y="257"/>
                    <a:pt x="66" y="249"/>
                    <a:pt x="68" y="241"/>
                  </a:cubicBezTo>
                  <a:cubicBezTo>
                    <a:pt x="87" y="136"/>
                    <a:pt x="87" y="136"/>
                    <a:pt x="87" y="136"/>
                  </a:cubicBezTo>
                  <a:cubicBezTo>
                    <a:pt x="87" y="133"/>
                    <a:pt x="87" y="133"/>
                    <a:pt x="87" y="133"/>
                  </a:cubicBezTo>
                  <a:cubicBezTo>
                    <a:pt x="89" y="135"/>
                    <a:pt x="91" y="137"/>
                    <a:pt x="94" y="140"/>
                  </a:cubicBezTo>
                  <a:cubicBezTo>
                    <a:pt x="111" y="159"/>
                    <a:pt x="109" y="206"/>
                    <a:pt x="109" y="206"/>
                  </a:cubicBezTo>
                  <a:cubicBezTo>
                    <a:pt x="109" y="206"/>
                    <a:pt x="121" y="143"/>
                    <a:pt x="108" y="129"/>
                  </a:cubicBezTo>
                  <a:cubicBezTo>
                    <a:pt x="101" y="122"/>
                    <a:pt x="97" y="112"/>
                    <a:pt x="93" y="101"/>
                  </a:cubicBezTo>
                  <a:cubicBezTo>
                    <a:pt x="100" y="64"/>
                    <a:pt x="100" y="64"/>
                    <a:pt x="100" y="64"/>
                  </a:cubicBezTo>
                  <a:cubicBezTo>
                    <a:pt x="100" y="70"/>
                    <a:pt x="104" y="75"/>
                    <a:pt x="113" y="84"/>
                  </a:cubicBezTo>
                  <a:cubicBezTo>
                    <a:pt x="130" y="103"/>
                    <a:pt x="127" y="151"/>
                    <a:pt x="127" y="151"/>
                  </a:cubicBezTo>
                  <a:cubicBezTo>
                    <a:pt x="127" y="151"/>
                    <a:pt x="140" y="88"/>
                    <a:pt x="126" y="7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a:extLst>
                <a:ext uri="{FF2B5EF4-FFF2-40B4-BE49-F238E27FC236}">
                  <a16:creationId xmlns:a16="http://schemas.microsoft.com/office/drawing/2014/main" id="{FCD535C6-1328-47DF-85A2-F5EF040D3670}"/>
                </a:ext>
              </a:extLst>
            </p:cNvPr>
            <p:cNvSpPr>
              <a:spLocks/>
            </p:cNvSpPr>
            <p:nvPr/>
          </p:nvSpPr>
          <p:spPr bwMode="auto">
            <a:xfrm>
              <a:off x="5456" y="5221"/>
              <a:ext cx="214" cy="444"/>
            </a:xfrm>
            <a:custGeom>
              <a:avLst/>
              <a:gdLst>
                <a:gd name="T0" fmla="*/ 60 w 125"/>
                <a:gd name="T1" fmla="*/ 44 h 260"/>
                <a:gd name="T2" fmla="*/ 0 w 125"/>
                <a:gd name="T3" fmla="*/ 0 h 260"/>
                <a:gd name="T4" fmla="*/ 34 w 125"/>
                <a:gd name="T5" fmla="*/ 71 h 260"/>
                <a:gd name="T6" fmla="*/ 34 w 125"/>
                <a:gd name="T7" fmla="*/ 72 h 260"/>
                <a:gd name="T8" fmla="*/ 92 w 125"/>
                <a:gd name="T9" fmla="*/ 194 h 260"/>
                <a:gd name="T10" fmla="*/ 84 w 125"/>
                <a:gd name="T11" fmla="*/ 193 h 260"/>
                <a:gd name="T12" fmla="*/ 84 w 125"/>
                <a:gd name="T13" fmla="*/ 193 h 260"/>
                <a:gd name="T14" fmla="*/ 63 w 125"/>
                <a:gd name="T15" fmla="*/ 199 h 260"/>
                <a:gd name="T16" fmla="*/ 57 w 125"/>
                <a:gd name="T17" fmla="*/ 246 h 260"/>
                <a:gd name="T18" fmla="*/ 80 w 125"/>
                <a:gd name="T19" fmla="*/ 259 h 260"/>
                <a:gd name="T20" fmla="*/ 104 w 125"/>
                <a:gd name="T21" fmla="*/ 253 h 260"/>
                <a:gd name="T22" fmla="*/ 106 w 125"/>
                <a:gd name="T23" fmla="*/ 251 h 260"/>
                <a:gd name="T24" fmla="*/ 110 w 125"/>
                <a:gd name="T25" fmla="*/ 247 h 260"/>
                <a:gd name="T26" fmla="*/ 116 w 125"/>
                <a:gd name="T27" fmla="*/ 234 h 260"/>
                <a:gd name="T28" fmla="*/ 112 w 125"/>
                <a:gd name="T29" fmla="*/ 210 h 260"/>
                <a:gd name="T30" fmla="*/ 66 w 125"/>
                <a:gd name="T31" fmla="*/ 116 h 260"/>
                <a:gd name="T32" fmla="*/ 65 w 125"/>
                <a:gd name="T33" fmla="*/ 114 h 260"/>
                <a:gd name="T34" fmla="*/ 74 w 125"/>
                <a:gd name="T35" fmla="*/ 116 h 260"/>
                <a:gd name="T36" fmla="*/ 125 w 125"/>
                <a:gd name="T37" fmla="*/ 159 h 260"/>
                <a:gd name="T38" fmla="*/ 78 w 125"/>
                <a:gd name="T39" fmla="*/ 99 h 260"/>
                <a:gd name="T40" fmla="*/ 51 w 125"/>
                <a:gd name="T41" fmla="*/ 85 h 260"/>
                <a:gd name="T42" fmla="*/ 35 w 125"/>
                <a:gd name="T43" fmla="*/ 52 h 260"/>
                <a:gd name="T44" fmla="*/ 56 w 125"/>
                <a:gd name="T45" fmla="*/ 61 h 260"/>
                <a:gd name="T46" fmla="*/ 107 w 125"/>
                <a:gd name="T47" fmla="*/ 104 h 260"/>
                <a:gd name="T48" fmla="*/ 60 w 125"/>
                <a:gd name="T49"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260">
                  <a:moveTo>
                    <a:pt x="60" y="44"/>
                  </a:moveTo>
                  <a:cubicBezTo>
                    <a:pt x="34" y="39"/>
                    <a:pt x="0" y="0"/>
                    <a:pt x="0" y="0"/>
                  </a:cubicBezTo>
                  <a:cubicBezTo>
                    <a:pt x="34" y="71"/>
                    <a:pt x="34" y="71"/>
                    <a:pt x="34" y="71"/>
                  </a:cubicBezTo>
                  <a:cubicBezTo>
                    <a:pt x="34" y="72"/>
                    <a:pt x="34" y="72"/>
                    <a:pt x="34" y="72"/>
                  </a:cubicBezTo>
                  <a:cubicBezTo>
                    <a:pt x="92" y="194"/>
                    <a:pt x="92" y="194"/>
                    <a:pt x="92" y="194"/>
                  </a:cubicBezTo>
                  <a:cubicBezTo>
                    <a:pt x="90" y="193"/>
                    <a:pt x="87" y="193"/>
                    <a:pt x="84" y="193"/>
                  </a:cubicBezTo>
                  <a:cubicBezTo>
                    <a:pt x="84" y="193"/>
                    <a:pt x="84" y="193"/>
                    <a:pt x="84" y="193"/>
                  </a:cubicBezTo>
                  <a:cubicBezTo>
                    <a:pt x="76" y="192"/>
                    <a:pt x="69" y="195"/>
                    <a:pt x="63" y="199"/>
                  </a:cubicBezTo>
                  <a:cubicBezTo>
                    <a:pt x="48" y="210"/>
                    <a:pt x="46" y="231"/>
                    <a:pt x="57" y="246"/>
                  </a:cubicBezTo>
                  <a:cubicBezTo>
                    <a:pt x="63" y="254"/>
                    <a:pt x="71" y="258"/>
                    <a:pt x="80" y="259"/>
                  </a:cubicBezTo>
                  <a:cubicBezTo>
                    <a:pt x="88" y="260"/>
                    <a:pt x="97" y="258"/>
                    <a:pt x="104" y="253"/>
                  </a:cubicBezTo>
                  <a:cubicBezTo>
                    <a:pt x="105" y="252"/>
                    <a:pt x="106" y="251"/>
                    <a:pt x="106" y="251"/>
                  </a:cubicBezTo>
                  <a:cubicBezTo>
                    <a:pt x="108" y="249"/>
                    <a:pt x="109" y="248"/>
                    <a:pt x="110" y="247"/>
                  </a:cubicBezTo>
                  <a:cubicBezTo>
                    <a:pt x="113" y="243"/>
                    <a:pt x="115" y="238"/>
                    <a:pt x="116" y="234"/>
                  </a:cubicBezTo>
                  <a:cubicBezTo>
                    <a:pt x="117" y="226"/>
                    <a:pt x="116" y="218"/>
                    <a:pt x="112" y="210"/>
                  </a:cubicBezTo>
                  <a:cubicBezTo>
                    <a:pt x="66" y="116"/>
                    <a:pt x="66" y="116"/>
                    <a:pt x="66" y="116"/>
                  </a:cubicBezTo>
                  <a:cubicBezTo>
                    <a:pt x="65" y="114"/>
                    <a:pt x="65" y="114"/>
                    <a:pt x="65" y="114"/>
                  </a:cubicBezTo>
                  <a:cubicBezTo>
                    <a:pt x="68" y="114"/>
                    <a:pt x="71" y="115"/>
                    <a:pt x="74" y="116"/>
                  </a:cubicBezTo>
                  <a:cubicBezTo>
                    <a:pt x="99" y="120"/>
                    <a:pt x="125" y="159"/>
                    <a:pt x="125" y="159"/>
                  </a:cubicBezTo>
                  <a:cubicBezTo>
                    <a:pt x="125" y="159"/>
                    <a:pt x="98" y="102"/>
                    <a:pt x="78" y="99"/>
                  </a:cubicBezTo>
                  <a:cubicBezTo>
                    <a:pt x="70" y="97"/>
                    <a:pt x="60" y="92"/>
                    <a:pt x="51" y="85"/>
                  </a:cubicBezTo>
                  <a:cubicBezTo>
                    <a:pt x="35" y="52"/>
                    <a:pt x="35" y="52"/>
                    <a:pt x="35" y="52"/>
                  </a:cubicBezTo>
                  <a:cubicBezTo>
                    <a:pt x="38" y="57"/>
                    <a:pt x="44" y="58"/>
                    <a:pt x="56" y="61"/>
                  </a:cubicBezTo>
                  <a:cubicBezTo>
                    <a:pt x="81" y="65"/>
                    <a:pt x="107" y="104"/>
                    <a:pt x="107" y="104"/>
                  </a:cubicBezTo>
                  <a:cubicBezTo>
                    <a:pt x="107" y="104"/>
                    <a:pt x="80" y="47"/>
                    <a:pt x="60" y="4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a:extLst>
                <a:ext uri="{FF2B5EF4-FFF2-40B4-BE49-F238E27FC236}">
                  <a16:creationId xmlns:a16="http://schemas.microsoft.com/office/drawing/2014/main" id="{4A50DDB7-4C7F-47A2-BE8B-1FBC6BFB9DD3}"/>
                </a:ext>
              </a:extLst>
            </p:cNvPr>
            <p:cNvSpPr>
              <a:spLocks noEditPoints="1"/>
            </p:cNvSpPr>
            <p:nvPr/>
          </p:nvSpPr>
          <p:spPr bwMode="auto">
            <a:xfrm>
              <a:off x="4083" y="5732"/>
              <a:ext cx="197" cy="497"/>
            </a:xfrm>
            <a:custGeom>
              <a:avLst/>
              <a:gdLst>
                <a:gd name="T0" fmla="*/ 87 w 115"/>
                <a:gd name="T1" fmla="*/ 190 h 291"/>
                <a:gd name="T2" fmla="*/ 89 w 115"/>
                <a:gd name="T3" fmla="*/ 195 h 291"/>
                <a:gd name="T4" fmla="*/ 90 w 115"/>
                <a:gd name="T5" fmla="*/ 196 h 291"/>
                <a:gd name="T6" fmla="*/ 88 w 115"/>
                <a:gd name="T7" fmla="*/ 195 h 291"/>
                <a:gd name="T8" fmla="*/ 78 w 115"/>
                <a:gd name="T9" fmla="*/ 196 h 291"/>
                <a:gd name="T10" fmla="*/ 66 w 115"/>
                <a:gd name="T11" fmla="*/ 199 h 291"/>
                <a:gd name="T12" fmla="*/ 45 w 115"/>
                <a:gd name="T13" fmla="*/ 215 h 291"/>
                <a:gd name="T14" fmla="*/ 41 w 115"/>
                <a:gd name="T15" fmla="*/ 220 h 291"/>
                <a:gd name="T16" fmla="*/ 37 w 115"/>
                <a:gd name="T17" fmla="*/ 225 h 291"/>
                <a:gd name="T18" fmla="*/ 37 w 115"/>
                <a:gd name="T19" fmla="*/ 284 h 291"/>
                <a:gd name="T20" fmla="*/ 72 w 115"/>
                <a:gd name="T21" fmla="*/ 285 h 291"/>
                <a:gd name="T22" fmla="*/ 97 w 115"/>
                <a:gd name="T23" fmla="*/ 264 h 291"/>
                <a:gd name="T24" fmla="*/ 109 w 115"/>
                <a:gd name="T25" fmla="*/ 210 h 291"/>
                <a:gd name="T26" fmla="*/ 109 w 115"/>
                <a:gd name="T27" fmla="*/ 210 h 291"/>
                <a:gd name="T28" fmla="*/ 99 w 115"/>
                <a:gd name="T29" fmla="*/ 189 h 291"/>
                <a:gd name="T30" fmla="*/ 97 w 115"/>
                <a:gd name="T31" fmla="*/ 185 h 291"/>
                <a:gd name="T32" fmla="*/ 59 w 115"/>
                <a:gd name="T33" fmla="*/ 104 h 291"/>
                <a:gd name="T34" fmla="*/ 57 w 115"/>
                <a:gd name="T35" fmla="*/ 99 h 291"/>
                <a:gd name="T36" fmla="*/ 11 w 115"/>
                <a:gd name="T37" fmla="*/ 0 h 291"/>
                <a:gd name="T38" fmla="*/ 0 w 115"/>
                <a:gd name="T39" fmla="*/ 5 h 291"/>
                <a:gd name="T40" fmla="*/ 47 w 115"/>
                <a:gd name="T41" fmla="*/ 105 h 291"/>
                <a:gd name="T42" fmla="*/ 49 w 115"/>
                <a:gd name="T43" fmla="*/ 109 h 291"/>
                <a:gd name="T44" fmla="*/ 87 w 115"/>
                <a:gd name="T45" fmla="*/ 190 h 291"/>
                <a:gd name="T46" fmla="*/ 88 w 115"/>
                <a:gd name="T47" fmla="*/ 257 h 291"/>
                <a:gd name="T48" fmla="*/ 67 w 115"/>
                <a:gd name="T49" fmla="*/ 275 h 291"/>
                <a:gd name="T50" fmla="*/ 43 w 115"/>
                <a:gd name="T51" fmla="*/ 275 h 291"/>
                <a:gd name="T52" fmla="*/ 50 w 115"/>
                <a:gd name="T53" fmla="*/ 227 h 291"/>
                <a:gd name="T54" fmla="*/ 71 w 115"/>
                <a:gd name="T55" fmla="*/ 209 h 291"/>
                <a:gd name="T56" fmla="*/ 94 w 115"/>
                <a:gd name="T57" fmla="*/ 209 h 291"/>
                <a:gd name="T58" fmla="*/ 88 w 115"/>
                <a:gd name="T59" fmla="*/ 25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5" h="291">
                  <a:moveTo>
                    <a:pt x="87" y="190"/>
                  </a:moveTo>
                  <a:cubicBezTo>
                    <a:pt x="89" y="195"/>
                    <a:pt x="89" y="195"/>
                    <a:pt x="89" y="195"/>
                  </a:cubicBezTo>
                  <a:cubicBezTo>
                    <a:pt x="90" y="196"/>
                    <a:pt x="90" y="196"/>
                    <a:pt x="90" y="196"/>
                  </a:cubicBezTo>
                  <a:cubicBezTo>
                    <a:pt x="89" y="195"/>
                    <a:pt x="89" y="195"/>
                    <a:pt x="88" y="195"/>
                  </a:cubicBezTo>
                  <a:cubicBezTo>
                    <a:pt x="85" y="195"/>
                    <a:pt x="81" y="195"/>
                    <a:pt x="78" y="196"/>
                  </a:cubicBezTo>
                  <a:cubicBezTo>
                    <a:pt x="74" y="196"/>
                    <a:pt x="70" y="197"/>
                    <a:pt x="66" y="199"/>
                  </a:cubicBezTo>
                  <a:cubicBezTo>
                    <a:pt x="59" y="203"/>
                    <a:pt x="52" y="208"/>
                    <a:pt x="45" y="215"/>
                  </a:cubicBezTo>
                  <a:cubicBezTo>
                    <a:pt x="44" y="216"/>
                    <a:pt x="42" y="218"/>
                    <a:pt x="41" y="220"/>
                  </a:cubicBezTo>
                  <a:cubicBezTo>
                    <a:pt x="39" y="222"/>
                    <a:pt x="38" y="224"/>
                    <a:pt x="37" y="225"/>
                  </a:cubicBezTo>
                  <a:cubicBezTo>
                    <a:pt x="22" y="248"/>
                    <a:pt x="22" y="273"/>
                    <a:pt x="37" y="284"/>
                  </a:cubicBezTo>
                  <a:cubicBezTo>
                    <a:pt x="46" y="291"/>
                    <a:pt x="58" y="291"/>
                    <a:pt x="72" y="285"/>
                  </a:cubicBezTo>
                  <a:cubicBezTo>
                    <a:pt x="81" y="281"/>
                    <a:pt x="90" y="273"/>
                    <a:pt x="97" y="264"/>
                  </a:cubicBezTo>
                  <a:cubicBezTo>
                    <a:pt x="111" y="246"/>
                    <a:pt x="115" y="225"/>
                    <a:pt x="109" y="210"/>
                  </a:cubicBezTo>
                  <a:cubicBezTo>
                    <a:pt x="109" y="210"/>
                    <a:pt x="109" y="210"/>
                    <a:pt x="109" y="210"/>
                  </a:cubicBezTo>
                  <a:cubicBezTo>
                    <a:pt x="99" y="189"/>
                    <a:pt x="99" y="189"/>
                    <a:pt x="99" y="189"/>
                  </a:cubicBezTo>
                  <a:cubicBezTo>
                    <a:pt x="97" y="185"/>
                    <a:pt x="97" y="185"/>
                    <a:pt x="97" y="185"/>
                  </a:cubicBezTo>
                  <a:cubicBezTo>
                    <a:pt x="59" y="104"/>
                    <a:pt x="59" y="104"/>
                    <a:pt x="59" y="104"/>
                  </a:cubicBezTo>
                  <a:cubicBezTo>
                    <a:pt x="57" y="99"/>
                    <a:pt x="57" y="99"/>
                    <a:pt x="57" y="99"/>
                  </a:cubicBezTo>
                  <a:cubicBezTo>
                    <a:pt x="11" y="0"/>
                    <a:pt x="11" y="0"/>
                    <a:pt x="11" y="0"/>
                  </a:cubicBezTo>
                  <a:cubicBezTo>
                    <a:pt x="0" y="5"/>
                    <a:pt x="0" y="5"/>
                    <a:pt x="0" y="5"/>
                  </a:cubicBezTo>
                  <a:cubicBezTo>
                    <a:pt x="47" y="105"/>
                    <a:pt x="47" y="105"/>
                    <a:pt x="47" y="105"/>
                  </a:cubicBezTo>
                  <a:cubicBezTo>
                    <a:pt x="49" y="109"/>
                    <a:pt x="49" y="109"/>
                    <a:pt x="49" y="109"/>
                  </a:cubicBezTo>
                  <a:lnTo>
                    <a:pt x="87" y="190"/>
                  </a:lnTo>
                  <a:close/>
                  <a:moveTo>
                    <a:pt x="88" y="257"/>
                  </a:moveTo>
                  <a:cubicBezTo>
                    <a:pt x="82" y="265"/>
                    <a:pt x="75" y="271"/>
                    <a:pt x="67" y="275"/>
                  </a:cubicBezTo>
                  <a:cubicBezTo>
                    <a:pt x="58" y="279"/>
                    <a:pt x="49" y="279"/>
                    <a:pt x="43" y="275"/>
                  </a:cubicBezTo>
                  <a:cubicBezTo>
                    <a:pt x="33" y="267"/>
                    <a:pt x="36" y="245"/>
                    <a:pt x="50" y="227"/>
                  </a:cubicBezTo>
                  <a:cubicBezTo>
                    <a:pt x="56" y="219"/>
                    <a:pt x="63" y="213"/>
                    <a:pt x="71" y="209"/>
                  </a:cubicBezTo>
                  <a:cubicBezTo>
                    <a:pt x="80" y="205"/>
                    <a:pt x="89" y="205"/>
                    <a:pt x="94" y="209"/>
                  </a:cubicBezTo>
                  <a:cubicBezTo>
                    <a:pt x="105" y="217"/>
                    <a:pt x="102" y="239"/>
                    <a:pt x="88" y="2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a:extLst>
                <a:ext uri="{FF2B5EF4-FFF2-40B4-BE49-F238E27FC236}">
                  <a16:creationId xmlns:a16="http://schemas.microsoft.com/office/drawing/2014/main" id="{7AD25BC9-C557-4927-9CAB-D8423D325662}"/>
                </a:ext>
              </a:extLst>
            </p:cNvPr>
            <p:cNvSpPr>
              <a:spLocks noEditPoints="1"/>
            </p:cNvSpPr>
            <p:nvPr/>
          </p:nvSpPr>
          <p:spPr bwMode="auto">
            <a:xfrm>
              <a:off x="4203" y="5487"/>
              <a:ext cx="169" cy="428"/>
            </a:xfrm>
            <a:custGeom>
              <a:avLst/>
              <a:gdLst>
                <a:gd name="T0" fmla="*/ 74 w 99"/>
                <a:gd name="T1" fmla="*/ 163 h 250"/>
                <a:gd name="T2" fmla="*/ 76 w 99"/>
                <a:gd name="T3" fmla="*/ 166 h 250"/>
                <a:gd name="T4" fmla="*/ 77 w 99"/>
                <a:gd name="T5" fmla="*/ 167 h 250"/>
                <a:gd name="T6" fmla="*/ 75 w 99"/>
                <a:gd name="T7" fmla="*/ 167 h 250"/>
                <a:gd name="T8" fmla="*/ 67 w 99"/>
                <a:gd name="T9" fmla="*/ 167 h 250"/>
                <a:gd name="T10" fmla="*/ 56 w 99"/>
                <a:gd name="T11" fmla="*/ 170 h 250"/>
                <a:gd name="T12" fmla="*/ 39 w 99"/>
                <a:gd name="T13" fmla="*/ 184 h 250"/>
                <a:gd name="T14" fmla="*/ 34 w 99"/>
                <a:gd name="T15" fmla="*/ 188 h 250"/>
                <a:gd name="T16" fmla="*/ 31 w 99"/>
                <a:gd name="T17" fmla="*/ 193 h 250"/>
                <a:gd name="T18" fmla="*/ 31 w 99"/>
                <a:gd name="T19" fmla="*/ 243 h 250"/>
                <a:gd name="T20" fmla="*/ 61 w 99"/>
                <a:gd name="T21" fmla="*/ 244 h 250"/>
                <a:gd name="T22" fmla="*/ 83 w 99"/>
                <a:gd name="T23" fmla="*/ 226 h 250"/>
                <a:gd name="T24" fmla="*/ 93 w 99"/>
                <a:gd name="T25" fmla="*/ 180 h 250"/>
                <a:gd name="T26" fmla="*/ 93 w 99"/>
                <a:gd name="T27" fmla="*/ 180 h 250"/>
                <a:gd name="T28" fmla="*/ 85 w 99"/>
                <a:gd name="T29" fmla="*/ 162 h 250"/>
                <a:gd name="T30" fmla="*/ 83 w 99"/>
                <a:gd name="T31" fmla="*/ 158 h 250"/>
                <a:gd name="T32" fmla="*/ 50 w 99"/>
                <a:gd name="T33" fmla="*/ 88 h 250"/>
                <a:gd name="T34" fmla="*/ 48 w 99"/>
                <a:gd name="T35" fmla="*/ 84 h 250"/>
                <a:gd name="T36" fmla="*/ 9 w 99"/>
                <a:gd name="T37" fmla="*/ 0 h 250"/>
                <a:gd name="T38" fmla="*/ 0 w 99"/>
                <a:gd name="T39" fmla="*/ 4 h 250"/>
                <a:gd name="T40" fmla="*/ 40 w 99"/>
                <a:gd name="T41" fmla="*/ 89 h 250"/>
                <a:gd name="T42" fmla="*/ 42 w 99"/>
                <a:gd name="T43" fmla="*/ 93 h 250"/>
                <a:gd name="T44" fmla="*/ 74 w 99"/>
                <a:gd name="T45" fmla="*/ 163 h 250"/>
                <a:gd name="T46" fmla="*/ 75 w 99"/>
                <a:gd name="T47" fmla="*/ 220 h 250"/>
                <a:gd name="T48" fmla="*/ 57 w 99"/>
                <a:gd name="T49" fmla="*/ 235 h 250"/>
                <a:gd name="T50" fmla="*/ 37 w 99"/>
                <a:gd name="T51" fmla="*/ 236 h 250"/>
                <a:gd name="T52" fmla="*/ 42 w 99"/>
                <a:gd name="T53" fmla="*/ 194 h 250"/>
                <a:gd name="T54" fmla="*/ 60 w 99"/>
                <a:gd name="T55" fmla="*/ 179 h 250"/>
                <a:gd name="T56" fmla="*/ 81 w 99"/>
                <a:gd name="T57" fmla="*/ 179 h 250"/>
                <a:gd name="T58" fmla="*/ 75 w 99"/>
                <a:gd name="T59" fmla="*/ 22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250">
                  <a:moveTo>
                    <a:pt x="74" y="163"/>
                  </a:moveTo>
                  <a:cubicBezTo>
                    <a:pt x="76" y="166"/>
                    <a:pt x="76" y="166"/>
                    <a:pt x="76" y="166"/>
                  </a:cubicBezTo>
                  <a:cubicBezTo>
                    <a:pt x="77" y="167"/>
                    <a:pt x="77" y="167"/>
                    <a:pt x="77" y="167"/>
                  </a:cubicBezTo>
                  <a:cubicBezTo>
                    <a:pt x="76" y="167"/>
                    <a:pt x="76" y="167"/>
                    <a:pt x="75" y="167"/>
                  </a:cubicBezTo>
                  <a:cubicBezTo>
                    <a:pt x="72" y="167"/>
                    <a:pt x="69" y="167"/>
                    <a:pt x="67" y="167"/>
                  </a:cubicBezTo>
                  <a:cubicBezTo>
                    <a:pt x="63" y="168"/>
                    <a:pt x="60" y="169"/>
                    <a:pt x="56" y="170"/>
                  </a:cubicBezTo>
                  <a:cubicBezTo>
                    <a:pt x="50" y="173"/>
                    <a:pt x="44" y="178"/>
                    <a:pt x="39" y="184"/>
                  </a:cubicBezTo>
                  <a:cubicBezTo>
                    <a:pt x="37" y="185"/>
                    <a:pt x="36" y="187"/>
                    <a:pt x="34" y="188"/>
                  </a:cubicBezTo>
                  <a:cubicBezTo>
                    <a:pt x="33" y="190"/>
                    <a:pt x="32" y="191"/>
                    <a:pt x="31" y="193"/>
                  </a:cubicBezTo>
                  <a:cubicBezTo>
                    <a:pt x="19" y="212"/>
                    <a:pt x="18" y="233"/>
                    <a:pt x="31" y="243"/>
                  </a:cubicBezTo>
                  <a:cubicBezTo>
                    <a:pt x="39" y="249"/>
                    <a:pt x="50" y="250"/>
                    <a:pt x="61" y="244"/>
                  </a:cubicBezTo>
                  <a:cubicBezTo>
                    <a:pt x="69" y="240"/>
                    <a:pt x="77" y="234"/>
                    <a:pt x="83" y="226"/>
                  </a:cubicBezTo>
                  <a:cubicBezTo>
                    <a:pt x="95" y="210"/>
                    <a:pt x="99" y="192"/>
                    <a:pt x="93" y="180"/>
                  </a:cubicBezTo>
                  <a:cubicBezTo>
                    <a:pt x="93" y="180"/>
                    <a:pt x="93" y="180"/>
                    <a:pt x="93" y="180"/>
                  </a:cubicBezTo>
                  <a:cubicBezTo>
                    <a:pt x="85" y="162"/>
                    <a:pt x="85" y="162"/>
                    <a:pt x="85" y="162"/>
                  </a:cubicBezTo>
                  <a:cubicBezTo>
                    <a:pt x="83" y="158"/>
                    <a:pt x="83" y="158"/>
                    <a:pt x="83" y="158"/>
                  </a:cubicBezTo>
                  <a:cubicBezTo>
                    <a:pt x="50" y="88"/>
                    <a:pt x="50" y="88"/>
                    <a:pt x="50" y="88"/>
                  </a:cubicBezTo>
                  <a:cubicBezTo>
                    <a:pt x="48" y="84"/>
                    <a:pt x="48" y="84"/>
                    <a:pt x="48" y="84"/>
                  </a:cubicBezTo>
                  <a:cubicBezTo>
                    <a:pt x="9" y="0"/>
                    <a:pt x="9" y="0"/>
                    <a:pt x="9" y="0"/>
                  </a:cubicBezTo>
                  <a:cubicBezTo>
                    <a:pt x="0" y="4"/>
                    <a:pt x="0" y="4"/>
                    <a:pt x="0" y="4"/>
                  </a:cubicBezTo>
                  <a:cubicBezTo>
                    <a:pt x="40" y="89"/>
                    <a:pt x="40" y="89"/>
                    <a:pt x="40" y="89"/>
                  </a:cubicBezTo>
                  <a:cubicBezTo>
                    <a:pt x="42" y="93"/>
                    <a:pt x="42" y="93"/>
                    <a:pt x="42" y="93"/>
                  </a:cubicBezTo>
                  <a:lnTo>
                    <a:pt x="74" y="163"/>
                  </a:lnTo>
                  <a:close/>
                  <a:moveTo>
                    <a:pt x="75" y="220"/>
                  </a:moveTo>
                  <a:cubicBezTo>
                    <a:pt x="70" y="227"/>
                    <a:pt x="64" y="232"/>
                    <a:pt x="57" y="235"/>
                  </a:cubicBezTo>
                  <a:cubicBezTo>
                    <a:pt x="49" y="239"/>
                    <a:pt x="42" y="239"/>
                    <a:pt x="37" y="236"/>
                  </a:cubicBezTo>
                  <a:cubicBezTo>
                    <a:pt x="28" y="229"/>
                    <a:pt x="30" y="210"/>
                    <a:pt x="42" y="194"/>
                  </a:cubicBezTo>
                  <a:cubicBezTo>
                    <a:pt x="47" y="188"/>
                    <a:pt x="54" y="182"/>
                    <a:pt x="60" y="179"/>
                  </a:cubicBezTo>
                  <a:cubicBezTo>
                    <a:pt x="69" y="175"/>
                    <a:pt x="76" y="175"/>
                    <a:pt x="81" y="179"/>
                  </a:cubicBezTo>
                  <a:cubicBezTo>
                    <a:pt x="90" y="186"/>
                    <a:pt x="87" y="205"/>
                    <a:pt x="75" y="2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
              <a:extLst>
                <a:ext uri="{FF2B5EF4-FFF2-40B4-BE49-F238E27FC236}">
                  <a16:creationId xmlns:a16="http://schemas.microsoft.com/office/drawing/2014/main" id="{B13A42ED-7390-4EBE-8FEC-029B0F5A1475}"/>
                </a:ext>
              </a:extLst>
            </p:cNvPr>
            <p:cNvSpPr>
              <a:spLocks noEditPoints="1"/>
            </p:cNvSpPr>
            <p:nvPr/>
          </p:nvSpPr>
          <p:spPr bwMode="auto">
            <a:xfrm>
              <a:off x="5055" y="5366"/>
              <a:ext cx="253" cy="463"/>
            </a:xfrm>
            <a:custGeom>
              <a:avLst/>
              <a:gdLst>
                <a:gd name="T0" fmla="*/ 101 w 148"/>
                <a:gd name="T1" fmla="*/ 201 h 271"/>
                <a:gd name="T2" fmla="*/ 100 w 148"/>
                <a:gd name="T3" fmla="*/ 205 h 271"/>
                <a:gd name="T4" fmla="*/ 100 w 148"/>
                <a:gd name="T5" fmla="*/ 207 h 271"/>
                <a:gd name="T6" fmla="*/ 99 w 148"/>
                <a:gd name="T7" fmla="*/ 205 h 271"/>
                <a:gd name="T8" fmla="*/ 90 w 148"/>
                <a:gd name="T9" fmla="*/ 200 h 271"/>
                <a:gd name="T10" fmla="*/ 78 w 148"/>
                <a:gd name="T11" fmla="*/ 196 h 271"/>
                <a:gd name="T12" fmla="*/ 53 w 148"/>
                <a:gd name="T13" fmla="*/ 196 h 271"/>
                <a:gd name="T14" fmla="*/ 46 w 148"/>
                <a:gd name="T15" fmla="*/ 198 h 271"/>
                <a:gd name="T16" fmla="*/ 40 w 148"/>
                <a:gd name="T17" fmla="*/ 200 h 271"/>
                <a:gd name="T18" fmla="*/ 5 w 148"/>
                <a:gd name="T19" fmla="*/ 248 h 271"/>
                <a:gd name="T20" fmla="*/ 34 w 148"/>
                <a:gd name="T21" fmla="*/ 269 h 271"/>
                <a:gd name="T22" fmla="*/ 67 w 148"/>
                <a:gd name="T23" fmla="*/ 267 h 271"/>
                <a:gd name="T24" fmla="*/ 107 w 148"/>
                <a:gd name="T25" fmla="*/ 230 h 271"/>
                <a:gd name="T26" fmla="*/ 107 w 148"/>
                <a:gd name="T27" fmla="*/ 230 h 271"/>
                <a:gd name="T28" fmla="*/ 111 w 148"/>
                <a:gd name="T29" fmla="*/ 207 h 271"/>
                <a:gd name="T30" fmla="*/ 112 w 148"/>
                <a:gd name="T31" fmla="*/ 202 h 271"/>
                <a:gd name="T32" fmla="*/ 128 w 148"/>
                <a:gd name="T33" fmla="*/ 114 h 271"/>
                <a:gd name="T34" fmla="*/ 129 w 148"/>
                <a:gd name="T35" fmla="*/ 109 h 271"/>
                <a:gd name="T36" fmla="*/ 148 w 148"/>
                <a:gd name="T37" fmla="*/ 2 h 271"/>
                <a:gd name="T38" fmla="*/ 137 w 148"/>
                <a:gd name="T39" fmla="*/ 0 h 271"/>
                <a:gd name="T40" fmla="*/ 118 w 148"/>
                <a:gd name="T41" fmla="*/ 108 h 271"/>
                <a:gd name="T42" fmla="*/ 117 w 148"/>
                <a:gd name="T43" fmla="*/ 113 h 271"/>
                <a:gd name="T44" fmla="*/ 101 w 148"/>
                <a:gd name="T45" fmla="*/ 201 h 271"/>
                <a:gd name="T46" fmla="*/ 63 w 148"/>
                <a:gd name="T47" fmla="*/ 256 h 271"/>
                <a:gd name="T48" fmla="*/ 36 w 148"/>
                <a:gd name="T49" fmla="*/ 258 h 271"/>
                <a:gd name="T50" fmla="*/ 16 w 148"/>
                <a:gd name="T51" fmla="*/ 245 h 271"/>
                <a:gd name="T52" fmla="*/ 49 w 148"/>
                <a:gd name="T53" fmla="*/ 209 h 271"/>
                <a:gd name="T54" fmla="*/ 76 w 148"/>
                <a:gd name="T55" fmla="*/ 207 h 271"/>
                <a:gd name="T56" fmla="*/ 96 w 148"/>
                <a:gd name="T57" fmla="*/ 220 h 271"/>
                <a:gd name="T58" fmla="*/ 63 w 148"/>
                <a:gd name="T59" fmla="*/ 25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71">
                  <a:moveTo>
                    <a:pt x="101" y="201"/>
                  </a:moveTo>
                  <a:cubicBezTo>
                    <a:pt x="100" y="205"/>
                    <a:pt x="100" y="205"/>
                    <a:pt x="100" y="205"/>
                  </a:cubicBezTo>
                  <a:cubicBezTo>
                    <a:pt x="100" y="207"/>
                    <a:pt x="100" y="207"/>
                    <a:pt x="100" y="207"/>
                  </a:cubicBezTo>
                  <a:cubicBezTo>
                    <a:pt x="100" y="206"/>
                    <a:pt x="99" y="206"/>
                    <a:pt x="99" y="205"/>
                  </a:cubicBezTo>
                  <a:cubicBezTo>
                    <a:pt x="96" y="203"/>
                    <a:pt x="94" y="201"/>
                    <a:pt x="90" y="200"/>
                  </a:cubicBezTo>
                  <a:cubicBezTo>
                    <a:pt x="87" y="198"/>
                    <a:pt x="83" y="197"/>
                    <a:pt x="78" y="196"/>
                  </a:cubicBezTo>
                  <a:cubicBezTo>
                    <a:pt x="70" y="194"/>
                    <a:pt x="62" y="195"/>
                    <a:pt x="53" y="196"/>
                  </a:cubicBezTo>
                  <a:cubicBezTo>
                    <a:pt x="50" y="197"/>
                    <a:pt x="48" y="198"/>
                    <a:pt x="46" y="198"/>
                  </a:cubicBezTo>
                  <a:cubicBezTo>
                    <a:pt x="44" y="199"/>
                    <a:pt x="42" y="200"/>
                    <a:pt x="40" y="200"/>
                  </a:cubicBezTo>
                  <a:cubicBezTo>
                    <a:pt x="15" y="210"/>
                    <a:pt x="0" y="230"/>
                    <a:pt x="5" y="248"/>
                  </a:cubicBezTo>
                  <a:cubicBezTo>
                    <a:pt x="9" y="259"/>
                    <a:pt x="19" y="267"/>
                    <a:pt x="34" y="269"/>
                  </a:cubicBezTo>
                  <a:cubicBezTo>
                    <a:pt x="44" y="271"/>
                    <a:pt x="55" y="270"/>
                    <a:pt x="67" y="267"/>
                  </a:cubicBezTo>
                  <a:cubicBezTo>
                    <a:pt x="89" y="260"/>
                    <a:pt x="104" y="245"/>
                    <a:pt x="107" y="230"/>
                  </a:cubicBezTo>
                  <a:cubicBezTo>
                    <a:pt x="107" y="230"/>
                    <a:pt x="107" y="230"/>
                    <a:pt x="107" y="230"/>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37" y="0"/>
                    <a:pt x="137" y="0"/>
                    <a:pt x="137" y="0"/>
                  </a:cubicBezTo>
                  <a:cubicBezTo>
                    <a:pt x="118" y="108"/>
                    <a:pt x="118" y="108"/>
                    <a:pt x="118" y="108"/>
                  </a:cubicBezTo>
                  <a:cubicBezTo>
                    <a:pt x="117" y="113"/>
                    <a:pt x="117" y="113"/>
                    <a:pt x="117" y="113"/>
                  </a:cubicBezTo>
                  <a:lnTo>
                    <a:pt x="101" y="201"/>
                  </a:lnTo>
                  <a:close/>
                  <a:moveTo>
                    <a:pt x="63" y="256"/>
                  </a:moveTo>
                  <a:cubicBezTo>
                    <a:pt x="54" y="259"/>
                    <a:pt x="44" y="260"/>
                    <a:pt x="36" y="258"/>
                  </a:cubicBezTo>
                  <a:cubicBezTo>
                    <a:pt x="25" y="256"/>
                    <a:pt x="18" y="251"/>
                    <a:pt x="16" y="245"/>
                  </a:cubicBezTo>
                  <a:cubicBezTo>
                    <a:pt x="12" y="232"/>
                    <a:pt x="27" y="216"/>
                    <a:pt x="49" y="209"/>
                  </a:cubicBezTo>
                  <a:cubicBezTo>
                    <a:pt x="58" y="206"/>
                    <a:pt x="68" y="205"/>
                    <a:pt x="76" y="207"/>
                  </a:cubicBezTo>
                  <a:cubicBezTo>
                    <a:pt x="87" y="209"/>
                    <a:pt x="94" y="214"/>
                    <a:pt x="96" y="220"/>
                  </a:cubicBezTo>
                  <a:cubicBezTo>
                    <a:pt x="100" y="233"/>
                    <a:pt x="85" y="249"/>
                    <a:pt x="63" y="25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
              <a:extLst>
                <a:ext uri="{FF2B5EF4-FFF2-40B4-BE49-F238E27FC236}">
                  <a16:creationId xmlns:a16="http://schemas.microsoft.com/office/drawing/2014/main" id="{86726E0A-8393-4AF7-B237-7A4F818A0977}"/>
                </a:ext>
              </a:extLst>
            </p:cNvPr>
            <p:cNvSpPr>
              <a:spLocks noEditPoints="1"/>
            </p:cNvSpPr>
            <p:nvPr/>
          </p:nvSpPr>
          <p:spPr bwMode="auto">
            <a:xfrm>
              <a:off x="5547" y="4672"/>
              <a:ext cx="126" cy="340"/>
            </a:xfrm>
            <a:custGeom>
              <a:avLst/>
              <a:gdLst>
                <a:gd name="T0" fmla="*/ 66 w 74"/>
                <a:gd name="T1" fmla="*/ 144 h 199"/>
                <a:gd name="T2" fmla="*/ 66 w 74"/>
                <a:gd name="T3" fmla="*/ 147 h 199"/>
                <a:gd name="T4" fmla="*/ 66 w 74"/>
                <a:gd name="T5" fmla="*/ 148 h 199"/>
                <a:gd name="T6" fmla="*/ 65 w 74"/>
                <a:gd name="T7" fmla="*/ 147 h 199"/>
                <a:gd name="T8" fmla="*/ 58 w 74"/>
                <a:gd name="T9" fmla="*/ 144 h 199"/>
                <a:gd name="T10" fmla="*/ 50 w 74"/>
                <a:gd name="T11" fmla="*/ 143 h 199"/>
                <a:gd name="T12" fmla="*/ 32 w 74"/>
                <a:gd name="T13" fmla="*/ 147 h 199"/>
                <a:gd name="T14" fmla="*/ 27 w 74"/>
                <a:gd name="T15" fmla="*/ 149 h 199"/>
                <a:gd name="T16" fmla="*/ 23 w 74"/>
                <a:gd name="T17" fmla="*/ 151 h 199"/>
                <a:gd name="T18" fmla="*/ 6 w 74"/>
                <a:gd name="T19" fmla="*/ 188 h 199"/>
                <a:gd name="T20" fmla="*/ 28 w 74"/>
                <a:gd name="T21" fmla="*/ 199 h 199"/>
                <a:gd name="T22" fmla="*/ 50 w 74"/>
                <a:gd name="T23" fmla="*/ 194 h 199"/>
                <a:gd name="T24" fmla="*/ 74 w 74"/>
                <a:gd name="T25" fmla="*/ 163 h 199"/>
                <a:gd name="T26" fmla="*/ 74 w 74"/>
                <a:gd name="T27" fmla="*/ 163 h 199"/>
                <a:gd name="T28" fmla="*/ 74 w 74"/>
                <a:gd name="T29" fmla="*/ 146 h 199"/>
                <a:gd name="T30" fmla="*/ 74 w 74"/>
                <a:gd name="T31" fmla="*/ 143 h 199"/>
                <a:gd name="T32" fmla="*/ 74 w 74"/>
                <a:gd name="T33" fmla="*/ 80 h 199"/>
                <a:gd name="T34" fmla="*/ 74 w 74"/>
                <a:gd name="T35" fmla="*/ 77 h 199"/>
                <a:gd name="T36" fmla="*/ 74 w 74"/>
                <a:gd name="T37" fmla="*/ 0 h 199"/>
                <a:gd name="T38" fmla="*/ 66 w 74"/>
                <a:gd name="T39" fmla="*/ 0 h 199"/>
                <a:gd name="T40" fmla="*/ 66 w 74"/>
                <a:gd name="T41" fmla="*/ 77 h 199"/>
                <a:gd name="T42" fmla="*/ 66 w 74"/>
                <a:gd name="T43" fmla="*/ 81 h 199"/>
                <a:gd name="T44" fmla="*/ 66 w 74"/>
                <a:gd name="T45" fmla="*/ 144 h 199"/>
                <a:gd name="T46" fmla="*/ 47 w 74"/>
                <a:gd name="T47" fmla="*/ 187 h 199"/>
                <a:gd name="T48" fmla="*/ 28 w 74"/>
                <a:gd name="T49" fmla="*/ 191 h 199"/>
                <a:gd name="T50" fmla="*/ 13 w 74"/>
                <a:gd name="T51" fmla="*/ 184 h 199"/>
                <a:gd name="T52" fmla="*/ 31 w 74"/>
                <a:gd name="T53" fmla="*/ 156 h 199"/>
                <a:gd name="T54" fmla="*/ 50 w 74"/>
                <a:gd name="T55" fmla="*/ 151 h 199"/>
                <a:gd name="T56" fmla="*/ 65 w 74"/>
                <a:gd name="T57" fmla="*/ 158 h 199"/>
                <a:gd name="T58" fmla="*/ 47 w 74"/>
                <a:gd name="T59"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4" h="199">
                  <a:moveTo>
                    <a:pt x="66" y="144"/>
                  </a:moveTo>
                  <a:cubicBezTo>
                    <a:pt x="66" y="147"/>
                    <a:pt x="66" y="147"/>
                    <a:pt x="66" y="147"/>
                  </a:cubicBezTo>
                  <a:cubicBezTo>
                    <a:pt x="66" y="148"/>
                    <a:pt x="66" y="148"/>
                    <a:pt x="66" y="148"/>
                  </a:cubicBezTo>
                  <a:cubicBezTo>
                    <a:pt x="65" y="147"/>
                    <a:pt x="65" y="147"/>
                    <a:pt x="65" y="147"/>
                  </a:cubicBezTo>
                  <a:cubicBezTo>
                    <a:pt x="63" y="146"/>
                    <a:pt x="61" y="145"/>
                    <a:pt x="58" y="144"/>
                  </a:cubicBezTo>
                  <a:cubicBezTo>
                    <a:pt x="56" y="144"/>
                    <a:pt x="53" y="143"/>
                    <a:pt x="50" y="143"/>
                  </a:cubicBezTo>
                  <a:cubicBezTo>
                    <a:pt x="44" y="143"/>
                    <a:pt x="38" y="144"/>
                    <a:pt x="32" y="147"/>
                  </a:cubicBezTo>
                  <a:cubicBezTo>
                    <a:pt x="30" y="147"/>
                    <a:pt x="29" y="148"/>
                    <a:pt x="27" y="149"/>
                  </a:cubicBezTo>
                  <a:cubicBezTo>
                    <a:pt x="26" y="149"/>
                    <a:pt x="25" y="150"/>
                    <a:pt x="23" y="151"/>
                  </a:cubicBezTo>
                  <a:cubicBezTo>
                    <a:pt x="7" y="161"/>
                    <a:pt x="0" y="176"/>
                    <a:pt x="6" y="188"/>
                  </a:cubicBezTo>
                  <a:cubicBezTo>
                    <a:pt x="9" y="195"/>
                    <a:pt x="17" y="199"/>
                    <a:pt x="28" y="199"/>
                  </a:cubicBezTo>
                  <a:cubicBezTo>
                    <a:pt x="35" y="199"/>
                    <a:pt x="43" y="197"/>
                    <a:pt x="50" y="194"/>
                  </a:cubicBezTo>
                  <a:cubicBezTo>
                    <a:pt x="65" y="186"/>
                    <a:pt x="73" y="174"/>
                    <a:pt x="74" y="163"/>
                  </a:cubicBezTo>
                  <a:cubicBezTo>
                    <a:pt x="74" y="163"/>
                    <a:pt x="74" y="163"/>
                    <a:pt x="74" y="163"/>
                  </a:cubicBezTo>
                  <a:cubicBezTo>
                    <a:pt x="74" y="146"/>
                    <a:pt x="74" y="146"/>
                    <a:pt x="74" y="146"/>
                  </a:cubicBezTo>
                  <a:cubicBezTo>
                    <a:pt x="74" y="143"/>
                    <a:pt x="74" y="143"/>
                    <a:pt x="74" y="143"/>
                  </a:cubicBezTo>
                  <a:cubicBezTo>
                    <a:pt x="74" y="80"/>
                    <a:pt x="74" y="80"/>
                    <a:pt x="74" y="80"/>
                  </a:cubicBezTo>
                  <a:cubicBezTo>
                    <a:pt x="74" y="77"/>
                    <a:pt x="74" y="77"/>
                    <a:pt x="74" y="77"/>
                  </a:cubicBezTo>
                  <a:cubicBezTo>
                    <a:pt x="74" y="0"/>
                    <a:pt x="74" y="0"/>
                    <a:pt x="74" y="0"/>
                  </a:cubicBezTo>
                  <a:cubicBezTo>
                    <a:pt x="66" y="0"/>
                    <a:pt x="66" y="0"/>
                    <a:pt x="66" y="0"/>
                  </a:cubicBezTo>
                  <a:cubicBezTo>
                    <a:pt x="66" y="77"/>
                    <a:pt x="66" y="77"/>
                    <a:pt x="66" y="77"/>
                  </a:cubicBezTo>
                  <a:cubicBezTo>
                    <a:pt x="66" y="81"/>
                    <a:pt x="66" y="81"/>
                    <a:pt x="66" y="81"/>
                  </a:cubicBezTo>
                  <a:lnTo>
                    <a:pt x="66" y="144"/>
                  </a:lnTo>
                  <a:close/>
                  <a:moveTo>
                    <a:pt x="47" y="187"/>
                  </a:moveTo>
                  <a:cubicBezTo>
                    <a:pt x="40" y="190"/>
                    <a:pt x="34" y="191"/>
                    <a:pt x="28" y="191"/>
                  </a:cubicBezTo>
                  <a:cubicBezTo>
                    <a:pt x="20" y="191"/>
                    <a:pt x="15" y="189"/>
                    <a:pt x="13" y="184"/>
                  </a:cubicBezTo>
                  <a:cubicBezTo>
                    <a:pt x="8" y="176"/>
                    <a:pt x="17" y="163"/>
                    <a:pt x="31" y="156"/>
                  </a:cubicBezTo>
                  <a:cubicBezTo>
                    <a:pt x="37" y="153"/>
                    <a:pt x="44" y="151"/>
                    <a:pt x="50" y="151"/>
                  </a:cubicBezTo>
                  <a:cubicBezTo>
                    <a:pt x="57" y="151"/>
                    <a:pt x="63" y="154"/>
                    <a:pt x="65" y="158"/>
                  </a:cubicBezTo>
                  <a:cubicBezTo>
                    <a:pt x="69" y="166"/>
                    <a:pt x="61" y="179"/>
                    <a:pt x="47"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a:extLst>
                <a:ext uri="{FF2B5EF4-FFF2-40B4-BE49-F238E27FC236}">
                  <a16:creationId xmlns:a16="http://schemas.microsoft.com/office/drawing/2014/main" id="{81D08BB4-2488-473A-A127-9122CAC1D51F}"/>
                </a:ext>
              </a:extLst>
            </p:cNvPr>
            <p:cNvSpPr>
              <a:spLocks noEditPoints="1"/>
            </p:cNvSpPr>
            <p:nvPr/>
          </p:nvSpPr>
          <p:spPr bwMode="auto">
            <a:xfrm>
              <a:off x="5176" y="4032"/>
              <a:ext cx="113" cy="160"/>
            </a:xfrm>
            <a:custGeom>
              <a:avLst/>
              <a:gdLst>
                <a:gd name="T0" fmla="*/ 14 w 66"/>
                <a:gd name="T1" fmla="*/ 39 h 94"/>
                <a:gd name="T2" fmla="*/ 13 w 66"/>
                <a:gd name="T3" fmla="*/ 37 h 94"/>
                <a:gd name="T4" fmla="*/ 13 w 66"/>
                <a:gd name="T5" fmla="*/ 37 h 94"/>
                <a:gd name="T6" fmla="*/ 14 w 66"/>
                <a:gd name="T7" fmla="*/ 37 h 94"/>
                <a:gd name="T8" fmla="*/ 17 w 66"/>
                <a:gd name="T9" fmla="*/ 36 h 94"/>
                <a:gd name="T10" fmla="*/ 21 w 66"/>
                <a:gd name="T11" fmla="*/ 33 h 94"/>
                <a:gd name="T12" fmla="*/ 26 w 66"/>
                <a:gd name="T13" fmla="*/ 25 h 94"/>
                <a:gd name="T14" fmla="*/ 27 w 66"/>
                <a:gd name="T15" fmla="*/ 23 h 94"/>
                <a:gd name="T16" fmla="*/ 27 w 66"/>
                <a:gd name="T17" fmla="*/ 21 h 94"/>
                <a:gd name="T18" fmla="*/ 20 w 66"/>
                <a:gd name="T19" fmla="*/ 1 h 94"/>
                <a:gd name="T20" fmla="*/ 8 w 66"/>
                <a:gd name="T21" fmla="*/ 5 h 94"/>
                <a:gd name="T22" fmla="*/ 2 w 66"/>
                <a:gd name="T23" fmla="*/ 15 h 94"/>
                <a:gd name="T24" fmla="*/ 5 w 66"/>
                <a:gd name="T25" fmla="*/ 34 h 94"/>
                <a:gd name="T26" fmla="*/ 5 w 66"/>
                <a:gd name="T27" fmla="*/ 35 h 94"/>
                <a:gd name="T28" fmla="*/ 11 w 66"/>
                <a:gd name="T29" fmla="*/ 41 h 94"/>
                <a:gd name="T30" fmla="*/ 12 w 66"/>
                <a:gd name="T31" fmla="*/ 42 h 94"/>
                <a:gd name="T32" fmla="*/ 34 w 66"/>
                <a:gd name="T33" fmla="*/ 65 h 94"/>
                <a:gd name="T34" fmla="*/ 36 w 66"/>
                <a:gd name="T35" fmla="*/ 66 h 94"/>
                <a:gd name="T36" fmla="*/ 63 w 66"/>
                <a:gd name="T37" fmla="*/ 94 h 94"/>
                <a:gd name="T38" fmla="*/ 66 w 66"/>
                <a:gd name="T39" fmla="*/ 91 h 94"/>
                <a:gd name="T40" fmla="*/ 38 w 66"/>
                <a:gd name="T41" fmla="*/ 63 h 94"/>
                <a:gd name="T42" fmla="*/ 37 w 66"/>
                <a:gd name="T43" fmla="*/ 62 h 94"/>
                <a:gd name="T44" fmla="*/ 14 w 66"/>
                <a:gd name="T45" fmla="*/ 39 h 94"/>
                <a:gd name="T46" fmla="*/ 6 w 66"/>
                <a:gd name="T47" fmla="*/ 16 h 94"/>
                <a:gd name="T48" fmla="*/ 11 w 66"/>
                <a:gd name="T49" fmla="*/ 8 h 94"/>
                <a:gd name="T50" fmla="*/ 19 w 66"/>
                <a:gd name="T51" fmla="*/ 5 h 94"/>
                <a:gd name="T52" fmla="*/ 23 w 66"/>
                <a:gd name="T53" fmla="*/ 22 h 94"/>
                <a:gd name="T54" fmla="*/ 18 w 66"/>
                <a:gd name="T55" fmla="*/ 30 h 94"/>
                <a:gd name="T56" fmla="*/ 10 w 66"/>
                <a:gd name="T57" fmla="*/ 33 h 94"/>
                <a:gd name="T58" fmla="*/ 6 w 66"/>
                <a:gd name="T59" fmla="*/ 1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94">
                  <a:moveTo>
                    <a:pt x="14" y="39"/>
                  </a:moveTo>
                  <a:cubicBezTo>
                    <a:pt x="13" y="37"/>
                    <a:pt x="13" y="37"/>
                    <a:pt x="13" y="37"/>
                  </a:cubicBezTo>
                  <a:cubicBezTo>
                    <a:pt x="13" y="37"/>
                    <a:pt x="13" y="37"/>
                    <a:pt x="13" y="37"/>
                  </a:cubicBezTo>
                  <a:cubicBezTo>
                    <a:pt x="14" y="37"/>
                    <a:pt x="14" y="37"/>
                    <a:pt x="14" y="37"/>
                  </a:cubicBezTo>
                  <a:cubicBezTo>
                    <a:pt x="15" y="37"/>
                    <a:pt x="16" y="36"/>
                    <a:pt x="17" y="36"/>
                  </a:cubicBezTo>
                  <a:cubicBezTo>
                    <a:pt x="18" y="35"/>
                    <a:pt x="19" y="34"/>
                    <a:pt x="21" y="33"/>
                  </a:cubicBezTo>
                  <a:cubicBezTo>
                    <a:pt x="23" y="31"/>
                    <a:pt x="24" y="28"/>
                    <a:pt x="26" y="25"/>
                  </a:cubicBezTo>
                  <a:cubicBezTo>
                    <a:pt x="26" y="25"/>
                    <a:pt x="26" y="24"/>
                    <a:pt x="27" y="23"/>
                  </a:cubicBezTo>
                  <a:cubicBezTo>
                    <a:pt x="27" y="22"/>
                    <a:pt x="27" y="21"/>
                    <a:pt x="27" y="21"/>
                  </a:cubicBezTo>
                  <a:cubicBezTo>
                    <a:pt x="29" y="11"/>
                    <a:pt x="27" y="3"/>
                    <a:pt x="20" y="1"/>
                  </a:cubicBezTo>
                  <a:cubicBezTo>
                    <a:pt x="16" y="0"/>
                    <a:pt x="12" y="1"/>
                    <a:pt x="8" y="5"/>
                  </a:cubicBezTo>
                  <a:cubicBezTo>
                    <a:pt x="6" y="7"/>
                    <a:pt x="3" y="11"/>
                    <a:pt x="2" y="15"/>
                  </a:cubicBezTo>
                  <a:cubicBezTo>
                    <a:pt x="0" y="23"/>
                    <a:pt x="1" y="30"/>
                    <a:pt x="5" y="34"/>
                  </a:cubicBezTo>
                  <a:cubicBezTo>
                    <a:pt x="5" y="35"/>
                    <a:pt x="5" y="35"/>
                    <a:pt x="5" y="35"/>
                  </a:cubicBezTo>
                  <a:cubicBezTo>
                    <a:pt x="11" y="41"/>
                    <a:pt x="11" y="41"/>
                    <a:pt x="11" y="41"/>
                  </a:cubicBezTo>
                  <a:cubicBezTo>
                    <a:pt x="12" y="42"/>
                    <a:pt x="12" y="42"/>
                    <a:pt x="12" y="42"/>
                  </a:cubicBezTo>
                  <a:cubicBezTo>
                    <a:pt x="34" y="65"/>
                    <a:pt x="34" y="65"/>
                    <a:pt x="34" y="65"/>
                  </a:cubicBezTo>
                  <a:cubicBezTo>
                    <a:pt x="36" y="66"/>
                    <a:pt x="36" y="66"/>
                    <a:pt x="36" y="66"/>
                  </a:cubicBezTo>
                  <a:cubicBezTo>
                    <a:pt x="63" y="94"/>
                    <a:pt x="63" y="94"/>
                    <a:pt x="63" y="94"/>
                  </a:cubicBezTo>
                  <a:cubicBezTo>
                    <a:pt x="66" y="91"/>
                    <a:pt x="66" y="91"/>
                    <a:pt x="66" y="91"/>
                  </a:cubicBezTo>
                  <a:cubicBezTo>
                    <a:pt x="38" y="63"/>
                    <a:pt x="38" y="63"/>
                    <a:pt x="38" y="63"/>
                  </a:cubicBezTo>
                  <a:cubicBezTo>
                    <a:pt x="37" y="62"/>
                    <a:pt x="37" y="62"/>
                    <a:pt x="37" y="62"/>
                  </a:cubicBezTo>
                  <a:lnTo>
                    <a:pt x="14" y="39"/>
                  </a:lnTo>
                  <a:close/>
                  <a:moveTo>
                    <a:pt x="6" y="16"/>
                  </a:moveTo>
                  <a:cubicBezTo>
                    <a:pt x="7" y="13"/>
                    <a:pt x="9" y="10"/>
                    <a:pt x="11" y="8"/>
                  </a:cubicBezTo>
                  <a:cubicBezTo>
                    <a:pt x="14" y="5"/>
                    <a:pt x="17" y="4"/>
                    <a:pt x="19" y="5"/>
                  </a:cubicBezTo>
                  <a:cubicBezTo>
                    <a:pt x="24" y="6"/>
                    <a:pt x="25" y="14"/>
                    <a:pt x="23" y="22"/>
                  </a:cubicBezTo>
                  <a:cubicBezTo>
                    <a:pt x="22" y="25"/>
                    <a:pt x="20" y="28"/>
                    <a:pt x="18" y="30"/>
                  </a:cubicBezTo>
                  <a:cubicBezTo>
                    <a:pt x="15" y="33"/>
                    <a:pt x="12" y="34"/>
                    <a:pt x="10" y="33"/>
                  </a:cubicBezTo>
                  <a:cubicBezTo>
                    <a:pt x="5" y="32"/>
                    <a:pt x="3" y="24"/>
                    <a:pt x="6"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
              <a:extLst>
                <a:ext uri="{FF2B5EF4-FFF2-40B4-BE49-F238E27FC236}">
                  <a16:creationId xmlns:a16="http://schemas.microsoft.com/office/drawing/2014/main" id="{7EA456DF-49EC-4A95-93ED-AAB0D0BF5B86}"/>
                </a:ext>
              </a:extLst>
            </p:cNvPr>
            <p:cNvSpPr>
              <a:spLocks noEditPoints="1"/>
            </p:cNvSpPr>
            <p:nvPr/>
          </p:nvSpPr>
          <p:spPr bwMode="auto">
            <a:xfrm>
              <a:off x="5506" y="1995"/>
              <a:ext cx="114" cy="160"/>
            </a:xfrm>
            <a:custGeom>
              <a:avLst/>
              <a:gdLst>
                <a:gd name="T0" fmla="*/ 15 w 67"/>
                <a:gd name="T1" fmla="*/ 39 h 94"/>
                <a:gd name="T2" fmla="*/ 14 w 67"/>
                <a:gd name="T3" fmla="*/ 38 h 94"/>
                <a:gd name="T4" fmla="*/ 14 w 67"/>
                <a:gd name="T5" fmla="*/ 38 h 94"/>
                <a:gd name="T6" fmla="*/ 14 w 67"/>
                <a:gd name="T7" fmla="*/ 38 h 94"/>
                <a:gd name="T8" fmla="*/ 18 w 67"/>
                <a:gd name="T9" fmla="*/ 36 h 94"/>
                <a:gd name="T10" fmla="*/ 21 w 67"/>
                <a:gd name="T11" fmla="*/ 34 h 94"/>
                <a:gd name="T12" fmla="*/ 26 w 67"/>
                <a:gd name="T13" fmla="*/ 26 h 94"/>
                <a:gd name="T14" fmla="*/ 27 w 67"/>
                <a:gd name="T15" fmla="*/ 23 h 94"/>
                <a:gd name="T16" fmla="*/ 28 w 67"/>
                <a:gd name="T17" fmla="*/ 21 h 94"/>
                <a:gd name="T18" fmla="*/ 21 w 67"/>
                <a:gd name="T19" fmla="*/ 1 h 94"/>
                <a:gd name="T20" fmla="*/ 9 w 67"/>
                <a:gd name="T21" fmla="*/ 5 h 94"/>
                <a:gd name="T22" fmla="*/ 3 w 67"/>
                <a:gd name="T23" fmla="*/ 15 h 94"/>
                <a:gd name="T24" fmla="*/ 5 w 67"/>
                <a:gd name="T25" fmla="*/ 35 h 94"/>
                <a:gd name="T26" fmla="*/ 5 w 67"/>
                <a:gd name="T27" fmla="*/ 35 h 94"/>
                <a:gd name="T28" fmla="*/ 11 w 67"/>
                <a:gd name="T29" fmla="*/ 41 h 94"/>
                <a:gd name="T30" fmla="*/ 12 w 67"/>
                <a:gd name="T31" fmla="*/ 42 h 94"/>
                <a:gd name="T32" fmla="*/ 35 w 67"/>
                <a:gd name="T33" fmla="*/ 65 h 94"/>
                <a:gd name="T34" fmla="*/ 36 w 67"/>
                <a:gd name="T35" fmla="*/ 66 h 94"/>
                <a:gd name="T36" fmla="*/ 64 w 67"/>
                <a:gd name="T37" fmla="*/ 94 h 94"/>
                <a:gd name="T38" fmla="*/ 67 w 67"/>
                <a:gd name="T39" fmla="*/ 91 h 94"/>
                <a:gd name="T40" fmla="*/ 39 w 67"/>
                <a:gd name="T41" fmla="*/ 63 h 94"/>
                <a:gd name="T42" fmla="*/ 38 w 67"/>
                <a:gd name="T43" fmla="*/ 62 h 94"/>
                <a:gd name="T44" fmla="*/ 15 w 67"/>
                <a:gd name="T45" fmla="*/ 39 h 94"/>
                <a:gd name="T46" fmla="*/ 7 w 67"/>
                <a:gd name="T47" fmla="*/ 17 h 94"/>
                <a:gd name="T48" fmla="*/ 12 w 67"/>
                <a:gd name="T49" fmla="*/ 8 h 94"/>
                <a:gd name="T50" fmla="*/ 20 w 67"/>
                <a:gd name="T51" fmla="*/ 5 h 94"/>
                <a:gd name="T52" fmla="*/ 23 w 67"/>
                <a:gd name="T53" fmla="*/ 22 h 94"/>
                <a:gd name="T54" fmla="*/ 18 w 67"/>
                <a:gd name="T55" fmla="*/ 31 h 94"/>
                <a:gd name="T56" fmla="*/ 10 w 67"/>
                <a:gd name="T57" fmla="*/ 34 h 94"/>
                <a:gd name="T58" fmla="*/ 7 w 67"/>
                <a:gd name="T59"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94">
                  <a:moveTo>
                    <a:pt x="15" y="39"/>
                  </a:moveTo>
                  <a:cubicBezTo>
                    <a:pt x="14" y="38"/>
                    <a:pt x="14" y="38"/>
                    <a:pt x="14" y="38"/>
                  </a:cubicBezTo>
                  <a:cubicBezTo>
                    <a:pt x="14" y="38"/>
                    <a:pt x="14" y="38"/>
                    <a:pt x="14" y="38"/>
                  </a:cubicBezTo>
                  <a:cubicBezTo>
                    <a:pt x="14" y="38"/>
                    <a:pt x="14" y="38"/>
                    <a:pt x="14" y="38"/>
                  </a:cubicBezTo>
                  <a:cubicBezTo>
                    <a:pt x="15" y="37"/>
                    <a:pt x="17" y="37"/>
                    <a:pt x="18" y="36"/>
                  </a:cubicBezTo>
                  <a:cubicBezTo>
                    <a:pt x="19" y="36"/>
                    <a:pt x="20" y="35"/>
                    <a:pt x="21" y="34"/>
                  </a:cubicBezTo>
                  <a:cubicBezTo>
                    <a:pt x="23" y="31"/>
                    <a:pt x="25" y="29"/>
                    <a:pt x="26" y="26"/>
                  </a:cubicBezTo>
                  <a:cubicBezTo>
                    <a:pt x="27" y="25"/>
                    <a:pt x="27" y="24"/>
                    <a:pt x="27" y="23"/>
                  </a:cubicBezTo>
                  <a:cubicBezTo>
                    <a:pt x="28" y="23"/>
                    <a:pt x="28" y="22"/>
                    <a:pt x="28" y="21"/>
                  </a:cubicBezTo>
                  <a:cubicBezTo>
                    <a:pt x="30" y="12"/>
                    <a:pt x="27" y="3"/>
                    <a:pt x="21" y="1"/>
                  </a:cubicBezTo>
                  <a:cubicBezTo>
                    <a:pt x="17" y="0"/>
                    <a:pt x="13" y="1"/>
                    <a:pt x="9" y="5"/>
                  </a:cubicBezTo>
                  <a:cubicBezTo>
                    <a:pt x="6" y="8"/>
                    <a:pt x="4" y="11"/>
                    <a:pt x="3" y="15"/>
                  </a:cubicBezTo>
                  <a:cubicBezTo>
                    <a:pt x="0" y="23"/>
                    <a:pt x="1" y="31"/>
                    <a:pt x="5" y="35"/>
                  </a:cubicBezTo>
                  <a:cubicBezTo>
                    <a:pt x="5" y="35"/>
                    <a:pt x="5" y="35"/>
                    <a:pt x="5" y="35"/>
                  </a:cubicBezTo>
                  <a:cubicBezTo>
                    <a:pt x="11" y="41"/>
                    <a:pt x="11" y="41"/>
                    <a:pt x="11" y="41"/>
                  </a:cubicBezTo>
                  <a:cubicBezTo>
                    <a:pt x="12" y="42"/>
                    <a:pt x="12" y="42"/>
                    <a:pt x="12" y="42"/>
                  </a:cubicBezTo>
                  <a:cubicBezTo>
                    <a:pt x="35" y="65"/>
                    <a:pt x="35" y="65"/>
                    <a:pt x="35" y="65"/>
                  </a:cubicBezTo>
                  <a:cubicBezTo>
                    <a:pt x="36" y="66"/>
                    <a:pt x="36" y="66"/>
                    <a:pt x="36" y="66"/>
                  </a:cubicBezTo>
                  <a:cubicBezTo>
                    <a:pt x="64" y="94"/>
                    <a:pt x="64" y="94"/>
                    <a:pt x="64" y="94"/>
                  </a:cubicBezTo>
                  <a:cubicBezTo>
                    <a:pt x="67" y="91"/>
                    <a:pt x="67" y="91"/>
                    <a:pt x="67" y="91"/>
                  </a:cubicBezTo>
                  <a:cubicBezTo>
                    <a:pt x="39" y="63"/>
                    <a:pt x="39" y="63"/>
                    <a:pt x="39" y="63"/>
                  </a:cubicBezTo>
                  <a:cubicBezTo>
                    <a:pt x="38" y="62"/>
                    <a:pt x="38" y="62"/>
                    <a:pt x="38" y="62"/>
                  </a:cubicBezTo>
                  <a:lnTo>
                    <a:pt x="15" y="39"/>
                  </a:lnTo>
                  <a:close/>
                  <a:moveTo>
                    <a:pt x="7" y="17"/>
                  </a:moveTo>
                  <a:cubicBezTo>
                    <a:pt x="8" y="13"/>
                    <a:pt x="10" y="10"/>
                    <a:pt x="12" y="8"/>
                  </a:cubicBezTo>
                  <a:cubicBezTo>
                    <a:pt x="14" y="5"/>
                    <a:pt x="17" y="4"/>
                    <a:pt x="20" y="5"/>
                  </a:cubicBezTo>
                  <a:cubicBezTo>
                    <a:pt x="24" y="7"/>
                    <a:pt x="26" y="14"/>
                    <a:pt x="23" y="22"/>
                  </a:cubicBezTo>
                  <a:cubicBezTo>
                    <a:pt x="22" y="25"/>
                    <a:pt x="21" y="29"/>
                    <a:pt x="18" y="31"/>
                  </a:cubicBezTo>
                  <a:cubicBezTo>
                    <a:pt x="16" y="33"/>
                    <a:pt x="13" y="34"/>
                    <a:pt x="10" y="34"/>
                  </a:cubicBezTo>
                  <a:cubicBezTo>
                    <a:pt x="6" y="32"/>
                    <a:pt x="4" y="24"/>
                    <a:pt x="7" y="1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
              <a:extLst>
                <a:ext uri="{FF2B5EF4-FFF2-40B4-BE49-F238E27FC236}">
                  <a16:creationId xmlns:a16="http://schemas.microsoft.com/office/drawing/2014/main" id="{CC2C6558-9E24-460F-A54A-B54C8C3FBDC5}"/>
                </a:ext>
              </a:extLst>
            </p:cNvPr>
            <p:cNvSpPr>
              <a:spLocks noEditPoints="1"/>
            </p:cNvSpPr>
            <p:nvPr/>
          </p:nvSpPr>
          <p:spPr bwMode="auto">
            <a:xfrm>
              <a:off x="4541" y="1954"/>
              <a:ext cx="101" cy="162"/>
            </a:xfrm>
            <a:custGeom>
              <a:avLst/>
              <a:gdLst>
                <a:gd name="T0" fmla="*/ 22 w 59"/>
                <a:gd name="T1" fmla="*/ 24 h 95"/>
                <a:gd name="T2" fmla="*/ 23 w 59"/>
                <a:gd name="T3" fmla="*/ 22 h 95"/>
                <a:gd name="T4" fmla="*/ 23 w 59"/>
                <a:gd name="T5" fmla="*/ 22 h 95"/>
                <a:gd name="T6" fmla="*/ 23 w 59"/>
                <a:gd name="T7" fmla="*/ 22 h 95"/>
                <a:gd name="T8" fmla="*/ 26 w 59"/>
                <a:gd name="T9" fmla="*/ 24 h 95"/>
                <a:gd name="T10" fmla="*/ 30 w 59"/>
                <a:gd name="T11" fmla="*/ 26 h 95"/>
                <a:gd name="T12" fmla="*/ 39 w 59"/>
                <a:gd name="T13" fmla="*/ 27 h 95"/>
                <a:gd name="T14" fmla="*/ 42 w 59"/>
                <a:gd name="T15" fmla="*/ 26 h 95"/>
                <a:gd name="T16" fmla="*/ 44 w 59"/>
                <a:gd name="T17" fmla="*/ 26 h 95"/>
                <a:gd name="T18" fmla="*/ 58 w 59"/>
                <a:gd name="T19" fmla="*/ 9 h 95"/>
                <a:gd name="T20" fmla="*/ 48 w 59"/>
                <a:gd name="T21" fmla="*/ 1 h 95"/>
                <a:gd name="T22" fmla="*/ 36 w 59"/>
                <a:gd name="T23" fmla="*/ 1 h 95"/>
                <a:gd name="T24" fmla="*/ 21 w 59"/>
                <a:gd name="T25" fmla="*/ 13 h 95"/>
                <a:gd name="T26" fmla="*/ 21 w 59"/>
                <a:gd name="T27" fmla="*/ 13 h 95"/>
                <a:gd name="T28" fmla="*/ 19 w 59"/>
                <a:gd name="T29" fmla="*/ 21 h 95"/>
                <a:gd name="T30" fmla="*/ 18 w 59"/>
                <a:gd name="T31" fmla="*/ 23 h 95"/>
                <a:gd name="T32" fmla="*/ 10 w 59"/>
                <a:gd name="T33" fmla="*/ 54 h 95"/>
                <a:gd name="T34" fmla="*/ 10 w 59"/>
                <a:gd name="T35" fmla="*/ 56 h 95"/>
                <a:gd name="T36" fmla="*/ 0 w 59"/>
                <a:gd name="T37" fmla="*/ 94 h 95"/>
                <a:gd name="T38" fmla="*/ 4 w 59"/>
                <a:gd name="T39" fmla="*/ 95 h 95"/>
                <a:gd name="T40" fmla="*/ 14 w 59"/>
                <a:gd name="T41" fmla="*/ 57 h 95"/>
                <a:gd name="T42" fmla="*/ 14 w 59"/>
                <a:gd name="T43" fmla="*/ 55 h 95"/>
                <a:gd name="T44" fmla="*/ 22 w 59"/>
                <a:gd name="T45" fmla="*/ 24 h 95"/>
                <a:gd name="T46" fmla="*/ 37 w 59"/>
                <a:gd name="T47" fmla="*/ 5 h 95"/>
                <a:gd name="T48" fmla="*/ 47 w 59"/>
                <a:gd name="T49" fmla="*/ 5 h 95"/>
                <a:gd name="T50" fmla="*/ 54 w 59"/>
                <a:gd name="T51" fmla="*/ 10 h 95"/>
                <a:gd name="T52" fmla="*/ 41 w 59"/>
                <a:gd name="T53" fmla="*/ 22 h 95"/>
                <a:gd name="T54" fmla="*/ 31 w 59"/>
                <a:gd name="T55" fmla="*/ 22 h 95"/>
                <a:gd name="T56" fmla="*/ 25 w 59"/>
                <a:gd name="T57" fmla="*/ 17 h 95"/>
                <a:gd name="T58" fmla="*/ 37 w 59"/>
                <a:gd name="T59"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 h="95">
                  <a:moveTo>
                    <a:pt x="22" y="24"/>
                  </a:moveTo>
                  <a:cubicBezTo>
                    <a:pt x="23" y="22"/>
                    <a:pt x="23" y="22"/>
                    <a:pt x="23" y="22"/>
                  </a:cubicBezTo>
                  <a:cubicBezTo>
                    <a:pt x="23" y="22"/>
                    <a:pt x="23" y="22"/>
                    <a:pt x="23" y="22"/>
                  </a:cubicBezTo>
                  <a:cubicBezTo>
                    <a:pt x="23" y="22"/>
                    <a:pt x="23" y="22"/>
                    <a:pt x="23" y="22"/>
                  </a:cubicBezTo>
                  <a:cubicBezTo>
                    <a:pt x="24" y="23"/>
                    <a:pt x="25" y="24"/>
                    <a:pt x="26" y="24"/>
                  </a:cubicBezTo>
                  <a:cubicBezTo>
                    <a:pt x="27" y="25"/>
                    <a:pt x="29" y="26"/>
                    <a:pt x="30" y="26"/>
                  </a:cubicBezTo>
                  <a:cubicBezTo>
                    <a:pt x="33" y="27"/>
                    <a:pt x="36" y="27"/>
                    <a:pt x="39" y="27"/>
                  </a:cubicBezTo>
                  <a:cubicBezTo>
                    <a:pt x="40" y="27"/>
                    <a:pt x="41" y="26"/>
                    <a:pt x="42" y="26"/>
                  </a:cubicBezTo>
                  <a:cubicBezTo>
                    <a:pt x="43" y="26"/>
                    <a:pt x="44" y="26"/>
                    <a:pt x="44" y="26"/>
                  </a:cubicBezTo>
                  <a:cubicBezTo>
                    <a:pt x="53" y="23"/>
                    <a:pt x="59" y="16"/>
                    <a:pt x="58" y="9"/>
                  </a:cubicBezTo>
                  <a:cubicBezTo>
                    <a:pt x="57" y="5"/>
                    <a:pt x="53" y="2"/>
                    <a:pt x="48" y="1"/>
                  </a:cubicBezTo>
                  <a:cubicBezTo>
                    <a:pt x="45" y="0"/>
                    <a:pt x="40" y="0"/>
                    <a:pt x="36" y="1"/>
                  </a:cubicBezTo>
                  <a:cubicBezTo>
                    <a:pt x="28" y="3"/>
                    <a:pt x="22" y="8"/>
                    <a:pt x="21" y="13"/>
                  </a:cubicBezTo>
                  <a:cubicBezTo>
                    <a:pt x="21" y="13"/>
                    <a:pt x="21" y="13"/>
                    <a:pt x="21" y="13"/>
                  </a:cubicBezTo>
                  <a:cubicBezTo>
                    <a:pt x="19" y="21"/>
                    <a:pt x="19" y="21"/>
                    <a:pt x="19" y="21"/>
                  </a:cubicBezTo>
                  <a:cubicBezTo>
                    <a:pt x="18" y="23"/>
                    <a:pt x="18" y="23"/>
                    <a:pt x="18" y="23"/>
                  </a:cubicBezTo>
                  <a:cubicBezTo>
                    <a:pt x="10" y="54"/>
                    <a:pt x="10" y="54"/>
                    <a:pt x="10" y="54"/>
                  </a:cubicBezTo>
                  <a:cubicBezTo>
                    <a:pt x="10" y="56"/>
                    <a:pt x="10" y="56"/>
                    <a:pt x="10" y="56"/>
                  </a:cubicBezTo>
                  <a:cubicBezTo>
                    <a:pt x="0" y="94"/>
                    <a:pt x="0" y="94"/>
                    <a:pt x="0" y="94"/>
                  </a:cubicBezTo>
                  <a:cubicBezTo>
                    <a:pt x="4" y="95"/>
                    <a:pt x="4" y="95"/>
                    <a:pt x="4" y="95"/>
                  </a:cubicBezTo>
                  <a:cubicBezTo>
                    <a:pt x="14" y="57"/>
                    <a:pt x="14" y="57"/>
                    <a:pt x="14" y="57"/>
                  </a:cubicBezTo>
                  <a:cubicBezTo>
                    <a:pt x="14" y="55"/>
                    <a:pt x="14" y="55"/>
                    <a:pt x="14" y="55"/>
                  </a:cubicBezTo>
                  <a:lnTo>
                    <a:pt x="22" y="24"/>
                  </a:lnTo>
                  <a:close/>
                  <a:moveTo>
                    <a:pt x="37" y="5"/>
                  </a:moveTo>
                  <a:cubicBezTo>
                    <a:pt x="41" y="4"/>
                    <a:pt x="44" y="4"/>
                    <a:pt x="47" y="5"/>
                  </a:cubicBezTo>
                  <a:cubicBezTo>
                    <a:pt x="51" y="6"/>
                    <a:pt x="53" y="8"/>
                    <a:pt x="54" y="10"/>
                  </a:cubicBezTo>
                  <a:cubicBezTo>
                    <a:pt x="55" y="15"/>
                    <a:pt x="49" y="20"/>
                    <a:pt x="41" y="22"/>
                  </a:cubicBezTo>
                  <a:cubicBezTo>
                    <a:pt x="38" y="23"/>
                    <a:pt x="34" y="23"/>
                    <a:pt x="31" y="22"/>
                  </a:cubicBezTo>
                  <a:cubicBezTo>
                    <a:pt x="28" y="21"/>
                    <a:pt x="25" y="19"/>
                    <a:pt x="25" y="17"/>
                  </a:cubicBezTo>
                  <a:cubicBezTo>
                    <a:pt x="24" y="12"/>
                    <a:pt x="29" y="7"/>
                    <a:pt x="37" y="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4">
              <a:extLst>
                <a:ext uri="{FF2B5EF4-FFF2-40B4-BE49-F238E27FC236}">
                  <a16:creationId xmlns:a16="http://schemas.microsoft.com/office/drawing/2014/main" id="{95A4702E-6853-4F89-B715-6A663BE0FCE0}"/>
                </a:ext>
              </a:extLst>
            </p:cNvPr>
            <p:cNvSpPr>
              <a:spLocks noEditPoints="1"/>
            </p:cNvSpPr>
            <p:nvPr/>
          </p:nvSpPr>
          <p:spPr bwMode="auto">
            <a:xfrm>
              <a:off x="4843" y="669"/>
              <a:ext cx="168" cy="465"/>
            </a:xfrm>
            <a:custGeom>
              <a:avLst/>
              <a:gdLst>
                <a:gd name="T0" fmla="*/ 83 w 98"/>
                <a:gd name="T1" fmla="*/ 191 h 272"/>
                <a:gd name="T2" fmla="*/ 84 w 98"/>
                <a:gd name="T3" fmla="*/ 196 h 272"/>
                <a:gd name="T4" fmla="*/ 84 w 98"/>
                <a:gd name="T5" fmla="*/ 197 h 272"/>
                <a:gd name="T6" fmla="*/ 82 w 98"/>
                <a:gd name="T7" fmla="*/ 196 h 272"/>
                <a:gd name="T8" fmla="*/ 73 w 98"/>
                <a:gd name="T9" fmla="*/ 193 h 272"/>
                <a:gd name="T10" fmla="*/ 61 w 98"/>
                <a:gd name="T11" fmla="*/ 193 h 272"/>
                <a:gd name="T12" fmla="*/ 39 w 98"/>
                <a:gd name="T13" fmla="*/ 200 h 272"/>
                <a:gd name="T14" fmla="*/ 33 w 98"/>
                <a:gd name="T15" fmla="*/ 204 h 272"/>
                <a:gd name="T16" fmla="*/ 28 w 98"/>
                <a:gd name="T17" fmla="*/ 207 h 272"/>
                <a:gd name="T18" fmla="*/ 10 w 98"/>
                <a:gd name="T19" fmla="*/ 259 h 272"/>
                <a:gd name="T20" fmla="*/ 41 w 98"/>
                <a:gd name="T21" fmla="*/ 271 h 272"/>
                <a:gd name="T22" fmla="*/ 70 w 98"/>
                <a:gd name="T23" fmla="*/ 260 h 272"/>
                <a:gd name="T24" fmla="*/ 96 w 98"/>
                <a:gd name="T25" fmla="*/ 216 h 272"/>
                <a:gd name="T26" fmla="*/ 96 w 98"/>
                <a:gd name="T27" fmla="*/ 216 h 272"/>
                <a:gd name="T28" fmla="*/ 94 w 98"/>
                <a:gd name="T29" fmla="*/ 194 h 272"/>
                <a:gd name="T30" fmla="*/ 93 w 98"/>
                <a:gd name="T31" fmla="*/ 189 h 272"/>
                <a:gd name="T32" fmla="*/ 84 w 98"/>
                <a:gd name="T33" fmla="*/ 106 h 272"/>
                <a:gd name="T34" fmla="*/ 84 w 98"/>
                <a:gd name="T35" fmla="*/ 102 h 272"/>
                <a:gd name="T36" fmla="*/ 72 w 98"/>
                <a:gd name="T37" fmla="*/ 0 h 272"/>
                <a:gd name="T38" fmla="*/ 62 w 98"/>
                <a:gd name="T39" fmla="*/ 2 h 272"/>
                <a:gd name="T40" fmla="*/ 73 w 98"/>
                <a:gd name="T41" fmla="*/ 104 h 272"/>
                <a:gd name="T42" fmla="*/ 74 w 98"/>
                <a:gd name="T43" fmla="*/ 108 h 272"/>
                <a:gd name="T44" fmla="*/ 83 w 98"/>
                <a:gd name="T45" fmla="*/ 191 h 272"/>
                <a:gd name="T46" fmla="*/ 64 w 98"/>
                <a:gd name="T47" fmla="*/ 251 h 272"/>
                <a:gd name="T48" fmla="*/ 40 w 98"/>
                <a:gd name="T49" fmla="*/ 260 h 272"/>
                <a:gd name="T50" fmla="*/ 19 w 98"/>
                <a:gd name="T51" fmla="*/ 253 h 272"/>
                <a:gd name="T52" fmla="*/ 39 w 98"/>
                <a:gd name="T53" fmla="*/ 213 h 272"/>
                <a:gd name="T54" fmla="*/ 63 w 98"/>
                <a:gd name="T55" fmla="*/ 203 h 272"/>
                <a:gd name="T56" fmla="*/ 84 w 98"/>
                <a:gd name="T57" fmla="*/ 210 h 272"/>
                <a:gd name="T58" fmla="*/ 64 w 98"/>
                <a:gd name="T59" fmla="*/ 25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272">
                  <a:moveTo>
                    <a:pt x="83" y="191"/>
                  </a:moveTo>
                  <a:cubicBezTo>
                    <a:pt x="84" y="196"/>
                    <a:pt x="84" y="196"/>
                    <a:pt x="84" y="196"/>
                  </a:cubicBezTo>
                  <a:cubicBezTo>
                    <a:pt x="84" y="197"/>
                    <a:pt x="84" y="197"/>
                    <a:pt x="84" y="197"/>
                  </a:cubicBezTo>
                  <a:cubicBezTo>
                    <a:pt x="83" y="197"/>
                    <a:pt x="83" y="196"/>
                    <a:pt x="82" y="196"/>
                  </a:cubicBezTo>
                  <a:cubicBezTo>
                    <a:pt x="79" y="195"/>
                    <a:pt x="76" y="194"/>
                    <a:pt x="73" y="193"/>
                  </a:cubicBezTo>
                  <a:cubicBezTo>
                    <a:pt x="70" y="193"/>
                    <a:pt x="66" y="193"/>
                    <a:pt x="61" y="193"/>
                  </a:cubicBezTo>
                  <a:cubicBezTo>
                    <a:pt x="54" y="194"/>
                    <a:pt x="46" y="196"/>
                    <a:pt x="39" y="200"/>
                  </a:cubicBezTo>
                  <a:cubicBezTo>
                    <a:pt x="37" y="201"/>
                    <a:pt x="35" y="203"/>
                    <a:pt x="33" y="204"/>
                  </a:cubicBezTo>
                  <a:cubicBezTo>
                    <a:pt x="31" y="205"/>
                    <a:pt x="29" y="206"/>
                    <a:pt x="28" y="207"/>
                  </a:cubicBezTo>
                  <a:cubicBezTo>
                    <a:pt x="8" y="223"/>
                    <a:pt x="0" y="245"/>
                    <a:pt x="10" y="259"/>
                  </a:cubicBezTo>
                  <a:cubicBezTo>
                    <a:pt x="16" y="268"/>
                    <a:pt x="27" y="272"/>
                    <a:pt x="41" y="271"/>
                  </a:cubicBezTo>
                  <a:cubicBezTo>
                    <a:pt x="50" y="270"/>
                    <a:pt x="60" y="266"/>
                    <a:pt x="70" y="260"/>
                  </a:cubicBezTo>
                  <a:cubicBezTo>
                    <a:pt x="88" y="248"/>
                    <a:pt x="98" y="230"/>
                    <a:pt x="96" y="216"/>
                  </a:cubicBezTo>
                  <a:cubicBezTo>
                    <a:pt x="96" y="216"/>
                    <a:pt x="96" y="216"/>
                    <a:pt x="96" y="216"/>
                  </a:cubicBezTo>
                  <a:cubicBezTo>
                    <a:pt x="94" y="194"/>
                    <a:pt x="94" y="194"/>
                    <a:pt x="94" y="194"/>
                  </a:cubicBezTo>
                  <a:cubicBezTo>
                    <a:pt x="93" y="189"/>
                    <a:pt x="93" y="189"/>
                    <a:pt x="93" y="189"/>
                  </a:cubicBezTo>
                  <a:cubicBezTo>
                    <a:pt x="84" y="106"/>
                    <a:pt x="84" y="106"/>
                    <a:pt x="84" y="106"/>
                  </a:cubicBezTo>
                  <a:cubicBezTo>
                    <a:pt x="84" y="102"/>
                    <a:pt x="84" y="102"/>
                    <a:pt x="84" y="102"/>
                  </a:cubicBezTo>
                  <a:cubicBezTo>
                    <a:pt x="72" y="0"/>
                    <a:pt x="72" y="0"/>
                    <a:pt x="72" y="0"/>
                  </a:cubicBezTo>
                  <a:cubicBezTo>
                    <a:pt x="62" y="2"/>
                    <a:pt x="62" y="2"/>
                    <a:pt x="62" y="2"/>
                  </a:cubicBezTo>
                  <a:cubicBezTo>
                    <a:pt x="73" y="104"/>
                    <a:pt x="73" y="104"/>
                    <a:pt x="73" y="104"/>
                  </a:cubicBezTo>
                  <a:cubicBezTo>
                    <a:pt x="74" y="108"/>
                    <a:pt x="74" y="108"/>
                    <a:pt x="74" y="108"/>
                  </a:cubicBezTo>
                  <a:lnTo>
                    <a:pt x="83" y="191"/>
                  </a:lnTo>
                  <a:close/>
                  <a:moveTo>
                    <a:pt x="64" y="251"/>
                  </a:moveTo>
                  <a:cubicBezTo>
                    <a:pt x="56" y="256"/>
                    <a:pt x="48" y="259"/>
                    <a:pt x="40" y="260"/>
                  </a:cubicBezTo>
                  <a:cubicBezTo>
                    <a:pt x="30" y="261"/>
                    <a:pt x="22" y="259"/>
                    <a:pt x="19" y="253"/>
                  </a:cubicBezTo>
                  <a:cubicBezTo>
                    <a:pt x="12" y="243"/>
                    <a:pt x="21" y="224"/>
                    <a:pt x="39" y="213"/>
                  </a:cubicBezTo>
                  <a:cubicBezTo>
                    <a:pt x="46" y="208"/>
                    <a:pt x="55" y="204"/>
                    <a:pt x="63" y="203"/>
                  </a:cubicBezTo>
                  <a:cubicBezTo>
                    <a:pt x="72" y="202"/>
                    <a:pt x="80" y="205"/>
                    <a:pt x="84" y="210"/>
                  </a:cubicBezTo>
                  <a:cubicBezTo>
                    <a:pt x="90" y="221"/>
                    <a:pt x="81" y="239"/>
                    <a:pt x="64" y="2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5">
              <a:extLst>
                <a:ext uri="{FF2B5EF4-FFF2-40B4-BE49-F238E27FC236}">
                  <a16:creationId xmlns:a16="http://schemas.microsoft.com/office/drawing/2014/main" id="{969D47B4-F92E-42F1-B191-C414ABEFDBA9}"/>
                </a:ext>
              </a:extLst>
            </p:cNvPr>
            <p:cNvSpPr>
              <a:spLocks/>
            </p:cNvSpPr>
            <p:nvPr/>
          </p:nvSpPr>
          <p:spPr bwMode="auto">
            <a:xfrm>
              <a:off x="5147" y="4243"/>
              <a:ext cx="173" cy="323"/>
            </a:xfrm>
            <a:custGeom>
              <a:avLst/>
              <a:gdLst>
                <a:gd name="T0" fmla="*/ 41 w 101"/>
                <a:gd name="T1" fmla="*/ 167 h 189"/>
                <a:gd name="T2" fmla="*/ 41 w 101"/>
                <a:gd name="T3" fmla="*/ 167 h 189"/>
                <a:gd name="T4" fmla="*/ 43 w 101"/>
                <a:gd name="T5" fmla="*/ 117 h 189"/>
                <a:gd name="T6" fmla="*/ 43 w 101"/>
                <a:gd name="T7" fmla="*/ 113 h 189"/>
                <a:gd name="T8" fmla="*/ 44 w 101"/>
                <a:gd name="T9" fmla="*/ 89 h 189"/>
                <a:gd name="T10" fmla="*/ 44 w 101"/>
                <a:gd name="T11" fmla="*/ 89 h 189"/>
                <a:gd name="T12" fmla="*/ 94 w 101"/>
                <a:gd name="T13" fmla="*/ 37 h 189"/>
                <a:gd name="T14" fmla="*/ 92 w 101"/>
                <a:gd name="T15" fmla="*/ 91 h 189"/>
                <a:gd name="T16" fmla="*/ 74 w 101"/>
                <a:gd name="T17" fmla="*/ 91 h 189"/>
                <a:gd name="T18" fmla="*/ 70 w 101"/>
                <a:gd name="T19" fmla="*/ 92 h 189"/>
                <a:gd name="T20" fmla="*/ 56 w 101"/>
                <a:gd name="T21" fmla="*/ 110 h 189"/>
                <a:gd name="T22" fmla="*/ 56 w 101"/>
                <a:gd name="T23" fmla="*/ 113 h 189"/>
                <a:gd name="T24" fmla="*/ 57 w 101"/>
                <a:gd name="T25" fmla="*/ 113 h 189"/>
                <a:gd name="T26" fmla="*/ 82 w 101"/>
                <a:gd name="T27" fmla="*/ 117 h 189"/>
                <a:gd name="T28" fmla="*/ 96 w 101"/>
                <a:gd name="T29" fmla="*/ 100 h 189"/>
                <a:gd name="T30" fmla="*/ 96 w 101"/>
                <a:gd name="T31" fmla="*/ 100 h 189"/>
                <a:gd name="T32" fmla="*/ 96 w 101"/>
                <a:gd name="T33" fmla="*/ 99 h 189"/>
                <a:gd name="T34" fmla="*/ 97 w 101"/>
                <a:gd name="T35" fmla="*/ 95 h 189"/>
                <a:gd name="T36" fmla="*/ 97 w 101"/>
                <a:gd name="T37" fmla="*/ 92 h 189"/>
                <a:gd name="T38" fmla="*/ 99 w 101"/>
                <a:gd name="T39" fmla="*/ 32 h 189"/>
                <a:gd name="T40" fmla="*/ 99 w 101"/>
                <a:gd name="T41" fmla="*/ 32 h 189"/>
                <a:gd name="T42" fmla="*/ 100 w 101"/>
                <a:gd name="T43" fmla="*/ 28 h 189"/>
                <a:gd name="T44" fmla="*/ 100 w 101"/>
                <a:gd name="T45" fmla="*/ 24 h 189"/>
                <a:gd name="T46" fmla="*/ 100 w 101"/>
                <a:gd name="T47" fmla="*/ 7 h 189"/>
                <a:gd name="T48" fmla="*/ 101 w 101"/>
                <a:gd name="T49" fmla="*/ 0 h 189"/>
                <a:gd name="T50" fmla="*/ 95 w 101"/>
                <a:gd name="T51" fmla="*/ 5 h 189"/>
                <a:gd name="T52" fmla="*/ 54 w 101"/>
                <a:gd name="T53" fmla="*/ 47 h 189"/>
                <a:gd name="T54" fmla="*/ 49 w 101"/>
                <a:gd name="T55" fmla="*/ 53 h 189"/>
                <a:gd name="T56" fmla="*/ 41 w 101"/>
                <a:gd name="T57" fmla="*/ 62 h 189"/>
                <a:gd name="T58" fmla="*/ 41 w 101"/>
                <a:gd name="T59" fmla="*/ 62 h 189"/>
                <a:gd name="T60" fmla="*/ 40 w 101"/>
                <a:gd name="T61" fmla="*/ 62 h 189"/>
                <a:gd name="T62" fmla="*/ 39 w 101"/>
                <a:gd name="T63" fmla="*/ 89 h 189"/>
                <a:gd name="T64" fmla="*/ 38 w 101"/>
                <a:gd name="T65" fmla="*/ 114 h 189"/>
                <a:gd name="T66" fmla="*/ 38 w 101"/>
                <a:gd name="T67" fmla="*/ 118 h 189"/>
                <a:gd name="T68" fmla="*/ 36 w 101"/>
                <a:gd name="T69" fmla="*/ 158 h 189"/>
                <a:gd name="T70" fmla="*/ 15 w 101"/>
                <a:gd name="T71" fmla="*/ 159 h 189"/>
                <a:gd name="T72" fmla="*/ 1 w 101"/>
                <a:gd name="T73" fmla="*/ 173 h 189"/>
                <a:gd name="T74" fmla="*/ 0 w 101"/>
                <a:gd name="T75" fmla="*/ 177 h 189"/>
                <a:gd name="T76" fmla="*/ 1 w 101"/>
                <a:gd name="T77" fmla="*/ 180 h 189"/>
                <a:gd name="T78" fmla="*/ 26 w 101"/>
                <a:gd name="T79" fmla="*/ 184 h 189"/>
                <a:gd name="T80" fmla="*/ 35 w 101"/>
                <a:gd name="T81" fmla="*/ 178 h 189"/>
                <a:gd name="T82" fmla="*/ 38 w 101"/>
                <a:gd name="T83" fmla="*/ 174 h 189"/>
                <a:gd name="T84" fmla="*/ 41 w 101"/>
                <a:gd name="T85"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89">
                  <a:moveTo>
                    <a:pt x="41" y="167"/>
                  </a:moveTo>
                  <a:cubicBezTo>
                    <a:pt x="41" y="167"/>
                    <a:pt x="41" y="167"/>
                    <a:pt x="41" y="167"/>
                  </a:cubicBezTo>
                  <a:cubicBezTo>
                    <a:pt x="43" y="117"/>
                    <a:pt x="43" y="117"/>
                    <a:pt x="43" y="117"/>
                  </a:cubicBezTo>
                  <a:cubicBezTo>
                    <a:pt x="43" y="113"/>
                    <a:pt x="43" y="113"/>
                    <a:pt x="43" y="113"/>
                  </a:cubicBezTo>
                  <a:cubicBezTo>
                    <a:pt x="44" y="89"/>
                    <a:pt x="44" y="89"/>
                    <a:pt x="44" y="89"/>
                  </a:cubicBezTo>
                  <a:cubicBezTo>
                    <a:pt x="44" y="89"/>
                    <a:pt x="44" y="89"/>
                    <a:pt x="44" y="89"/>
                  </a:cubicBezTo>
                  <a:cubicBezTo>
                    <a:pt x="94" y="37"/>
                    <a:pt x="94" y="37"/>
                    <a:pt x="94" y="37"/>
                  </a:cubicBezTo>
                  <a:cubicBezTo>
                    <a:pt x="92" y="91"/>
                    <a:pt x="92" y="91"/>
                    <a:pt x="92" y="91"/>
                  </a:cubicBezTo>
                  <a:cubicBezTo>
                    <a:pt x="87" y="89"/>
                    <a:pt x="81" y="88"/>
                    <a:pt x="74" y="91"/>
                  </a:cubicBezTo>
                  <a:cubicBezTo>
                    <a:pt x="73" y="91"/>
                    <a:pt x="72" y="92"/>
                    <a:pt x="70" y="92"/>
                  </a:cubicBezTo>
                  <a:cubicBezTo>
                    <a:pt x="61" y="96"/>
                    <a:pt x="56" y="104"/>
                    <a:pt x="56" y="110"/>
                  </a:cubicBezTo>
                  <a:cubicBezTo>
                    <a:pt x="56" y="111"/>
                    <a:pt x="56" y="112"/>
                    <a:pt x="56" y="113"/>
                  </a:cubicBezTo>
                  <a:cubicBezTo>
                    <a:pt x="57" y="113"/>
                    <a:pt x="57" y="113"/>
                    <a:pt x="57" y="113"/>
                  </a:cubicBezTo>
                  <a:cubicBezTo>
                    <a:pt x="60" y="120"/>
                    <a:pt x="71" y="122"/>
                    <a:pt x="82" y="117"/>
                  </a:cubicBezTo>
                  <a:cubicBezTo>
                    <a:pt x="90" y="113"/>
                    <a:pt x="96" y="106"/>
                    <a:pt x="96" y="100"/>
                  </a:cubicBezTo>
                  <a:cubicBezTo>
                    <a:pt x="96" y="100"/>
                    <a:pt x="96" y="100"/>
                    <a:pt x="96" y="100"/>
                  </a:cubicBezTo>
                  <a:cubicBezTo>
                    <a:pt x="96" y="99"/>
                    <a:pt x="96" y="99"/>
                    <a:pt x="96" y="99"/>
                  </a:cubicBezTo>
                  <a:cubicBezTo>
                    <a:pt x="97" y="95"/>
                    <a:pt x="97" y="95"/>
                    <a:pt x="97" y="95"/>
                  </a:cubicBezTo>
                  <a:cubicBezTo>
                    <a:pt x="97" y="92"/>
                    <a:pt x="97" y="92"/>
                    <a:pt x="97" y="92"/>
                  </a:cubicBezTo>
                  <a:cubicBezTo>
                    <a:pt x="99" y="32"/>
                    <a:pt x="99" y="32"/>
                    <a:pt x="99" y="32"/>
                  </a:cubicBezTo>
                  <a:cubicBezTo>
                    <a:pt x="99" y="32"/>
                    <a:pt x="99" y="32"/>
                    <a:pt x="99" y="32"/>
                  </a:cubicBezTo>
                  <a:cubicBezTo>
                    <a:pt x="100" y="28"/>
                    <a:pt x="100" y="28"/>
                    <a:pt x="100" y="28"/>
                  </a:cubicBezTo>
                  <a:cubicBezTo>
                    <a:pt x="100" y="24"/>
                    <a:pt x="100" y="24"/>
                    <a:pt x="100" y="24"/>
                  </a:cubicBezTo>
                  <a:cubicBezTo>
                    <a:pt x="100" y="7"/>
                    <a:pt x="100" y="7"/>
                    <a:pt x="100" y="7"/>
                  </a:cubicBezTo>
                  <a:cubicBezTo>
                    <a:pt x="101" y="0"/>
                    <a:pt x="101" y="0"/>
                    <a:pt x="101" y="0"/>
                  </a:cubicBezTo>
                  <a:cubicBezTo>
                    <a:pt x="95" y="5"/>
                    <a:pt x="95" y="5"/>
                    <a:pt x="95" y="5"/>
                  </a:cubicBezTo>
                  <a:cubicBezTo>
                    <a:pt x="54" y="47"/>
                    <a:pt x="54" y="47"/>
                    <a:pt x="54" y="47"/>
                  </a:cubicBezTo>
                  <a:cubicBezTo>
                    <a:pt x="49" y="53"/>
                    <a:pt x="49" y="53"/>
                    <a:pt x="49" y="53"/>
                  </a:cubicBezTo>
                  <a:cubicBezTo>
                    <a:pt x="41" y="62"/>
                    <a:pt x="41" y="62"/>
                    <a:pt x="41" y="62"/>
                  </a:cubicBezTo>
                  <a:cubicBezTo>
                    <a:pt x="41" y="62"/>
                    <a:pt x="41" y="62"/>
                    <a:pt x="41" y="62"/>
                  </a:cubicBezTo>
                  <a:cubicBezTo>
                    <a:pt x="40" y="62"/>
                    <a:pt x="40" y="62"/>
                    <a:pt x="40" y="62"/>
                  </a:cubicBezTo>
                  <a:cubicBezTo>
                    <a:pt x="39" y="89"/>
                    <a:pt x="39" y="89"/>
                    <a:pt x="39" y="89"/>
                  </a:cubicBezTo>
                  <a:cubicBezTo>
                    <a:pt x="38" y="114"/>
                    <a:pt x="38" y="114"/>
                    <a:pt x="38" y="114"/>
                  </a:cubicBezTo>
                  <a:cubicBezTo>
                    <a:pt x="38" y="118"/>
                    <a:pt x="38" y="118"/>
                    <a:pt x="38" y="118"/>
                  </a:cubicBezTo>
                  <a:cubicBezTo>
                    <a:pt x="36" y="158"/>
                    <a:pt x="36" y="158"/>
                    <a:pt x="36" y="158"/>
                  </a:cubicBezTo>
                  <a:cubicBezTo>
                    <a:pt x="31" y="155"/>
                    <a:pt x="23" y="155"/>
                    <a:pt x="15" y="159"/>
                  </a:cubicBezTo>
                  <a:cubicBezTo>
                    <a:pt x="7" y="162"/>
                    <a:pt x="2" y="168"/>
                    <a:pt x="1" y="173"/>
                  </a:cubicBezTo>
                  <a:cubicBezTo>
                    <a:pt x="0" y="174"/>
                    <a:pt x="0" y="176"/>
                    <a:pt x="0" y="177"/>
                  </a:cubicBezTo>
                  <a:cubicBezTo>
                    <a:pt x="0" y="178"/>
                    <a:pt x="0" y="179"/>
                    <a:pt x="1" y="180"/>
                  </a:cubicBezTo>
                  <a:cubicBezTo>
                    <a:pt x="4" y="187"/>
                    <a:pt x="15" y="189"/>
                    <a:pt x="26" y="184"/>
                  </a:cubicBezTo>
                  <a:cubicBezTo>
                    <a:pt x="30" y="182"/>
                    <a:pt x="33" y="180"/>
                    <a:pt x="35" y="178"/>
                  </a:cubicBezTo>
                  <a:cubicBezTo>
                    <a:pt x="36" y="177"/>
                    <a:pt x="37" y="176"/>
                    <a:pt x="38" y="174"/>
                  </a:cubicBezTo>
                  <a:cubicBezTo>
                    <a:pt x="40" y="172"/>
                    <a:pt x="41" y="169"/>
                    <a:pt x="41" y="16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6">
              <a:extLst>
                <a:ext uri="{FF2B5EF4-FFF2-40B4-BE49-F238E27FC236}">
                  <a16:creationId xmlns:a16="http://schemas.microsoft.com/office/drawing/2014/main" id="{A1F7984A-DBA8-47FA-AA1B-6ABC83B56382}"/>
                </a:ext>
              </a:extLst>
            </p:cNvPr>
            <p:cNvSpPr>
              <a:spLocks/>
            </p:cNvSpPr>
            <p:nvPr/>
          </p:nvSpPr>
          <p:spPr bwMode="auto">
            <a:xfrm>
              <a:off x="4727" y="5248"/>
              <a:ext cx="94" cy="178"/>
            </a:xfrm>
            <a:custGeom>
              <a:avLst/>
              <a:gdLst>
                <a:gd name="T0" fmla="*/ 22 w 55"/>
                <a:gd name="T1" fmla="*/ 92 h 104"/>
                <a:gd name="T2" fmla="*/ 22 w 55"/>
                <a:gd name="T3" fmla="*/ 92 h 104"/>
                <a:gd name="T4" fmla="*/ 23 w 55"/>
                <a:gd name="T5" fmla="*/ 64 h 104"/>
                <a:gd name="T6" fmla="*/ 23 w 55"/>
                <a:gd name="T7" fmla="*/ 63 h 104"/>
                <a:gd name="T8" fmla="*/ 24 w 55"/>
                <a:gd name="T9" fmla="*/ 50 h 104"/>
                <a:gd name="T10" fmla="*/ 24 w 55"/>
                <a:gd name="T11" fmla="*/ 49 h 104"/>
                <a:gd name="T12" fmla="*/ 51 w 55"/>
                <a:gd name="T13" fmla="*/ 21 h 104"/>
                <a:gd name="T14" fmla="*/ 50 w 55"/>
                <a:gd name="T15" fmla="*/ 51 h 104"/>
                <a:gd name="T16" fmla="*/ 40 w 55"/>
                <a:gd name="T17" fmla="*/ 50 h 104"/>
                <a:gd name="T18" fmla="*/ 38 w 55"/>
                <a:gd name="T19" fmla="*/ 51 h 104"/>
                <a:gd name="T20" fmla="*/ 30 w 55"/>
                <a:gd name="T21" fmla="*/ 61 h 104"/>
                <a:gd name="T22" fmla="*/ 30 w 55"/>
                <a:gd name="T23" fmla="*/ 63 h 104"/>
                <a:gd name="T24" fmla="*/ 31 w 55"/>
                <a:gd name="T25" fmla="*/ 63 h 104"/>
                <a:gd name="T26" fmla="*/ 44 w 55"/>
                <a:gd name="T27" fmla="*/ 65 h 104"/>
                <a:gd name="T28" fmla="*/ 52 w 55"/>
                <a:gd name="T29" fmla="*/ 55 h 104"/>
                <a:gd name="T30" fmla="*/ 52 w 55"/>
                <a:gd name="T31" fmla="*/ 55 h 104"/>
                <a:gd name="T32" fmla="*/ 52 w 55"/>
                <a:gd name="T33" fmla="*/ 55 h 104"/>
                <a:gd name="T34" fmla="*/ 52 w 55"/>
                <a:gd name="T35" fmla="*/ 53 h 104"/>
                <a:gd name="T36" fmla="*/ 53 w 55"/>
                <a:gd name="T37" fmla="*/ 51 h 104"/>
                <a:gd name="T38" fmla="*/ 54 w 55"/>
                <a:gd name="T39" fmla="*/ 18 h 104"/>
                <a:gd name="T40" fmla="*/ 54 w 55"/>
                <a:gd name="T41" fmla="*/ 18 h 104"/>
                <a:gd name="T42" fmla="*/ 54 w 55"/>
                <a:gd name="T43" fmla="*/ 16 h 104"/>
                <a:gd name="T44" fmla="*/ 54 w 55"/>
                <a:gd name="T45" fmla="*/ 14 h 104"/>
                <a:gd name="T46" fmla="*/ 55 w 55"/>
                <a:gd name="T47" fmla="*/ 5 h 104"/>
                <a:gd name="T48" fmla="*/ 55 w 55"/>
                <a:gd name="T49" fmla="*/ 0 h 104"/>
                <a:gd name="T50" fmla="*/ 52 w 55"/>
                <a:gd name="T51" fmla="*/ 3 h 104"/>
                <a:gd name="T52" fmla="*/ 29 w 55"/>
                <a:gd name="T53" fmla="*/ 27 h 104"/>
                <a:gd name="T54" fmla="*/ 27 w 55"/>
                <a:gd name="T55" fmla="*/ 29 h 104"/>
                <a:gd name="T56" fmla="*/ 22 w 55"/>
                <a:gd name="T57" fmla="*/ 34 h 104"/>
                <a:gd name="T58" fmla="*/ 22 w 55"/>
                <a:gd name="T59" fmla="*/ 34 h 104"/>
                <a:gd name="T60" fmla="*/ 22 w 55"/>
                <a:gd name="T61" fmla="*/ 34 h 104"/>
                <a:gd name="T62" fmla="*/ 21 w 55"/>
                <a:gd name="T63" fmla="*/ 49 h 104"/>
                <a:gd name="T64" fmla="*/ 20 w 55"/>
                <a:gd name="T65" fmla="*/ 63 h 104"/>
                <a:gd name="T66" fmla="*/ 20 w 55"/>
                <a:gd name="T67" fmla="*/ 65 h 104"/>
                <a:gd name="T68" fmla="*/ 19 w 55"/>
                <a:gd name="T69" fmla="*/ 87 h 104"/>
                <a:gd name="T70" fmla="*/ 8 w 55"/>
                <a:gd name="T71" fmla="*/ 88 h 104"/>
                <a:gd name="T72" fmla="*/ 0 w 55"/>
                <a:gd name="T73" fmla="*/ 95 h 104"/>
                <a:gd name="T74" fmla="*/ 0 w 55"/>
                <a:gd name="T75" fmla="*/ 97 h 104"/>
                <a:gd name="T76" fmla="*/ 0 w 55"/>
                <a:gd name="T77" fmla="*/ 99 h 104"/>
                <a:gd name="T78" fmla="*/ 14 w 55"/>
                <a:gd name="T79" fmla="*/ 101 h 104"/>
                <a:gd name="T80" fmla="*/ 19 w 55"/>
                <a:gd name="T81" fmla="*/ 98 h 104"/>
                <a:gd name="T82" fmla="*/ 20 w 55"/>
                <a:gd name="T83" fmla="*/ 96 h 104"/>
                <a:gd name="T84" fmla="*/ 22 w 55"/>
                <a:gd name="T85" fmla="*/ 9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04">
                  <a:moveTo>
                    <a:pt x="22" y="92"/>
                  </a:moveTo>
                  <a:cubicBezTo>
                    <a:pt x="22" y="92"/>
                    <a:pt x="22" y="92"/>
                    <a:pt x="22" y="92"/>
                  </a:cubicBezTo>
                  <a:cubicBezTo>
                    <a:pt x="23" y="64"/>
                    <a:pt x="23" y="64"/>
                    <a:pt x="23" y="64"/>
                  </a:cubicBezTo>
                  <a:cubicBezTo>
                    <a:pt x="23" y="63"/>
                    <a:pt x="23" y="63"/>
                    <a:pt x="23" y="63"/>
                  </a:cubicBezTo>
                  <a:cubicBezTo>
                    <a:pt x="24" y="50"/>
                    <a:pt x="24" y="50"/>
                    <a:pt x="24" y="50"/>
                  </a:cubicBezTo>
                  <a:cubicBezTo>
                    <a:pt x="24" y="49"/>
                    <a:pt x="24" y="49"/>
                    <a:pt x="24" y="49"/>
                  </a:cubicBezTo>
                  <a:cubicBezTo>
                    <a:pt x="51" y="21"/>
                    <a:pt x="51" y="21"/>
                    <a:pt x="51" y="21"/>
                  </a:cubicBezTo>
                  <a:cubicBezTo>
                    <a:pt x="50" y="51"/>
                    <a:pt x="50" y="51"/>
                    <a:pt x="50" y="51"/>
                  </a:cubicBezTo>
                  <a:cubicBezTo>
                    <a:pt x="47" y="49"/>
                    <a:pt x="44" y="49"/>
                    <a:pt x="40" y="50"/>
                  </a:cubicBezTo>
                  <a:cubicBezTo>
                    <a:pt x="39" y="50"/>
                    <a:pt x="39" y="51"/>
                    <a:pt x="38" y="51"/>
                  </a:cubicBezTo>
                  <a:cubicBezTo>
                    <a:pt x="33" y="53"/>
                    <a:pt x="30" y="57"/>
                    <a:pt x="30" y="61"/>
                  </a:cubicBezTo>
                  <a:cubicBezTo>
                    <a:pt x="30" y="61"/>
                    <a:pt x="30" y="62"/>
                    <a:pt x="30" y="63"/>
                  </a:cubicBezTo>
                  <a:cubicBezTo>
                    <a:pt x="31" y="63"/>
                    <a:pt x="31" y="63"/>
                    <a:pt x="31" y="63"/>
                  </a:cubicBezTo>
                  <a:cubicBezTo>
                    <a:pt x="32" y="66"/>
                    <a:pt x="38" y="67"/>
                    <a:pt x="44" y="65"/>
                  </a:cubicBezTo>
                  <a:cubicBezTo>
                    <a:pt x="49" y="62"/>
                    <a:pt x="52" y="59"/>
                    <a:pt x="52" y="55"/>
                  </a:cubicBezTo>
                  <a:cubicBezTo>
                    <a:pt x="52" y="55"/>
                    <a:pt x="52" y="55"/>
                    <a:pt x="52" y="55"/>
                  </a:cubicBezTo>
                  <a:cubicBezTo>
                    <a:pt x="52" y="55"/>
                    <a:pt x="52" y="55"/>
                    <a:pt x="52" y="55"/>
                  </a:cubicBezTo>
                  <a:cubicBezTo>
                    <a:pt x="52" y="53"/>
                    <a:pt x="52" y="53"/>
                    <a:pt x="52" y="53"/>
                  </a:cubicBezTo>
                  <a:cubicBezTo>
                    <a:pt x="53" y="51"/>
                    <a:pt x="53" y="51"/>
                    <a:pt x="53" y="51"/>
                  </a:cubicBezTo>
                  <a:cubicBezTo>
                    <a:pt x="54" y="18"/>
                    <a:pt x="54" y="18"/>
                    <a:pt x="54" y="18"/>
                  </a:cubicBezTo>
                  <a:cubicBezTo>
                    <a:pt x="54" y="18"/>
                    <a:pt x="54" y="18"/>
                    <a:pt x="54" y="18"/>
                  </a:cubicBezTo>
                  <a:cubicBezTo>
                    <a:pt x="54" y="16"/>
                    <a:pt x="54" y="16"/>
                    <a:pt x="54" y="16"/>
                  </a:cubicBezTo>
                  <a:cubicBezTo>
                    <a:pt x="54" y="14"/>
                    <a:pt x="54" y="14"/>
                    <a:pt x="54" y="14"/>
                  </a:cubicBezTo>
                  <a:cubicBezTo>
                    <a:pt x="55" y="5"/>
                    <a:pt x="55" y="5"/>
                    <a:pt x="55" y="5"/>
                  </a:cubicBezTo>
                  <a:cubicBezTo>
                    <a:pt x="55" y="0"/>
                    <a:pt x="55" y="0"/>
                    <a:pt x="55" y="0"/>
                  </a:cubicBezTo>
                  <a:cubicBezTo>
                    <a:pt x="52" y="3"/>
                    <a:pt x="52" y="3"/>
                    <a:pt x="52" y="3"/>
                  </a:cubicBezTo>
                  <a:cubicBezTo>
                    <a:pt x="29" y="27"/>
                    <a:pt x="29" y="27"/>
                    <a:pt x="29" y="27"/>
                  </a:cubicBezTo>
                  <a:cubicBezTo>
                    <a:pt x="27" y="29"/>
                    <a:pt x="27" y="29"/>
                    <a:pt x="27" y="29"/>
                  </a:cubicBezTo>
                  <a:cubicBezTo>
                    <a:pt x="22" y="34"/>
                    <a:pt x="22" y="34"/>
                    <a:pt x="22" y="34"/>
                  </a:cubicBezTo>
                  <a:cubicBezTo>
                    <a:pt x="22" y="34"/>
                    <a:pt x="22" y="34"/>
                    <a:pt x="22" y="34"/>
                  </a:cubicBezTo>
                  <a:cubicBezTo>
                    <a:pt x="22" y="34"/>
                    <a:pt x="22" y="34"/>
                    <a:pt x="22" y="34"/>
                  </a:cubicBezTo>
                  <a:cubicBezTo>
                    <a:pt x="21" y="49"/>
                    <a:pt x="21" y="49"/>
                    <a:pt x="21" y="49"/>
                  </a:cubicBezTo>
                  <a:cubicBezTo>
                    <a:pt x="20" y="63"/>
                    <a:pt x="20" y="63"/>
                    <a:pt x="20" y="63"/>
                  </a:cubicBezTo>
                  <a:cubicBezTo>
                    <a:pt x="20" y="65"/>
                    <a:pt x="20" y="65"/>
                    <a:pt x="20" y="65"/>
                  </a:cubicBezTo>
                  <a:cubicBezTo>
                    <a:pt x="19" y="87"/>
                    <a:pt x="19" y="87"/>
                    <a:pt x="19" y="87"/>
                  </a:cubicBezTo>
                  <a:cubicBezTo>
                    <a:pt x="17" y="86"/>
                    <a:pt x="12" y="86"/>
                    <a:pt x="8" y="88"/>
                  </a:cubicBezTo>
                  <a:cubicBezTo>
                    <a:pt x="4" y="89"/>
                    <a:pt x="1" y="92"/>
                    <a:pt x="0" y="95"/>
                  </a:cubicBezTo>
                  <a:cubicBezTo>
                    <a:pt x="0" y="96"/>
                    <a:pt x="0" y="97"/>
                    <a:pt x="0" y="97"/>
                  </a:cubicBezTo>
                  <a:cubicBezTo>
                    <a:pt x="0" y="98"/>
                    <a:pt x="0" y="99"/>
                    <a:pt x="0" y="99"/>
                  </a:cubicBezTo>
                  <a:cubicBezTo>
                    <a:pt x="2" y="103"/>
                    <a:pt x="8" y="104"/>
                    <a:pt x="14" y="101"/>
                  </a:cubicBezTo>
                  <a:cubicBezTo>
                    <a:pt x="16" y="100"/>
                    <a:pt x="17" y="99"/>
                    <a:pt x="19" y="98"/>
                  </a:cubicBezTo>
                  <a:cubicBezTo>
                    <a:pt x="19" y="97"/>
                    <a:pt x="20" y="97"/>
                    <a:pt x="20" y="96"/>
                  </a:cubicBezTo>
                  <a:cubicBezTo>
                    <a:pt x="21" y="95"/>
                    <a:pt x="22" y="93"/>
                    <a:pt x="22" y="9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7">
              <a:extLst>
                <a:ext uri="{FF2B5EF4-FFF2-40B4-BE49-F238E27FC236}">
                  <a16:creationId xmlns:a16="http://schemas.microsoft.com/office/drawing/2014/main" id="{2D5EA1FC-C8C8-45BC-B3CD-4B7952A151A9}"/>
                </a:ext>
              </a:extLst>
            </p:cNvPr>
            <p:cNvSpPr>
              <a:spLocks/>
            </p:cNvSpPr>
            <p:nvPr/>
          </p:nvSpPr>
          <p:spPr bwMode="auto">
            <a:xfrm>
              <a:off x="5383" y="3408"/>
              <a:ext cx="67" cy="191"/>
            </a:xfrm>
            <a:custGeom>
              <a:avLst/>
              <a:gdLst>
                <a:gd name="T0" fmla="*/ 38 w 39"/>
                <a:gd name="T1" fmla="*/ 91 h 112"/>
                <a:gd name="T2" fmla="*/ 38 w 39"/>
                <a:gd name="T3" fmla="*/ 91 h 112"/>
                <a:gd name="T4" fmla="*/ 21 w 39"/>
                <a:gd name="T5" fmla="*/ 69 h 112"/>
                <a:gd name="T6" fmla="*/ 19 w 39"/>
                <a:gd name="T7" fmla="*/ 68 h 112"/>
                <a:gd name="T8" fmla="*/ 11 w 39"/>
                <a:gd name="T9" fmla="*/ 57 h 112"/>
                <a:gd name="T10" fmla="*/ 11 w 39"/>
                <a:gd name="T11" fmla="*/ 57 h 112"/>
                <a:gd name="T12" fmla="*/ 14 w 39"/>
                <a:gd name="T13" fmla="*/ 18 h 112"/>
                <a:gd name="T14" fmla="*/ 32 w 39"/>
                <a:gd name="T15" fmla="*/ 41 h 112"/>
                <a:gd name="T16" fmla="*/ 24 w 39"/>
                <a:gd name="T17" fmla="*/ 47 h 112"/>
                <a:gd name="T18" fmla="*/ 23 w 39"/>
                <a:gd name="T19" fmla="*/ 49 h 112"/>
                <a:gd name="T20" fmla="*/ 24 w 39"/>
                <a:gd name="T21" fmla="*/ 62 h 112"/>
                <a:gd name="T22" fmla="*/ 25 w 39"/>
                <a:gd name="T23" fmla="*/ 63 h 112"/>
                <a:gd name="T24" fmla="*/ 25 w 39"/>
                <a:gd name="T25" fmla="*/ 63 h 112"/>
                <a:gd name="T26" fmla="*/ 37 w 39"/>
                <a:gd name="T27" fmla="*/ 56 h 112"/>
                <a:gd name="T28" fmla="*/ 37 w 39"/>
                <a:gd name="T29" fmla="*/ 43 h 112"/>
                <a:gd name="T30" fmla="*/ 37 w 39"/>
                <a:gd name="T31" fmla="*/ 43 h 112"/>
                <a:gd name="T32" fmla="*/ 37 w 39"/>
                <a:gd name="T33" fmla="*/ 43 h 112"/>
                <a:gd name="T34" fmla="*/ 35 w 39"/>
                <a:gd name="T35" fmla="*/ 41 h 112"/>
                <a:gd name="T36" fmla="*/ 34 w 39"/>
                <a:gd name="T37" fmla="*/ 40 h 112"/>
                <a:gd name="T38" fmla="*/ 14 w 39"/>
                <a:gd name="T39" fmla="*/ 14 h 112"/>
                <a:gd name="T40" fmla="*/ 14 w 39"/>
                <a:gd name="T41" fmla="*/ 14 h 112"/>
                <a:gd name="T42" fmla="*/ 13 w 39"/>
                <a:gd name="T43" fmla="*/ 12 h 112"/>
                <a:gd name="T44" fmla="*/ 11 w 39"/>
                <a:gd name="T45" fmla="*/ 11 h 112"/>
                <a:gd name="T46" fmla="*/ 6 w 39"/>
                <a:gd name="T47" fmla="*/ 3 h 112"/>
                <a:gd name="T48" fmla="*/ 3 w 39"/>
                <a:gd name="T49" fmla="*/ 0 h 112"/>
                <a:gd name="T50" fmla="*/ 3 w 39"/>
                <a:gd name="T51" fmla="*/ 4 h 112"/>
                <a:gd name="T52" fmla="*/ 1 w 39"/>
                <a:gd name="T53" fmla="*/ 36 h 112"/>
                <a:gd name="T54" fmla="*/ 0 w 39"/>
                <a:gd name="T55" fmla="*/ 40 h 112"/>
                <a:gd name="T56" fmla="*/ 0 w 39"/>
                <a:gd name="T57" fmla="*/ 47 h 112"/>
                <a:gd name="T58" fmla="*/ 0 w 39"/>
                <a:gd name="T59" fmla="*/ 47 h 112"/>
                <a:gd name="T60" fmla="*/ 0 w 39"/>
                <a:gd name="T61" fmla="*/ 47 h 112"/>
                <a:gd name="T62" fmla="*/ 9 w 39"/>
                <a:gd name="T63" fmla="*/ 59 h 112"/>
                <a:gd name="T64" fmla="*/ 18 w 39"/>
                <a:gd name="T65" fmla="*/ 70 h 112"/>
                <a:gd name="T66" fmla="*/ 19 w 39"/>
                <a:gd name="T67" fmla="*/ 71 h 112"/>
                <a:gd name="T68" fmla="*/ 32 w 39"/>
                <a:gd name="T69" fmla="*/ 89 h 112"/>
                <a:gd name="T70" fmla="*/ 24 w 39"/>
                <a:gd name="T71" fmla="*/ 97 h 112"/>
                <a:gd name="T72" fmla="*/ 23 w 39"/>
                <a:gd name="T73" fmla="*/ 108 h 112"/>
                <a:gd name="T74" fmla="*/ 24 w 39"/>
                <a:gd name="T75" fmla="*/ 109 h 112"/>
                <a:gd name="T76" fmla="*/ 26 w 39"/>
                <a:gd name="T77" fmla="*/ 111 h 112"/>
                <a:gd name="T78" fmla="*/ 37 w 39"/>
                <a:gd name="T79" fmla="*/ 103 h 112"/>
                <a:gd name="T80" fmla="*/ 39 w 39"/>
                <a:gd name="T81" fmla="*/ 98 h 112"/>
                <a:gd name="T82" fmla="*/ 39 w 39"/>
                <a:gd name="T83" fmla="*/ 95 h 112"/>
                <a:gd name="T84" fmla="*/ 38 w 39"/>
                <a:gd name="T85" fmla="*/ 9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12">
                  <a:moveTo>
                    <a:pt x="38" y="91"/>
                  </a:moveTo>
                  <a:cubicBezTo>
                    <a:pt x="38" y="91"/>
                    <a:pt x="38" y="91"/>
                    <a:pt x="38" y="91"/>
                  </a:cubicBezTo>
                  <a:cubicBezTo>
                    <a:pt x="21" y="69"/>
                    <a:pt x="21" y="69"/>
                    <a:pt x="21" y="69"/>
                  </a:cubicBezTo>
                  <a:cubicBezTo>
                    <a:pt x="19" y="68"/>
                    <a:pt x="19" y="68"/>
                    <a:pt x="19" y="68"/>
                  </a:cubicBezTo>
                  <a:cubicBezTo>
                    <a:pt x="11" y="57"/>
                    <a:pt x="11" y="57"/>
                    <a:pt x="11" y="57"/>
                  </a:cubicBezTo>
                  <a:cubicBezTo>
                    <a:pt x="11" y="57"/>
                    <a:pt x="11" y="57"/>
                    <a:pt x="11" y="57"/>
                  </a:cubicBezTo>
                  <a:cubicBezTo>
                    <a:pt x="14" y="18"/>
                    <a:pt x="14" y="18"/>
                    <a:pt x="14" y="18"/>
                  </a:cubicBezTo>
                  <a:cubicBezTo>
                    <a:pt x="32" y="41"/>
                    <a:pt x="32" y="41"/>
                    <a:pt x="32" y="41"/>
                  </a:cubicBezTo>
                  <a:cubicBezTo>
                    <a:pt x="29" y="42"/>
                    <a:pt x="26" y="44"/>
                    <a:pt x="24" y="47"/>
                  </a:cubicBezTo>
                  <a:cubicBezTo>
                    <a:pt x="24" y="48"/>
                    <a:pt x="24" y="49"/>
                    <a:pt x="23" y="49"/>
                  </a:cubicBezTo>
                  <a:cubicBezTo>
                    <a:pt x="21" y="54"/>
                    <a:pt x="21" y="59"/>
                    <a:pt x="24" y="62"/>
                  </a:cubicBezTo>
                  <a:cubicBezTo>
                    <a:pt x="24" y="62"/>
                    <a:pt x="24" y="63"/>
                    <a:pt x="25" y="63"/>
                  </a:cubicBezTo>
                  <a:cubicBezTo>
                    <a:pt x="25" y="63"/>
                    <a:pt x="25" y="63"/>
                    <a:pt x="25" y="63"/>
                  </a:cubicBezTo>
                  <a:cubicBezTo>
                    <a:pt x="29" y="65"/>
                    <a:pt x="34" y="61"/>
                    <a:pt x="37" y="56"/>
                  </a:cubicBezTo>
                  <a:cubicBezTo>
                    <a:pt x="39" y="51"/>
                    <a:pt x="39" y="46"/>
                    <a:pt x="37" y="43"/>
                  </a:cubicBezTo>
                  <a:cubicBezTo>
                    <a:pt x="37" y="43"/>
                    <a:pt x="37" y="43"/>
                    <a:pt x="37" y="43"/>
                  </a:cubicBezTo>
                  <a:cubicBezTo>
                    <a:pt x="37" y="43"/>
                    <a:pt x="37" y="43"/>
                    <a:pt x="37" y="43"/>
                  </a:cubicBezTo>
                  <a:cubicBezTo>
                    <a:pt x="35" y="41"/>
                    <a:pt x="35" y="41"/>
                    <a:pt x="35" y="41"/>
                  </a:cubicBezTo>
                  <a:cubicBezTo>
                    <a:pt x="34" y="40"/>
                    <a:pt x="34" y="40"/>
                    <a:pt x="34" y="40"/>
                  </a:cubicBezTo>
                  <a:cubicBezTo>
                    <a:pt x="14" y="14"/>
                    <a:pt x="14" y="14"/>
                    <a:pt x="14" y="14"/>
                  </a:cubicBezTo>
                  <a:cubicBezTo>
                    <a:pt x="14" y="14"/>
                    <a:pt x="14" y="14"/>
                    <a:pt x="14" y="14"/>
                  </a:cubicBezTo>
                  <a:cubicBezTo>
                    <a:pt x="13" y="12"/>
                    <a:pt x="13" y="12"/>
                    <a:pt x="13" y="12"/>
                  </a:cubicBezTo>
                  <a:cubicBezTo>
                    <a:pt x="11" y="11"/>
                    <a:pt x="11" y="11"/>
                    <a:pt x="11" y="11"/>
                  </a:cubicBezTo>
                  <a:cubicBezTo>
                    <a:pt x="6" y="3"/>
                    <a:pt x="6" y="3"/>
                    <a:pt x="6" y="3"/>
                  </a:cubicBezTo>
                  <a:cubicBezTo>
                    <a:pt x="3" y="0"/>
                    <a:pt x="3" y="0"/>
                    <a:pt x="3" y="0"/>
                  </a:cubicBezTo>
                  <a:cubicBezTo>
                    <a:pt x="3" y="4"/>
                    <a:pt x="3" y="4"/>
                    <a:pt x="3" y="4"/>
                  </a:cubicBezTo>
                  <a:cubicBezTo>
                    <a:pt x="1" y="36"/>
                    <a:pt x="1" y="36"/>
                    <a:pt x="1" y="36"/>
                  </a:cubicBezTo>
                  <a:cubicBezTo>
                    <a:pt x="0" y="40"/>
                    <a:pt x="0" y="40"/>
                    <a:pt x="0" y="40"/>
                  </a:cubicBezTo>
                  <a:cubicBezTo>
                    <a:pt x="0" y="47"/>
                    <a:pt x="0" y="47"/>
                    <a:pt x="0" y="47"/>
                  </a:cubicBezTo>
                  <a:cubicBezTo>
                    <a:pt x="0" y="47"/>
                    <a:pt x="0" y="47"/>
                    <a:pt x="0" y="47"/>
                  </a:cubicBezTo>
                  <a:cubicBezTo>
                    <a:pt x="0" y="47"/>
                    <a:pt x="0" y="47"/>
                    <a:pt x="0" y="47"/>
                  </a:cubicBezTo>
                  <a:cubicBezTo>
                    <a:pt x="9" y="59"/>
                    <a:pt x="9" y="59"/>
                    <a:pt x="9" y="59"/>
                  </a:cubicBezTo>
                  <a:cubicBezTo>
                    <a:pt x="18" y="70"/>
                    <a:pt x="18" y="70"/>
                    <a:pt x="18" y="70"/>
                  </a:cubicBezTo>
                  <a:cubicBezTo>
                    <a:pt x="19" y="71"/>
                    <a:pt x="19" y="71"/>
                    <a:pt x="19" y="71"/>
                  </a:cubicBezTo>
                  <a:cubicBezTo>
                    <a:pt x="32" y="89"/>
                    <a:pt x="32" y="89"/>
                    <a:pt x="32" y="89"/>
                  </a:cubicBezTo>
                  <a:cubicBezTo>
                    <a:pt x="29" y="89"/>
                    <a:pt x="26" y="92"/>
                    <a:pt x="24" y="97"/>
                  </a:cubicBezTo>
                  <a:cubicBezTo>
                    <a:pt x="22" y="101"/>
                    <a:pt x="22" y="105"/>
                    <a:pt x="23" y="108"/>
                  </a:cubicBezTo>
                  <a:cubicBezTo>
                    <a:pt x="23" y="108"/>
                    <a:pt x="24" y="109"/>
                    <a:pt x="24" y="109"/>
                  </a:cubicBezTo>
                  <a:cubicBezTo>
                    <a:pt x="25" y="110"/>
                    <a:pt x="25" y="110"/>
                    <a:pt x="26" y="111"/>
                  </a:cubicBezTo>
                  <a:cubicBezTo>
                    <a:pt x="29" y="112"/>
                    <a:pt x="35" y="109"/>
                    <a:pt x="37" y="103"/>
                  </a:cubicBezTo>
                  <a:cubicBezTo>
                    <a:pt x="38" y="101"/>
                    <a:pt x="39" y="99"/>
                    <a:pt x="39" y="98"/>
                  </a:cubicBezTo>
                  <a:cubicBezTo>
                    <a:pt x="39" y="97"/>
                    <a:pt x="39" y="96"/>
                    <a:pt x="39" y="95"/>
                  </a:cubicBezTo>
                  <a:cubicBezTo>
                    <a:pt x="39" y="93"/>
                    <a:pt x="38" y="92"/>
                    <a:pt x="38" y="9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
              <a:extLst>
                <a:ext uri="{FF2B5EF4-FFF2-40B4-BE49-F238E27FC236}">
                  <a16:creationId xmlns:a16="http://schemas.microsoft.com/office/drawing/2014/main" id="{8EE2D9C4-1099-402B-A5D1-739A7A5A8020}"/>
                </a:ext>
              </a:extLst>
            </p:cNvPr>
            <p:cNvSpPr>
              <a:spLocks/>
            </p:cNvSpPr>
            <p:nvPr/>
          </p:nvSpPr>
          <p:spPr bwMode="auto">
            <a:xfrm>
              <a:off x="4666" y="5792"/>
              <a:ext cx="266" cy="621"/>
            </a:xfrm>
            <a:custGeom>
              <a:avLst/>
              <a:gdLst>
                <a:gd name="T0" fmla="*/ 72 w 156"/>
                <a:gd name="T1" fmla="*/ 319 h 364"/>
                <a:gd name="T2" fmla="*/ 72 w 156"/>
                <a:gd name="T3" fmla="*/ 319 h 364"/>
                <a:gd name="T4" fmla="*/ 63 w 156"/>
                <a:gd name="T5" fmla="*/ 226 h 364"/>
                <a:gd name="T6" fmla="*/ 62 w 156"/>
                <a:gd name="T7" fmla="*/ 220 h 364"/>
                <a:gd name="T8" fmla="*/ 58 w 156"/>
                <a:gd name="T9" fmla="*/ 177 h 364"/>
                <a:gd name="T10" fmla="*/ 58 w 156"/>
                <a:gd name="T11" fmla="*/ 176 h 364"/>
                <a:gd name="T12" fmla="*/ 135 w 156"/>
                <a:gd name="T13" fmla="*/ 70 h 364"/>
                <a:gd name="T14" fmla="*/ 145 w 156"/>
                <a:gd name="T15" fmla="*/ 168 h 364"/>
                <a:gd name="T16" fmla="*/ 112 w 156"/>
                <a:gd name="T17" fmla="*/ 172 h 364"/>
                <a:gd name="T18" fmla="*/ 106 w 156"/>
                <a:gd name="T19" fmla="*/ 175 h 364"/>
                <a:gd name="T20" fmla="*/ 84 w 156"/>
                <a:gd name="T21" fmla="*/ 211 h 364"/>
                <a:gd name="T22" fmla="*/ 86 w 156"/>
                <a:gd name="T23" fmla="*/ 217 h 364"/>
                <a:gd name="T24" fmla="*/ 87 w 156"/>
                <a:gd name="T25" fmla="*/ 217 h 364"/>
                <a:gd name="T26" fmla="*/ 133 w 156"/>
                <a:gd name="T27" fmla="*/ 217 h 364"/>
                <a:gd name="T28" fmla="*/ 155 w 156"/>
                <a:gd name="T29" fmla="*/ 183 h 364"/>
                <a:gd name="T30" fmla="*/ 156 w 156"/>
                <a:gd name="T31" fmla="*/ 183 h 364"/>
                <a:gd name="T32" fmla="*/ 155 w 156"/>
                <a:gd name="T33" fmla="*/ 181 h 364"/>
                <a:gd name="T34" fmla="*/ 155 w 156"/>
                <a:gd name="T35" fmla="*/ 175 h 364"/>
                <a:gd name="T36" fmla="*/ 154 w 156"/>
                <a:gd name="T37" fmla="*/ 168 h 364"/>
                <a:gd name="T38" fmla="*/ 144 w 156"/>
                <a:gd name="T39" fmla="*/ 59 h 364"/>
                <a:gd name="T40" fmla="*/ 144 w 156"/>
                <a:gd name="T41" fmla="*/ 59 h 364"/>
                <a:gd name="T42" fmla="*/ 143 w 156"/>
                <a:gd name="T43" fmla="*/ 52 h 364"/>
                <a:gd name="T44" fmla="*/ 142 w 156"/>
                <a:gd name="T45" fmla="*/ 45 h 364"/>
                <a:gd name="T46" fmla="*/ 139 w 156"/>
                <a:gd name="T47" fmla="*/ 14 h 364"/>
                <a:gd name="T48" fmla="*/ 138 w 156"/>
                <a:gd name="T49" fmla="*/ 0 h 364"/>
                <a:gd name="T50" fmla="*/ 130 w 156"/>
                <a:gd name="T51" fmla="*/ 11 h 364"/>
                <a:gd name="T52" fmla="*/ 66 w 156"/>
                <a:gd name="T53" fmla="*/ 98 h 364"/>
                <a:gd name="T54" fmla="*/ 58 w 156"/>
                <a:gd name="T55" fmla="*/ 109 h 364"/>
                <a:gd name="T56" fmla="*/ 45 w 156"/>
                <a:gd name="T57" fmla="*/ 127 h 364"/>
                <a:gd name="T58" fmla="*/ 45 w 156"/>
                <a:gd name="T59" fmla="*/ 128 h 364"/>
                <a:gd name="T60" fmla="*/ 44 w 156"/>
                <a:gd name="T61" fmla="*/ 128 h 364"/>
                <a:gd name="T62" fmla="*/ 49 w 156"/>
                <a:gd name="T63" fmla="*/ 178 h 364"/>
                <a:gd name="T64" fmla="*/ 53 w 156"/>
                <a:gd name="T65" fmla="*/ 224 h 364"/>
                <a:gd name="T66" fmla="*/ 54 w 156"/>
                <a:gd name="T67" fmla="*/ 230 h 364"/>
                <a:gd name="T68" fmla="*/ 61 w 156"/>
                <a:gd name="T69" fmla="*/ 304 h 364"/>
                <a:gd name="T70" fmla="*/ 23 w 156"/>
                <a:gd name="T71" fmla="*/ 310 h 364"/>
                <a:gd name="T72" fmla="*/ 1 w 156"/>
                <a:gd name="T73" fmla="*/ 340 h 364"/>
                <a:gd name="T74" fmla="*/ 1 w 156"/>
                <a:gd name="T75" fmla="*/ 346 h 364"/>
                <a:gd name="T76" fmla="*/ 3 w 156"/>
                <a:gd name="T77" fmla="*/ 353 h 364"/>
                <a:gd name="T78" fmla="*/ 49 w 156"/>
                <a:gd name="T79" fmla="*/ 353 h 364"/>
                <a:gd name="T80" fmla="*/ 64 w 156"/>
                <a:gd name="T81" fmla="*/ 340 h 364"/>
                <a:gd name="T82" fmla="*/ 68 w 156"/>
                <a:gd name="T83" fmla="*/ 333 h 364"/>
                <a:gd name="T84" fmla="*/ 72 w 156"/>
                <a:gd name="T85" fmla="*/ 31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364">
                  <a:moveTo>
                    <a:pt x="72" y="319"/>
                  </a:moveTo>
                  <a:cubicBezTo>
                    <a:pt x="72" y="319"/>
                    <a:pt x="72" y="319"/>
                    <a:pt x="72" y="319"/>
                  </a:cubicBezTo>
                  <a:cubicBezTo>
                    <a:pt x="63" y="226"/>
                    <a:pt x="63" y="226"/>
                    <a:pt x="63" y="226"/>
                  </a:cubicBezTo>
                  <a:cubicBezTo>
                    <a:pt x="62" y="220"/>
                    <a:pt x="62" y="220"/>
                    <a:pt x="62" y="220"/>
                  </a:cubicBezTo>
                  <a:cubicBezTo>
                    <a:pt x="58" y="177"/>
                    <a:pt x="58" y="177"/>
                    <a:pt x="58" y="177"/>
                  </a:cubicBezTo>
                  <a:cubicBezTo>
                    <a:pt x="58" y="176"/>
                    <a:pt x="58" y="176"/>
                    <a:pt x="58" y="176"/>
                  </a:cubicBezTo>
                  <a:cubicBezTo>
                    <a:pt x="135" y="70"/>
                    <a:pt x="135" y="70"/>
                    <a:pt x="135" y="70"/>
                  </a:cubicBezTo>
                  <a:cubicBezTo>
                    <a:pt x="145" y="168"/>
                    <a:pt x="145" y="168"/>
                    <a:pt x="145" y="168"/>
                  </a:cubicBezTo>
                  <a:cubicBezTo>
                    <a:pt x="136" y="165"/>
                    <a:pt x="124" y="166"/>
                    <a:pt x="112" y="172"/>
                  </a:cubicBezTo>
                  <a:cubicBezTo>
                    <a:pt x="110" y="173"/>
                    <a:pt x="108" y="174"/>
                    <a:pt x="106" y="175"/>
                  </a:cubicBezTo>
                  <a:cubicBezTo>
                    <a:pt x="91" y="185"/>
                    <a:pt x="82" y="200"/>
                    <a:pt x="84" y="211"/>
                  </a:cubicBezTo>
                  <a:cubicBezTo>
                    <a:pt x="85" y="213"/>
                    <a:pt x="85" y="215"/>
                    <a:pt x="86" y="217"/>
                  </a:cubicBezTo>
                  <a:cubicBezTo>
                    <a:pt x="87" y="217"/>
                    <a:pt x="87" y="217"/>
                    <a:pt x="87" y="217"/>
                  </a:cubicBezTo>
                  <a:cubicBezTo>
                    <a:pt x="94" y="229"/>
                    <a:pt x="115" y="229"/>
                    <a:pt x="133" y="217"/>
                  </a:cubicBezTo>
                  <a:cubicBezTo>
                    <a:pt x="148" y="208"/>
                    <a:pt x="156" y="194"/>
                    <a:pt x="155" y="183"/>
                  </a:cubicBezTo>
                  <a:cubicBezTo>
                    <a:pt x="156" y="183"/>
                    <a:pt x="156" y="183"/>
                    <a:pt x="156" y="183"/>
                  </a:cubicBezTo>
                  <a:cubicBezTo>
                    <a:pt x="155" y="181"/>
                    <a:pt x="155" y="181"/>
                    <a:pt x="155" y="181"/>
                  </a:cubicBezTo>
                  <a:cubicBezTo>
                    <a:pt x="155" y="175"/>
                    <a:pt x="155" y="175"/>
                    <a:pt x="155" y="175"/>
                  </a:cubicBezTo>
                  <a:cubicBezTo>
                    <a:pt x="154" y="168"/>
                    <a:pt x="154" y="168"/>
                    <a:pt x="154" y="168"/>
                  </a:cubicBezTo>
                  <a:cubicBezTo>
                    <a:pt x="144" y="59"/>
                    <a:pt x="144" y="59"/>
                    <a:pt x="144" y="59"/>
                  </a:cubicBezTo>
                  <a:cubicBezTo>
                    <a:pt x="144" y="59"/>
                    <a:pt x="144" y="59"/>
                    <a:pt x="144" y="59"/>
                  </a:cubicBezTo>
                  <a:cubicBezTo>
                    <a:pt x="143" y="52"/>
                    <a:pt x="143" y="52"/>
                    <a:pt x="143" y="52"/>
                  </a:cubicBezTo>
                  <a:cubicBezTo>
                    <a:pt x="142" y="45"/>
                    <a:pt x="142" y="45"/>
                    <a:pt x="142" y="45"/>
                  </a:cubicBezTo>
                  <a:cubicBezTo>
                    <a:pt x="139" y="14"/>
                    <a:pt x="139" y="14"/>
                    <a:pt x="139" y="14"/>
                  </a:cubicBezTo>
                  <a:cubicBezTo>
                    <a:pt x="138" y="0"/>
                    <a:pt x="138" y="0"/>
                    <a:pt x="138" y="0"/>
                  </a:cubicBezTo>
                  <a:cubicBezTo>
                    <a:pt x="130" y="11"/>
                    <a:pt x="130" y="11"/>
                    <a:pt x="130" y="11"/>
                  </a:cubicBezTo>
                  <a:cubicBezTo>
                    <a:pt x="66" y="98"/>
                    <a:pt x="66" y="98"/>
                    <a:pt x="66" y="98"/>
                  </a:cubicBezTo>
                  <a:cubicBezTo>
                    <a:pt x="58" y="109"/>
                    <a:pt x="58" y="109"/>
                    <a:pt x="58" y="109"/>
                  </a:cubicBezTo>
                  <a:cubicBezTo>
                    <a:pt x="45" y="127"/>
                    <a:pt x="45" y="127"/>
                    <a:pt x="45" y="127"/>
                  </a:cubicBezTo>
                  <a:cubicBezTo>
                    <a:pt x="45" y="128"/>
                    <a:pt x="45" y="128"/>
                    <a:pt x="45" y="128"/>
                  </a:cubicBezTo>
                  <a:cubicBezTo>
                    <a:pt x="44" y="128"/>
                    <a:pt x="44" y="128"/>
                    <a:pt x="44" y="128"/>
                  </a:cubicBezTo>
                  <a:cubicBezTo>
                    <a:pt x="49" y="178"/>
                    <a:pt x="49" y="178"/>
                    <a:pt x="49" y="178"/>
                  </a:cubicBezTo>
                  <a:cubicBezTo>
                    <a:pt x="53" y="224"/>
                    <a:pt x="53" y="224"/>
                    <a:pt x="53" y="224"/>
                  </a:cubicBezTo>
                  <a:cubicBezTo>
                    <a:pt x="54" y="230"/>
                    <a:pt x="54" y="230"/>
                    <a:pt x="54" y="230"/>
                  </a:cubicBezTo>
                  <a:cubicBezTo>
                    <a:pt x="61" y="304"/>
                    <a:pt x="61" y="304"/>
                    <a:pt x="61" y="304"/>
                  </a:cubicBezTo>
                  <a:cubicBezTo>
                    <a:pt x="51" y="300"/>
                    <a:pt x="36" y="302"/>
                    <a:pt x="23" y="310"/>
                  </a:cubicBezTo>
                  <a:cubicBezTo>
                    <a:pt x="10" y="318"/>
                    <a:pt x="2" y="330"/>
                    <a:pt x="1" y="340"/>
                  </a:cubicBezTo>
                  <a:cubicBezTo>
                    <a:pt x="0" y="342"/>
                    <a:pt x="0" y="344"/>
                    <a:pt x="1" y="346"/>
                  </a:cubicBezTo>
                  <a:cubicBezTo>
                    <a:pt x="1" y="349"/>
                    <a:pt x="2" y="351"/>
                    <a:pt x="3" y="353"/>
                  </a:cubicBezTo>
                  <a:cubicBezTo>
                    <a:pt x="10" y="364"/>
                    <a:pt x="31" y="364"/>
                    <a:pt x="49" y="353"/>
                  </a:cubicBezTo>
                  <a:cubicBezTo>
                    <a:pt x="55" y="349"/>
                    <a:pt x="60" y="345"/>
                    <a:pt x="64" y="340"/>
                  </a:cubicBezTo>
                  <a:cubicBezTo>
                    <a:pt x="66" y="338"/>
                    <a:pt x="67" y="335"/>
                    <a:pt x="68" y="333"/>
                  </a:cubicBezTo>
                  <a:cubicBezTo>
                    <a:pt x="71" y="328"/>
                    <a:pt x="72" y="323"/>
                    <a:pt x="72" y="3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9">
              <a:extLst>
                <a:ext uri="{FF2B5EF4-FFF2-40B4-BE49-F238E27FC236}">
                  <a16:creationId xmlns:a16="http://schemas.microsoft.com/office/drawing/2014/main" id="{32840304-6327-4A30-980E-A69CB4B0270A}"/>
                </a:ext>
              </a:extLst>
            </p:cNvPr>
            <p:cNvSpPr>
              <a:spLocks/>
            </p:cNvSpPr>
            <p:nvPr/>
          </p:nvSpPr>
          <p:spPr bwMode="auto">
            <a:xfrm>
              <a:off x="4275" y="5190"/>
              <a:ext cx="119" cy="241"/>
            </a:xfrm>
            <a:custGeom>
              <a:avLst/>
              <a:gdLst>
                <a:gd name="T0" fmla="*/ 69 w 70"/>
                <a:gd name="T1" fmla="*/ 48 h 141"/>
                <a:gd name="T2" fmla="*/ 66 w 70"/>
                <a:gd name="T3" fmla="*/ 16 h 141"/>
                <a:gd name="T4" fmla="*/ 66 w 70"/>
                <a:gd name="T5" fmla="*/ 14 h 141"/>
                <a:gd name="T6" fmla="*/ 65 w 70"/>
                <a:gd name="T7" fmla="*/ 4 h 141"/>
                <a:gd name="T8" fmla="*/ 62 w 70"/>
                <a:gd name="T9" fmla="*/ 3 h 141"/>
                <a:gd name="T10" fmla="*/ 42 w 70"/>
                <a:gd name="T11" fmla="*/ 30 h 141"/>
                <a:gd name="T12" fmla="*/ 38 w 70"/>
                <a:gd name="T13" fmla="*/ 35 h 141"/>
                <a:gd name="T14" fmla="*/ 37 w 70"/>
                <a:gd name="T15" fmla="*/ 36 h 141"/>
                <a:gd name="T16" fmla="*/ 17 w 70"/>
                <a:gd name="T17" fmla="*/ 65 h 141"/>
                <a:gd name="T18" fmla="*/ 13 w 70"/>
                <a:gd name="T19" fmla="*/ 70 h 141"/>
                <a:gd name="T20" fmla="*/ 14 w 70"/>
                <a:gd name="T21" fmla="*/ 86 h 141"/>
                <a:gd name="T22" fmla="*/ 16 w 70"/>
                <a:gd name="T23" fmla="*/ 101 h 141"/>
                <a:gd name="T24" fmla="*/ 6 w 70"/>
                <a:gd name="T25" fmla="*/ 125 h 141"/>
                <a:gd name="T26" fmla="*/ 0 w 70"/>
                <a:gd name="T27" fmla="*/ 136 h 141"/>
                <a:gd name="T28" fmla="*/ 14 w 70"/>
                <a:gd name="T29" fmla="*/ 138 h 141"/>
                <a:gd name="T30" fmla="*/ 20 w 70"/>
                <a:gd name="T31" fmla="*/ 132 h 141"/>
                <a:gd name="T32" fmla="*/ 21 w 70"/>
                <a:gd name="T33" fmla="*/ 127 h 141"/>
                <a:gd name="T34" fmla="*/ 18 w 70"/>
                <a:gd name="T35" fmla="*/ 98 h 141"/>
                <a:gd name="T36" fmla="*/ 17 w 70"/>
                <a:gd name="T37" fmla="*/ 85 h 141"/>
                <a:gd name="T38" fmla="*/ 40 w 70"/>
                <a:gd name="T39" fmla="*/ 62 h 141"/>
                <a:gd name="T40" fmla="*/ 42 w 70"/>
                <a:gd name="T41" fmla="*/ 83 h 141"/>
                <a:gd name="T42" fmla="*/ 31 w 70"/>
                <a:gd name="T43" fmla="*/ 85 h 141"/>
                <a:gd name="T44" fmla="*/ 24 w 70"/>
                <a:gd name="T45" fmla="*/ 96 h 141"/>
                <a:gd name="T46" fmla="*/ 31 w 70"/>
                <a:gd name="T47" fmla="*/ 100 h 141"/>
                <a:gd name="T48" fmla="*/ 39 w 70"/>
                <a:gd name="T49" fmla="*/ 97 h 141"/>
                <a:gd name="T50" fmla="*/ 44 w 70"/>
                <a:gd name="T51" fmla="*/ 92 h 141"/>
                <a:gd name="T52" fmla="*/ 45 w 70"/>
                <a:gd name="T53" fmla="*/ 88 h 141"/>
                <a:gd name="T54" fmla="*/ 45 w 70"/>
                <a:gd name="T55" fmla="*/ 87 h 141"/>
                <a:gd name="T56" fmla="*/ 45 w 70"/>
                <a:gd name="T57" fmla="*/ 84 h 141"/>
                <a:gd name="T58" fmla="*/ 42 w 70"/>
                <a:gd name="T59" fmla="*/ 50 h 141"/>
                <a:gd name="T60" fmla="*/ 41 w 70"/>
                <a:gd name="T61" fmla="*/ 48 h 141"/>
                <a:gd name="T62" fmla="*/ 66 w 70"/>
                <a:gd name="T63" fmla="*/ 46 h 141"/>
                <a:gd name="T64" fmla="*/ 55 w 70"/>
                <a:gd name="T65" fmla="*/ 48 h 141"/>
                <a:gd name="T66" fmla="*/ 49 w 70"/>
                <a:gd name="T67" fmla="*/ 60 h 141"/>
                <a:gd name="T68" fmla="*/ 63 w 70"/>
                <a:gd name="T69" fmla="*/ 60 h 141"/>
                <a:gd name="T70" fmla="*/ 70 w 70"/>
                <a:gd name="T71"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41">
                  <a:moveTo>
                    <a:pt x="69" y="50"/>
                  </a:moveTo>
                  <a:cubicBezTo>
                    <a:pt x="69" y="48"/>
                    <a:pt x="69" y="48"/>
                    <a:pt x="69" y="48"/>
                  </a:cubicBezTo>
                  <a:cubicBezTo>
                    <a:pt x="69" y="46"/>
                    <a:pt x="69" y="46"/>
                    <a:pt x="69" y="46"/>
                  </a:cubicBezTo>
                  <a:cubicBezTo>
                    <a:pt x="66" y="16"/>
                    <a:pt x="66" y="16"/>
                    <a:pt x="66" y="16"/>
                  </a:cubicBezTo>
                  <a:cubicBezTo>
                    <a:pt x="66" y="16"/>
                    <a:pt x="66" y="16"/>
                    <a:pt x="66" y="16"/>
                  </a:cubicBezTo>
                  <a:cubicBezTo>
                    <a:pt x="66" y="14"/>
                    <a:pt x="66" y="14"/>
                    <a:pt x="66" y="14"/>
                  </a:cubicBezTo>
                  <a:cubicBezTo>
                    <a:pt x="66" y="12"/>
                    <a:pt x="66" y="12"/>
                    <a:pt x="66" y="12"/>
                  </a:cubicBezTo>
                  <a:cubicBezTo>
                    <a:pt x="65" y="4"/>
                    <a:pt x="65" y="4"/>
                    <a:pt x="65" y="4"/>
                  </a:cubicBezTo>
                  <a:cubicBezTo>
                    <a:pt x="65" y="0"/>
                    <a:pt x="65" y="0"/>
                    <a:pt x="65" y="0"/>
                  </a:cubicBezTo>
                  <a:cubicBezTo>
                    <a:pt x="62" y="3"/>
                    <a:pt x="62" y="3"/>
                    <a:pt x="62" y="3"/>
                  </a:cubicBezTo>
                  <a:cubicBezTo>
                    <a:pt x="44" y="27"/>
                    <a:pt x="44" y="27"/>
                    <a:pt x="44" y="27"/>
                  </a:cubicBezTo>
                  <a:cubicBezTo>
                    <a:pt x="42" y="30"/>
                    <a:pt x="42" y="30"/>
                    <a:pt x="42" y="30"/>
                  </a:cubicBezTo>
                  <a:cubicBezTo>
                    <a:pt x="38" y="35"/>
                    <a:pt x="38" y="35"/>
                    <a:pt x="38" y="35"/>
                  </a:cubicBezTo>
                  <a:cubicBezTo>
                    <a:pt x="38" y="35"/>
                    <a:pt x="38" y="35"/>
                    <a:pt x="38" y="35"/>
                  </a:cubicBezTo>
                  <a:cubicBezTo>
                    <a:pt x="37" y="35"/>
                    <a:pt x="37" y="35"/>
                    <a:pt x="37" y="35"/>
                  </a:cubicBezTo>
                  <a:cubicBezTo>
                    <a:pt x="37" y="36"/>
                    <a:pt x="37" y="36"/>
                    <a:pt x="37" y="36"/>
                  </a:cubicBezTo>
                  <a:cubicBezTo>
                    <a:pt x="19" y="62"/>
                    <a:pt x="19" y="62"/>
                    <a:pt x="19" y="62"/>
                  </a:cubicBezTo>
                  <a:cubicBezTo>
                    <a:pt x="17" y="65"/>
                    <a:pt x="17" y="65"/>
                    <a:pt x="17" y="65"/>
                  </a:cubicBezTo>
                  <a:cubicBezTo>
                    <a:pt x="13" y="70"/>
                    <a:pt x="13" y="70"/>
                    <a:pt x="13" y="70"/>
                  </a:cubicBezTo>
                  <a:cubicBezTo>
                    <a:pt x="13" y="70"/>
                    <a:pt x="13" y="70"/>
                    <a:pt x="13" y="70"/>
                  </a:cubicBezTo>
                  <a:cubicBezTo>
                    <a:pt x="13" y="71"/>
                    <a:pt x="13" y="71"/>
                    <a:pt x="13" y="71"/>
                  </a:cubicBezTo>
                  <a:cubicBezTo>
                    <a:pt x="14" y="86"/>
                    <a:pt x="14" y="86"/>
                    <a:pt x="14" y="86"/>
                  </a:cubicBezTo>
                  <a:cubicBezTo>
                    <a:pt x="15" y="99"/>
                    <a:pt x="15" y="99"/>
                    <a:pt x="15" y="99"/>
                  </a:cubicBezTo>
                  <a:cubicBezTo>
                    <a:pt x="16" y="101"/>
                    <a:pt x="16" y="101"/>
                    <a:pt x="16" y="101"/>
                  </a:cubicBezTo>
                  <a:cubicBezTo>
                    <a:pt x="18" y="123"/>
                    <a:pt x="18" y="123"/>
                    <a:pt x="18" y="123"/>
                  </a:cubicBezTo>
                  <a:cubicBezTo>
                    <a:pt x="15" y="122"/>
                    <a:pt x="10" y="123"/>
                    <a:pt x="6" y="125"/>
                  </a:cubicBezTo>
                  <a:cubicBezTo>
                    <a:pt x="3" y="127"/>
                    <a:pt x="1" y="131"/>
                    <a:pt x="0" y="134"/>
                  </a:cubicBezTo>
                  <a:cubicBezTo>
                    <a:pt x="0" y="135"/>
                    <a:pt x="0" y="135"/>
                    <a:pt x="0" y="136"/>
                  </a:cubicBezTo>
                  <a:cubicBezTo>
                    <a:pt x="0" y="136"/>
                    <a:pt x="0" y="137"/>
                    <a:pt x="1" y="138"/>
                  </a:cubicBezTo>
                  <a:cubicBezTo>
                    <a:pt x="3" y="141"/>
                    <a:pt x="9" y="141"/>
                    <a:pt x="14" y="138"/>
                  </a:cubicBezTo>
                  <a:cubicBezTo>
                    <a:pt x="16" y="137"/>
                    <a:pt x="17" y="135"/>
                    <a:pt x="18" y="134"/>
                  </a:cubicBezTo>
                  <a:cubicBezTo>
                    <a:pt x="19" y="133"/>
                    <a:pt x="19" y="132"/>
                    <a:pt x="20" y="132"/>
                  </a:cubicBezTo>
                  <a:cubicBezTo>
                    <a:pt x="20" y="130"/>
                    <a:pt x="21" y="129"/>
                    <a:pt x="21" y="127"/>
                  </a:cubicBezTo>
                  <a:cubicBezTo>
                    <a:pt x="21" y="127"/>
                    <a:pt x="21" y="127"/>
                    <a:pt x="21" y="127"/>
                  </a:cubicBezTo>
                  <a:cubicBezTo>
                    <a:pt x="18" y="100"/>
                    <a:pt x="18" y="100"/>
                    <a:pt x="18" y="100"/>
                  </a:cubicBezTo>
                  <a:cubicBezTo>
                    <a:pt x="18" y="98"/>
                    <a:pt x="18" y="98"/>
                    <a:pt x="18" y="98"/>
                  </a:cubicBezTo>
                  <a:cubicBezTo>
                    <a:pt x="17" y="85"/>
                    <a:pt x="17" y="85"/>
                    <a:pt x="17" y="85"/>
                  </a:cubicBezTo>
                  <a:cubicBezTo>
                    <a:pt x="17" y="85"/>
                    <a:pt x="17" y="85"/>
                    <a:pt x="17" y="85"/>
                  </a:cubicBezTo>
                  <a:cubicBezTo>
                    <a:pt x="39" y="53"/>
                    <a:pt x="39" y="53"/>
                    <a:pt x="39" y="53"/>
                  </a:cubicBezTo>
                  <a:cubicBezTo>
                    <a:pt x="40" y="62"/>
                    <a:pt x="40" y="62"/>
                    <a:pt x="40" y="62"/>
                  </a:cubicBezTo>
                  <a:cubicBezTo>
                    <a:pt x="40" y="63"/>
                    <a:pt x="40" y="63"/>
                    <a:pt x="40" y="63"/>
                  </a:cubicBezTo>
                  <a:cubicBezTo>
                    <a:pt x="42" y="83"/>
                    <a:pt x="42" y="83"/>
                    <a:pt x="42" y="83"/>
                  </a:cubicBezTo>
                  <a:cubicBezTo>
                    <a:pt x="39" y="82"/>
                    <a:pt x="36" y="82"/>
                    <a:pt x="32" y="84"/>
                  </a:cubicBezTo>
                  <a:cubicBezTo>
                    <a:pt x="32" y="84"/>
                    <a:pt x="31" y="84"/>
                    <a:pt x="31" y="85"/>
                  </a:cubicBezTo>
                  <a:cubicBezTo>
                    <a:pt x="27" y="87"/>
                    <a:pt x="24" y="92"/>
                    <a:pt x="24" y="95"/>
                  </a:cubicBezTo>
                  <a:cubicBezTo>
                    <a:pt x="24" y="96"/>
                    <a:pt x="24" y="96"/>
                    <a:pt x="24" y="96"/>
                  </a:cubicBezTo>
                  <a:cubicBezTo>
                    <a:pt x="24" y="96"/>
                    <a:pt x="25" y="97"/>
                    <a:pt x="25" y="98"/>
                  </a:cubicBezTo>
                  <a:cubicBezTo>
                    <a:pt x="26" y="99"/>
                    <a:pt x="28" y="100"/>
                    <a:pt x="31" y="100"/>
                  </a:cubicBezTo>
                  <a:cubicBezTo>
                    <a:pt x="32" y="100"/>
                    <a:pt x="32" y="100"/>
                    <a:pt x="33" y="100"/>
                  </a:cubicBezTo>
                  <a:cubicBezTo>
                    <a:pt x="35" y="99"/>
                    <a:pt x="37" y="99"/>
                    <a:pt x="39" y="97"/>
                  </a:cubicBezTo>
                  <a:cubicBezTo>
                    <a:pt x="40" y="96"/>
                    <a:pt x="42" y="95"/>
                    <a:pt x="43" y="94"/>
                  </a:cubicBezTo>
                  <a:cubicBezTo>
                    <a:pt x="43" y="93"/>
                    <a:pt x="44" y="93"/>
                    <a:pt x="44" y="92"/>
                  </a:cubicBezTo>
                  <a:cubicBezTo>
                    <a:pt x="45" y="91"/>
                    <a:pt x="45" y="89"/>
                    <a:pt x="45" y="88"/>
                  </a:cubicBezTo>
                  <a:cubicBezTo>
                    <a:pt x="45" y="88"/>
                    <a:pt x="45" y="88"/>
                    <a:pt x="45" y="88"/>
                  </a:cubicBezTo>
                  <a:cubicBezTo>
                    <a:pt x="45" y="87"/>
                    <a:pt x="45" y="87"/>
                    <a:pt x="45" y="87"/>
                  </a:cubicBezTo>
                  <a:cubicBezTo>
                    <a:pt x="45" y="87"/>
                    <a:pt x="45" y="87"/>
                    <a:pt x="45" y="87"/>
                  </a:cubicBezTo>
                  <a:cubicBezTo>
                    <a:pt x="45" y="86"/>
                    <a:pt x="45" y="86"/>
                    <a:pt x="45" y="86"/>
                  </a:cubicBezTo>
                  <a:cubicBezTo>
                    <a:pt x="45" y="84"/>
                    <a:pt x="45" y="84"/>
                    <a:pt x="45" y="84"/>
                  </a:cubicBezTo>
                  <a:cubicBezTo>
                    <a:pt x="45" y="83"/>
                    <a:pt x="45" y="83"/>
                    <a:pt x="45" y="83"/>
                  </a:cubicBezTo>
                  <a:cubicBezTo>
                    <a:pt x="42" y="50"/>
                    <a:pt x="42" y="50"/>
                    <a:pt x="42" y="50"/>
                  </a:cubicBezTo>
                  <a:cubicBezTo>
                    <a:pt x="42" y="50"/>
                    <a:pt x="42" y="50"/>
                    <a:pt x="42" y="50"/>
                  </a:cubicBezTo>
                  <a:cubicBezTo>
                    <a:pt x="41" y="48"/>
                    <a:pt x="41" y="48"/>
                    <a:pt x="41" y="48"/>
                  </a:cubicBezTo>
                  <a:cubicBezTo>
                    <a:pt x="64" y="19"/>
                    <a:pt x="64" y="19"/>
                    <a:pt x="64" y="19"/>
                  </a:cubicBezTo>
                  <a:cubicBezTo>
                    <a:pt x="66" y="46"/>
                    <a:pt x="66" y="46"/>
                    <a:pt x="66" y="46"/>
                  </a:cubicBezTo>
                  <a:cubicBezTo>
                    <a:pt x="64" y="45"/>
                    <a:pt x="60" y="46"/>
                    <a:pt x="57" y="47"/>
                  </a:cubicBezTo>
                  <a:cubicBezTo>
                    <a:pt x="56" y="48"/>
                    <a:pt x="56" y="48"/>
                    <a:pt x="55" y="48"/>
                  </a:cubicBezTo>
                  <a:cubicBezTo>
                    <a:pt x="51" y="51"/>
                    <a:pt x="48" y="55"/>
                    <a:pt x="49" y="58"/>
                  </a:cubicBezTo>
                  <a:cubicBezTo>
                    <a:pt x="49" y="59"/>
                    <a:pt x="49" y="59"/>
                    <a:pt x="49" y="60"/>
                  </a:cubicBezTo>
                  <a:cubicBezTo>
                    <a:pt x="50" y="60"/>
                    <a:pt x="50" y="60"/>
                    <a:pt x="50" y="60"/>
                  </a:cubicBezTo>
                  <a:cubicBezTo>
                    <a:pt x="52" y="63"/>
                    <a:pt x="58" y="63"/>
                    <a:pt x="63" y="60"/>
                  </a:cubicBezTo>
                  <a:cubicBezTo>
                    <a:pt x="67" y="57"/>
                    <a:pt x="70" y="53"/>
                    <a:pt x="69" y="50"/>
                  </a:cubicBezTo>
                  <a:cubicBezTo>
                    <a:pt x="70" y="50"/>
                    <a:pt x="70" y="50"/>
                    <a:pt x="70" y="50"/>
                  </a:cubicBezTo>
                  <a:lnTo>
                    <a:pt x="69"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
              <a:extLst>
                <a:ext uri="{FF2B5EF4-FFF2-40B4-BE49-F238E27FC236}">
                  <a16:creationId xmlns:a16="http://schemas.microsoft.com/office/drawing/2014/main" id="{D7F60E76-99ED-428C-81AB-D3D328B66D5A}"/>
                </a:ext>
              </a:extLst>
            </p:cNvPr>
            <p:cNvSpPr>
              <a:spLocks/>
            </p:cNvSpPr>
            <p:nvPr/>
          </p:nvSpPr>
          <p:spPr bwMode="auto">
            <a:xfrm>
              <a:off x="5255" y="2507"/>
              <a:ext cx="312" cy="130"/>
            </a:xfrm>
            <a:custGeom>
              <a:avLst/>
              <a:gdLst>
                <a:gd name="T0" fmla="*/ 159 w 183"/>
                <a:gd name="T1" fmla="*/ 41 h 76"/>
                <a:gd name="T2" fmla="*/ 159 w 183"/>
                <a:gd name="T3" fmla="*/ 40 h 76"/>
                <a:gd name="T4" fmla="*/ 113 w 183"/>
                <a:gd name="T5" fmla="*/ 46 h 76"/>
                <a:gd name="T6" fmla="*/ 110 w 183"/>
                <a:gd name="T7" fmla="*/ 47 h 76"/>
                <a:gd name="T8" fmla="*/ 89 w 183"/>
                <a:gd name="T9" fmla="*/ 49 h 76"/>
                <a:gd name="T10" fmla="*/ 88 w 183"/>
                <a:gd name="T11" fmla="*/ 49 h 76"/>
                <a:gd name="T12" fmla="*/ 34 w 183"/>
                <a:gd name="T13" fmla="*/ 12 h 76"/>
                <a:gd name="T14" fmla="*/ 83 w 183"/>
                <a:gd name="T15" fmla="*/ 6 h 76"/>
                <a:gd name="T16" fmla="*/ 85 w 183"/>
                <a:gd name="T17" fmla="*/ 22 h 76"/>
                <a:gd name="T18" fmla="*/ 87 w 183"/>
                <a:gd name="T19" fmla="*/ 25 h 76"/>
                <a:gd name="T20" fmla="*/ 105 w 183"/>
                <a:gd name="T21" fmla="*/ 36 h 76"/>
                <a:gd name="T22" fmla="*/ 108 w 183"/>
                <a:gd name="T23" fmla="*/ 35 h 76"/>
                <a:gd name="T24" fmla="*/ 108 w 183"/>
                <a:gd name="T25" fmla="*/ 34 h 76"/>
                <a:gd name="T26" fmla="*/ 108 w 183"/>
                <a:gd name="T27" fmla="*/ 11 h 76"/>
                <a:gd name="T28" fmla="*/ 90 w 183"/>
                <a:gd name="T29" fmla="*/ 1 h 76"/>
                <a:gd name="T30" fmla="*/ 90 w 183"/>
                <a:gd name="T31" fmla="*/ 1 h 76"/>
                <a:gd name="T32" fmla="*/ 89 w 183"/>
                <a:gd name="T33" fmla="*/ 1 h 76"/>
                <a:gd name="T34" fmla="*/ 86 w 183"/>
                <a:gd name="T35" fmla="*/ 1 h 76"/>
                <a:gd name="T36" fmla="*/ 83 w 183"/>
                <a:gd name="T37" fmla="*/ 2 h 76"/>
                <a:gd name="T38" fmla="*/ 29 w 183"/>
                <a:gd name="T39" fmla="*/ 8 h 76"/>
                <a:gd name="T40" fmla="*/ 29 w 183"/>
                <a:gd name="T41" fmla="*/ 8 h 76"/>
                <a:gd name="T42" fmla="*/ 26 w 183"/>
                <a:gd name="T43" fmla="*/ 9 h 76"/>
                <a:gd name="T44" fmla="*/ 22 w 183"/>
                <a:gd name="T45" fmla="*/ 9 h 76"/>
                <a:gd name="T46" fmla="*/ 6 w 183"/>
                <a:gd name="T47" fmla="*/ 11 h 76"/>
                <a:gd name="T48" fmla="*/ 0 w 183"/>
                <a:gd name="T49" fmla="*/ 12 h 76"/>
                <a:gd name="T50" fmla="*/ 5 w 183"/>
                <a:gd name="T51" fmla="*/ 16 h 76"/>
                <a:gd name="T52" fmla="*/ 49 w 183"/>
                <a:gd name="T53" fmla="*/ 47 h 76"/>
                <a:gd name="T54" fmla="*/ 55 w 183"/>
                <a:gd name="T55" fmla="*/ 50 h 76"/>
                <a:gd name="T56" fmla="*/ 64 w 183"/>
                <a:gd name="T57" fmla="*/ 57 h 76"/>
                <a:gd name="T58" fmla="*/ 64 w 183"/>
                <a:gd name="T59" fmla="*/ 57 h 76"/>
                <a:gd name="T60" fmla="*/ 64 w 183"/>
                <a:gd name="T61" fmla="*/ 57 h 76"/>
                <a:gd name="T62" fmla="*/ 89 w 183"/>
                <a:gd name="T63" fmla="*/ 54 h 76"/>
                <a:gd name="T64" fmla="*/ 112 w 183"/>
                <a:gd name="T65" fmla="*/ 51 h 76"/>
                <a:gd name="T66" fmla="*/ 115 w 183"/>
                <a:gd name="T67" fmla="*/ 51 h 76"/>
                <a:gd name="T68" fmla="*/ 152 w 183"/>
                <a:gd name="T69" fmla="*/ 46 h 76"/>
                <a:gd name="T70" fmla="*/ 156 w 183"/>
                <a:gd name="T71" fmla="*/ 65 h 76"/>
                <a:gd name="T72" fmla="*/ 171 w 183"/>
                <a:gd name="T73" fmla="*/ 76 h 76"/>
                <a:gd name="T74" fmla="*/ 174 w 183"/>
                <a:gd name="T75" fmla="*/ 76 h 76"/>
                <a:gd name="T76" fmla="*/ 177 w 183"/>
                <a:gd name="T77" fmla="*/ 74 h 76"/>
                <a:gd name="T78" fmla="*/ 176 w 183"/>
                <a:gd name="T79" fmla="*/ 51 h 76"/>
                <a:gd name="T80" fmla="*/ 170 w 183"/>
                <a:gd name="T81" fmla="*/ 44 h 76"/>
                <a:gd name="T82" fmla="*/ 166 w 183"/>
                <a:gd name="T83" fmla="*/ 42 h 76"/>
                <a:gd name="T84" fmla="*/ 159 w 183"/>
                <a:gd name="T85"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76">
                  <a:moveTo>
                    <a:pt x="159" y="41"/>
                  </a:moveTo>
                  <a:cubicBezTo>
                    <a:pt x="159" y="40"/>
                    <a:pt x="159" y="40"/>
                    <a:pt x="159" y="40"/>
                  </a:cubicBezTo>
                  <a:cubicBezTo>
                    <a:pt x="113" y="46"/>
                    <a:pt x="113" y="46"/>
                    <a:pt x="113" y="46"/>
                  </a:cubicBezTo>
                  <a:cubicBezTo>
                    <a:pt x="110" y="47"/>
                    <a:pt x="110" y="47"/>
                    <a:pt x="110" y="47"/>
                  </a:cubicBezTo>
                  <a:cubicBezTo>
                    <a:pt x="89" y="49"/>
                    <a:pt x="89" y="49"/>
                    <a:pt x="89" y="49"/>
                  </a:cubicBezTo>
                  <a:cubicBezTo>
                    <a:pt x="88" y="49"/>
                    <a:pt x="88" y="49"/>
                    <a:pt x="88" y="49"/>
                  </a:cubicBezTo>
                  <a:cubicBezTo>
                    <a:pt x="34" y="12"/>
                    <a:pt x="34" y="12"/>
                    <a:pt x="34" y="12"/>
                  </a:cubicBezTo>
                  <a:cubicBezTo>
                    <a:pt x="83" y="6"/>
                    <a:pt x="83" y="6"/>
                    <a:pt x="83" y="6"/>
                  </a:cubicBezTo>
                  <a:cubicBezTo>
                    <a:pt x="82" y="11"/>
                    <a:pt x="82" y="17"/>
                    <a:pt x="85" y="22"/>
                  </a:cubicBezTo>
                  <a:cubicBezTo>
                    <a:pt x="86" y="23"/>
                    <a:pt x="87" y="24"/>
                    <a:pt x="87" y="25"/>
                  </a:cubicBezTo>
                  <a:cubicBezTo>
                    <a:pt x="92" y="33"/>
                    <a:pt x="100" y="37"/>
                    <a:pt x="105" y="36"/>
                  </a:cubicBezTo>
                  <a:cubicBezTo>
                    <a:pt x="106" y="35"/>
                    <a:pt x="107" y="35"/>
                    <a:pt x="108" y="35"/>
                  </a:cubicBezTo>
                  <a:cubicBezTo>
                    <a:pt x="108" y="34"/>
                    <a:pt x="108" y="34"/>
                    <a:pt x="108" y="34"/>
                  </a:cubicBezTo>
                  <a:cubicBezTo>
                    <a:pt x="114" y="31"/>
                    <a:pt x="114" y="20"/>
                    <a:pt x="108" y="11"/>
                  </a:cubicBezTo>
                  <a:cubicBezTo>
                    <a:pt x="103" y="4"/>
                    <a:pt x="96" y="0"/>
                    <a:pt x="90" y="1"/>
                  </a:cubicBezTo>
                  <a:cubicBezTo>
                    <a:pt x="90" y="1"/>
                    <a:pt x="90" y="1"/>
                    <a:pt x="90" y="1"/>
                  </a:cubicBezTo>
                  <a:cubicBezTo>
                    <a:pt x="89" y="1"/>
                    <a:pt x="89" y="1"/>
                    <a:pt x="89" y="1"/>
                  </a:cubicBezTo>
                  <a:cubicBezTo>
                    <a:pt x="86" y="1"/>
                    <a:pt x="86" y="1"/>
                    <a:pt x="86" y="1"/>
                  </a:cubicBezTo>
                  <a:cubicBezTo>
                    <a:pt x="83" y="2"/>
                    <a:pt x="83" y="2"/>
                    <a:pt x="83" y="2"/>
                  </a:cubicBezTo>
                  <a:cubicBezTo>
                    <a:pt x="29" y="8"/>
                    <a:pt x="29" y="8"/>
                    <a:pt x="29" y="8"/>
                  </a:cubicBezTo>
                  <a:cubicBezTo>
                    <a:pt x="29" y="8"/>
                    <a:pt x="29" y="8"/>
                    <a:pt x="29" y="8"/>
                  </a:cubicBezTo>
                  <a:cubicBezTo>
                    <a:pt x="26" y="9"/>
                    <a:pt x="26" y="9"/>
                    <a:pt x="26" y="9"/>
                  </a:cubicBezTo>
                  <a:cubicBezTo>
                    <a:pt x="22" y="9"/>
                    <a:pt x="22" y="9"/>
                    <a:pt x="22" y="9"/>
                  </a:cubicBezTo>
                  <a:cubicBezTo>
                    <a:pt x="6" y="11"/>
                    <a:pt x="6" y="11"/>
                    <a:pt x="6" y="11"/>
                  </a:cubicBezTo>
                  <a:cubicBezTo>
                    <a:pt x="0" y="12"/>
                    <a:pt x="0" y="12"/>
                    <a:pt x="0" y="12"/>
                  </a:cubicBezTo>
                  <a:cubicBezTo>
                    <a:pt x="5" y="16"/>
                    <a:pt x="5" y="16"/>
                    <a:pt x="5" y="16"/>
                  </a:cubicBezTo>
                  <a:cubicBezTo>
                    <a:pt x="49" y="47"/>
                    <a:pt x="49" y="47"/>
                    <a:pt x="49" y="47"/>
                  </a:cubicBezTo>
                  <a:cubicBezTo>
                    <a:pt x="55" y="50"/>
                    <a:pt x="55" y="50"/>
                    <a:pt x="55" y="50"/>
                  </a:cubicBezTo>
                  <a:cubicBezTo>
                    <a:pt x="64" y="57"/>
                    <a:pt x="64" y="57"/>
                    <a:pt x="64" y="57"/>
                  </a:cubicBezTo>
                  <a:cubicBezTo>
                    <a:pt x="64" y="57"/>
                    <a:pt x="64" y="57"/>
                    <a:pt x="64" y="57"/>
                  </a:cubicBezTo>
                  <a:cubicBezTo>
                    <a:pt x="64" y="57"/>
                    <a:pt x="64" y="57"/>
                    <a:pt x="64" y="57"/>
                  </a:cubicBezTo>
                  <a:cubicBezTo>
                    <a:pt x="89" y="54"/>
                    <a:pt x="89" y="54"/>
                    <a:pt x="89" y="54"/>
                  </a:cubicBezTo>
                  <a:cubicBezTo>
                    <a:pt x="112" y="51"/>
                    <a:pt x="112" y="51"/>
                    <a:pt x="112" y="51"/>
                  </a:cubicBezTo>
                  <a:cubicBezTo>
                    <a:pt x="115" y="51"/>
                    <a:pt x="115" y="51"/>
                    <a:pt x="115" y="51"/>
                  </a:cubicBezTo>
                  <a:cubicBezTo>
                    <a:pt x="152" y="46"/>
                    <a:pt x="152" y="46"/>
                    <a:pt x="152" y="46"/>
                  </a:cubicBezTo>
                  <a:cubicBezTo>
                    <a:pt x="150" y="51"/>
                    <a:pt x="151" y="58"/>
                    <a:pt x="156" y="65"/>
                  </a:cubicBezTo>
                  <a:cubicBezTo>
                    <a:pt x="160" y="71"/>
                    <a:pt x="166" y="75"/>
                    <a:pt x="171" y="76"/>
                  </a:cubicBezTo>
                  <a:cubicBezTo>
                    <a:pt x="172" y="76"/>
                    <a:pt x="173" y="76"/>
                    <a:pt x="174" y="76"/>
                  </a:cubicBezTo>
                  <a:cubicBezTo>
                    <a:pt x="175" y="75"/>
                    <a:pt x="176" y="75"/>
                    <a:pt x="177" y="74"/>
                  </a:cubicBezTo>
                  <a:cubicBezTo>
                    <a:pt x="183" y="70"/>
                    <a:pt x="182" y="60"/>
                    <a:pt x="176" y="51"/>
                  </a:cubicBezTo>
                  <a:cubicBezTo>
                    <a:pt x="174" y="48"/>
                    <a:pt x="172" y="46"/>
                    <a:pt x="170" y="44"/>
                  </a:cubicBezTo>
                  <a:cubicBezTo>
                    <a:pt x="169" y="43"/>
                    <a:pt x="167" y="43"/>
                    <a:pt x="166" y="42"/>
                  </a:cubicBezTo>
                  <a:cubicBezTo>
                    <a:pt x="164" y="41"/>
                    <a:pt x="161" y="40"/>
                    <a:pt x="159"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
              <a:extLst>
                <a:ext uri="{FF2B5EF4-FFF2-40B4-BE49-F238E27FC236}">
                  <a16:creationId xmlns:a16="http://schemas.microsoft.com/office/drawing/2014/main" id="{3BB14578-971B-4FB6-87FE-105E33777863}"/>
                </a:ext>
              </a:extLst>
            </p:cNvPr>
            <p:cNvSpPr>
              <a:spLocks/>
            </p:cNvSpPr>
            <p:nvPr/>
          </p:nvSpPr>
          <p:spPr bwMode="auto">
            <a:xfrm>
              <a:off x="4761" y="2169"/>
              <a:ext cx="134" cy="398"/>
            </a:xfrm>
            <a:custGeom>
              <a:avLst/>
              <a:gdLst>
                <a:gd name="T0" fmla="*/ 62 w 78"/>
                <a:gd name="T1" fmla="*/ 193 h 233"/>
                <a:gd name="T2" fmla="*/ 62 w 78"/>
                <a:gd name="T3" fmla="*/ 193 h 233"/>
                <a:gd name="T4" fmla="*/ 34 w 78"/>
                <a:gd name="T5" fmla="*/ 144 h 233"/>
                <a:gd name="T6" fmla="*/ 33 w 78"/>
                <a:gd name="T7" fmla="*/ 141 h 233"/>
                <a:gd name="T8" fmla="*/ 20 w 78"/>
                <a:gd name="T9" fmla="*/ 118 h 233"/>
                <a:gd name="T10" fmla="*/ 19 w 78"/>
                <a:gd name="T11" fmla="*/ 117 h 233"/>
                <a:gd name="T12" fmla="*/ 37 w 78"/>
                <a:gd name="T13" fmla="*/ 40 h 233"/>
                <a:gd name="T14" fmla="*/ 66 w 78"/>
                <a:gd name="T15" fmla="*/ 92 h 233"/>
                <a:gd name="T16" fmla="*/ 49 w 78"/>
                <a:gd name="T17" fmla="*/ 102 h 233"/>
                <a:gd name="T18" fmla="*/ 46 w 78"/>
                <a:gd name="T19" fmla="*/ 105 h 233"/>
                <a:gd name="T20" fmla="*/ 43 w 78"/>
                <a:gd name="T21" fmla="*/ 130 h 233"/>
                <a:gd name="T22" fmla="*/ 45 w 78"/>
                <a:gd name="T23" fmla="*/ 133 h 233"/>
                <a:gd name="T24" fmla="*/ 46 w 78"/>
                <a:gd name="T25" fmla="*/ 133 h 233"/>
                <a:gd name="T26" fmla="*/ 71 w 78"/>
                <a:gd name="T27" fmla="*/ 122 h 233"/>
                <a:gd name="T28" fmla="*/ 75 w 78"/>
                <a:gd name="T29" fmla="*/ 97 h 233"/>
                <a:gd name="T30" fmla="*/ 75 w 78"/>
                <a:gd name="T31" fmla="*/ 97 h 233"/>
                <a:gd name="T32" fmla="*/ 75 w 78"/>
                <a:gd name="T33" fmla="*/ 96 h 233"/>
                <a:gd name="T34" fmla="*/ 73 w 78"/>
                <a:gd name="T35" fmla="*/ 93 h 233"/>
                <a:gd name="T36" fmla="*/ 71 w 78"/>
                <a:gd name="T37" fmla="*/ 89 h 233"/>
                <a:gd name="T38" fmla="*/ 39 w 78"/>
                <a:gd name="T39" fmla="*/ 31 h 233"/>
                <a:gd name="T40" fmla="*/ 38 w 78"/>
                <a:gd name="T41" fmla="*/ 31 h 233"/>
                <a:gd name="T42" fmla="*/ 37 w 78"/>
                <a:gd name="T43" fmla="*/ 28 h 233"/>
                <a:gd name="T44" fmla="*/ 34 w 78"/>
                <a:gd name="T45" fmla="*/ 24 h 233"/>
                <a:gd name="T46" fmla="*/ 25 w 78"/>
                <a:gd name="T47" fmla="*/ 7 h 233"/>
                <a:gd name="T48" fmla="*/ 21 w 78"/>
                <a:gd name="T49" fmla="*/ 0 h 233"/>
                <a:gd name="T50" fmla="*/ 19 w 78"/>
                <a:gd name="T51" fmla="*/ 8 h 233"/>
                <a:gd name="T52" fmla="*/ 5 w 78"/>
                <a:gd name="T53" fmla="*/ 72 h 233"/>
                <a:gd name="T54" fmla="*/ 3 w 78"/>
                <a:gd name="T55" fmla="*/ 80 h 233"/>
                <a:gd name="T56" fmla="*/ 0 w 78"/>
                <a:gd name="T57" fmla="*/ 93 h 233"/>
                <a:gd name="T58" fmla="*/ 0 w 78"/>
                <a:gd name="T59" fmla="*/ 93 h 233"/>
                <a:gd name="T60" fmla="*/ 0 w 78"/>
                <a:gd name="T61" fmla="*/ 94 h 233"/>
                <a:gd name="T62" fmla="*/ 15 w 78"/>
                <a:gd name="T63" fmla="*/ 120 h 233"/>
                <a:gd name="T64" fmla="*/ 28 w 78"/>
                <a:gd name="T65" fmla="*/ 145 h 233"/>
                <a:gd name="T66" fmla="*/ 30 w 78"/>
                <a:gd name="T67" fmla="*/ 148 h 233"/>
                <a:gd name="T68" fmla="*/ 52 w 78"/>
                <a:gd name="T69" fmla="*/ 187 h 233"/>
                <a:gd name="T70" fmla="*/ 33 w 78"/>
                <a:gd name="T71" fmla="*/ 200 h 233"/>
                <a:gd name="T72" fmla="*/ 27 w 78"/>
                <a:gd name="T73" fmla="*/ 222 h 233"/>
                <a:gd name="T74" fmla="*/ 29 w 78"/>
                <a:gd name="T75" fmla="*/ 225 h 233"/>
                <a:gd name="T76" fmla="*/ 32 w 78"/>
                <a:gd name="T77" fmla="*/ 228 h 233"/>
                <a:gd name="T78" fmla="*/ 58 w 78"/>
                <a:gd name="T79" fmla="*/ 217 h 233"/>
                <a:gd name="T80" fmla="*/ 63 w 78"/>
                <a:gd name="T81" fmla="*/ 207 h 233"/>
                <a:gd name="T82" fmla="*/ 63 w 78"/>
                <a:gd name="T83" fmla="*/ 201 h 233"/>
                <a:gd name="T84" fmla="*/ 62 w 78"/>
                <a:gd name="T85" fmla="*/ 19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33">
                  <a:moveTo>
                    <a:pt x="62" y="193"/>
                  </a:moveTo>
                  <a:cubicBezTo>
                    <a:pt x="62" y="193"/>
                    <a:pt x="62" y="193"/>
                    <a:pt x="62" y="193"/>
                  </a:cubicBezTo>
                  <a:cubicBezTo>
                    <a:pt x="34" y="144"/>
                    <a:pt x="34" y="144"/>
                    <a:pt x="34" y="144"/>
                  </a:cubicBezTo>
                  <a:cubicBezTo>
                    <a:pt x="33" y="141"/>
                    <a:pt x="33" y="141"/>
                    <a:pt x="33" y="141"/>
                  </a:cubicBezTo>
                  <a:cubicBezTo>
                    <a:pt x="20" y="118"/>
                    <a:pt x="20" y="118"/>
                    <a:pt x="20" y="118"/>
                  </a:cubicBezTo>
                  <a:cubicBezTo>
                    <a:pt x="19" y="117"/>
                    <a:pt x="19" y="117"/>
                    <a:pt x="19" y="117"/>
                  </a:cubicBezTo>
                  <a:cubicBezTo>
                    <a:pt x="37" y="40"/>
                    <a:pt x="37" y="40"/>
                    <a:pt x="37" y="40"/>
                  </a:cubicBezTo>
                  <a:cubicBezTo>
                    <a:pt x="66" y="92"/>
                    <a:pt x="66" y="92"/>
                    <a:pt x="66" y="92"/>
                  </a:cubicBezTo>
                  <a:cubicBezTo>
                    <a:pt x="60" y="92"/>
                    <a:pt x="54" y="95"/>
                    <a:pt x="49" y="102"/>
                  </a:cubicBezTo>
                  <a:cubicBezTo>
                    <a:pt x="48" y="103"/>
                    <a:pt x="47" y="104"/>
                    <a:pt x="46" y="105"/>
                  </a:cubicBezTo>
                  <a:cubicBezTo>
                    <a:pt x="40" y="114"/>
                    <a:pt x="39" y="124"/>
                    <a:pt x="43" y="130"/>
                  </a:cubicBezTo>
                  <a:cubicBezTo>
                    <a:pt x="43" y="131"/>
                    <a:pt x="44" y="132"/>
                    <a:pt x="45" y="133"/>
                  </a:cubicBezTo>
                  <a:cubicBezTo>
                    <a:pt x="46" y="133"/>
                    <a:pt x="46" y="133"/>
                    <a:pt x="46" y="133"/>
                  </a:cubicBezTo>
                  <a:cubicBezTo>
                    <a:pt x="52" y="138"/>
                    <a:pt x="64" y="133"/>
                    <a:pt x="71" y="122"/>
                  </a:cubicBezTo>
                  <a:cubicBezTo>
                    <a:pt x="77" y="113"/>
                    <a:pt x="78" y="103"/>
                    <a:pt x="75" y="97"/>
                  </a:cubicBezTo>
                  <a:cubicBezTo>
                    <a:pt x="75" y="97"/>
                    <a:pt x="75" y="97"/>
                    <a:pt x="75" y="97"/>
                  </a:cubicBezTo>
                  <a:cubicBezTo>
                    <a:pt x="75" y="96"/>
                    <a:pt x="75" y="96"/>
                    <a:pt x="75" y="96"/>
                  </a:cubicBezTo>
                  <a:cubicBezTo>
                    <a:pt x="73" y="93"/>
                    <a:pt x="73" y="93"/>
                    <a:pt x="73" y="93"/>
                  </a:cubicBezTo>
                  <a:cubicBezTo>
                    <a:pt x="71" y="89"/>
                    <a:pt x="71" y="89"/>
                    <a:pt x="71" y="89"/>
                  </a:cubicBezTo>
                  <a:cubicBezTo>
                    <a:pt x="39" y="31"/>
                    <a:pt x="39" y="31"/>
                    <a:pt x="39" y="31"/>
                  </a:cubicBezTo>
                  <a:cubicBezTo>
                    <a:pt x="38" y="31"/>
                    <a:pt x="38" y="31"/>
                    <a:pt x="38" y="31"/>
                  </a:cubicBezTo>
                  <a:cubicBezTo>
                    <a:pt x="37" y="28"/>
                    <a:pt x="37" y="28"/>
                    <a:pt x="37" y="28"/>
                  </a:cubicBezTo>
                  <a:cubicBezTo>
                    <a:pt x="34" y="24"/>
                    <a:pt x="34" y="24"/>
                    <a:pt x="34" y="24"/>
                  </a:cubicBezTo>
                  <a:cubicBezTo>
                    <a:pt x="25" y="7"/>
                    <a:pt x="25" y="7"/>
                    <a:pt x="25" y="7"/>
                  </a:cubicBezTo>
                  <a:cubicBezTo>
                    <a:pt x="21" y="0"/>
                    <a:pt x="21" y="0"/>
                    <a:pt x="21" y="0"/>
                  </a:cubicBezTo>
                  <a:cubicBezTo>
                    <a:pt x="19" y="8"/>
                    <a:pt x="19" y="8"/>
                    <a:pt x="19" y="8"/>
                  </a:cubicBezTo>
                  <a:cubicBezTo>
                    <a:pt x="5" y="72"/>
                    <a:pt x="5" y="72"/>
                    <a:pt x="5" y="72"/>
                  </a:cubicBezTo>
                  <a:cubicBezTo>
                    <a:pt x="3" y="80"/>
                    <a:pt x="3" y="80"/>
                    <a:pt x="3" y="80"/>
                  </a:cubicBezTo>
                  <a:cubicBezTo>
                    <a:pt x="0" y="93"/>
                    <a:pt x="0" y="93"/>
                    <a:pt x="0" y="93"/>
                  </a:cubicBezTo>
                  <a:cubicBezTo>
                    <a:pt x="0" y="93"/>
                    <a:pt x="0" y="93"/>
                    <a:pt x="0" y="93"/>
                  </a:cubicBezTo>
                  <a:cubicBezTo>
                    <a:pt x="0" y="94"/>
                    <a:pt x="0" y="94"/>
                    <a:pt x="0" y="94"/>
                  </a:cubicBezTo>
                  <a:cubicBezTo>
                    <a:pt x="15" y="120"/>
                    <a:pt x="15" y="120"/>
                    <a:pt x="15" y="120"/>
                  </a:cubicBezTo>
                  <a:cubicBezTo>
                    <a:pt x="28" y="145"/>
                    <a:pt x="28" y="145"/>
                    <a:pt x="28" y="145"/>
                  </a:cubicBezTo>
                  <a:cubicBezTo>
                    <a:pt x="30" y="148"/>
                    <a:pt x="30" y="148"/>
                    <a:pt x="30" y="148"/>
                  </a:cubicBezTo>
                  <a:cubicBezTo>
                    <a:pt x="52" y="187"/>
                    <a:pt x="52" y="187"/>
                    <a:pt x="52" y="187"/>
                  </a:cubicBezTo>
                  <a:cubicBezTo>
                    <a:pt x="46" y="187"/>
                    <a:pt x="38" y="192"/>
                    <a:pt x="33" y="200"/>
                  </a:cubicBezTo>
                  <a:cubicBezTo>
                    <a:pt x="28" y="208"/>
                    <a:pt x="26" y="216"/>
                    <a:pt x="27" y="222"/>
                  </a:cubicBezTo>
                  <a:cubicBezTo>
                    <a:pt x="28" y="223"/>
                    <a:pt x="28" y="224"/>
                    <a:pt x="29" y="225"/>
                  </a:cubicBezTo>
                  <a:cubicBezTo>
                    <a:pt x="30" y="227"/>
                    <a:pt x="31" y="228"/>
                    <a:pt x="32" y="228"/>
                  </a:cubicBezTo>
                  <a:cubicBezTo>
                    <a:pt x="39" y="233"/>
                    <a:pt x="50" y="228"/>
                    <a:pt x="58" y="217"/>
                  </a:cubicBezTo>
                  <a:cubicBezTo>
                    <a:pt x="60" y="214"/>
                    <a:pt x="62" y="210"/>
                    <a:pt x="63" y="207"/>
                  </a:cubicBezTo>
                  <a:cubicBezTo>
                    <a:pt x="63" y="205"/>
                    <a:pt x="63" y="203"/>
                    <a:pt x="63" y="201"/>
                  </a:cubicBezTo>
                  <a:cubicBezTo>
                    <a:pt x="63" y="198"/>
                    <a:pt x="63" y="195"/>
                    <a:pt x="62"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2">
              <a:extLst>
                <a:ext uri="{FF2B5EF4-FFF2-40B4-BE49-F238E27FC236}">
                  <a16:creationId xmlns:a16="http://schemas.microsoft.com/office/drawing/2014/main" id="{BF3CAA34-6927-4527-80C9-3355101ED263}"/>
                </a:ext>
              </a:extLst>
            </p:cNvPr>
            <p:cNvSpPr>
              <a:spLocks/>
            </p:cNvSpPr>
            <p:nvPr/>
          </p:nvSpPr>
          <p:spPr bwMode="auto">
            <a:xfrm>
              <a:off x="5873" y="4935"/>
              <a:ext cx="226" cy="457"/>
            </a:xfrm>
            <a:custGeom>
              <a:avLst/>
              <a:gdLst>
                <a:gd name="T0" fmla="*/ 132 w 132"/>
                <a:gd name="T1" fmla="*/ 2 h 267"/>
                <a:gd name="T2" fmla="*/ 121 w 132"/>
                <a:gd name="T3" fmla="*/ 0 h 267"/>
                <a:gd name="T4" fmla="*/ 118 w 132"/>
                <a:gd name="T5" fmla="*/ 15 h 267"/>
                <a:gd name="T6" fmla="*/ 117 w 132"/>
                <a:gd name="T7" fmla="*/ 19 h 267"/>
                <a:gd name="T8" fmla="*/ 104 w 132"/>
                <a:gd name="T9" fmla="*/ 101 h 267"/>
                <a:gd name="T10" fmla="*/ 103 w 132"/>
                <a:gd name="T11" fmla="*/ 105 h 267"/>
                <a:gd name="T12" fmla="*/ 90 w 132"/>
                <a:gd name="T13" fmla="*/ 187 h 267"/>
                <a:gd name="T14" fmla="*/ 89 w 132"/>
                <a:gd name="T15" fmla="*/ 191 h 267"/>
                <a:gd name="T16" fmla="*/ 86 w 132"/>
                <a:gd name="T17" fmla="*/ 207 h 267"/>
                <a:gd name="T18" fmla="*/ 40 w 132"/>
                <a:gd name="T19" fmla="*/ 203 h 267"/>
                <a:gd name="T20" fmla="*/ 5 w 132"/>
                <a:gd name="T21" fmla="*/ 245 h 267"/>
                <a:gd name="T22" fmla="*/ 58 w 132"/>
                <a:gd name="T23" fmla="*/ 259 h 267"/>
                <a:gd name="T24" fmla="*/ 94 w 132"/>
                <a:gd name="T25" fmla="*/ 227 h 267"/>
                <a:gd name="T26" fmla="*/ 94 w 132"/>
                <a:gd name="T27" fmla="*/ 227 h 267"/>
                <a:gd name="T28" fmla="*/ 100 w 132"/>
                <a:gd name="T29" fmla="*/ 192 h 267"/>
                <a:gd name="T30" fmla="*/ 101 w 132"/>
                <a:gd name="T31" fmla="*/ 188 h 267"/>
                <a:gd name="T32" fmla="*/ 114 w 132"/>
                <a:gd name="T33" fmla="*/ 106 h 267"/>
                <a:gd name="T34" fmla="*/ 115 w 132"/>
                <a:gd name="T35" fmla="*/ 102 h 267"/>
                <a:gd name="T36" fmla="*/ 129 w 132"/>
                <a:gd name="T37" fmla="*/ 20 h 267"/>
                <a:gd name="T38" fmla="*/ 129 w 132"/>
                <a:gd name="T39" fmla="*/ 16 h 267"/>
                <a:gd name="T40" fmla="*/ 132 w 132"/>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267">
                  <a:moveTo>
                    <a:pt x="132" y="2"/>
                  </a:moveTo>
                  <a:cubicBezTo>
                    <a:pt x="121" y="0"/>
                    <a:pt x="121" y="0"/>
                    <a:pt x="121" y="0"/>
                  </a:cubicBezTo>
                  <a:cubicBezTo>
                    <a:pt x="118" y="15"/>
                    <a:pt x="118" y="15"/>
                    <a:pt x="118" y="15"/>
                  </a:cubicBezTo>
                  <a:cubicBezTo>
                    <a:pt x="117" y="19"/>
                    <a:pt x="117" y="19"/>
                    <a:pt x="117" y="19"/>
                  </a:cubicBezTo>
                  <a:cubicBezTo>
                    <a:pt x="104" y="101"/>
                    <a:pt x="104" y="101"/>
                    <a:pt x="104" y="101"/>
                  </a:cubicBezTo>
                  <a:cubicBezTo>
                    <a:pt x="103" y="105"/>
                    <a:pt x="103" y="105"/>
                    <a:pt x="103" y="105"/>
                  </a:cubicBezTo>
                  <a:cubicBezTo>
                    <a:pt x="90" y="187"/>
                    <a:pt x="90" y="187"/>
                    <a:pt x="90" y="187"/>
                  </a:cubicBezTo>
                  <a:cubicBezTo>
                    <a:pt x="89" y="191"/>
                    <a:pt x="89" y="191"/>
                    <a:pt x="89" y="191"/>
                  </a:cubicBezTo>
                  <a:cubicBezTo>
                    <a:pt x="86" y="207"/>
                    <a:pt x="86" y="207"/>
                    <a:pt x="86" y="207"/>
                  </a:cubicBezTo>
                  <a:cubicBezTo>
                    <a:pt x="76" y="199"/>
                    <a:pt x="58" y="197"/>
                    <a:pt x="40" y="203"/>
                  </a:cubicBezTo>
                  <a:cubicBezTo>
                    <a:pt x="16" y="210"/>
                    <a:pt x="0" y="229"/>
                    <a:pt x="5" y="245"/>
                  </a:cubicBezTo>
                  <a:cubicBezTo>
                    <a:pt x="10" y="261"/>
                    <a:pt x="34" y="267"/>
                    <a:pt x="58" y="259"/>
                  </a:cubicBezTo>
                  <a:cubicBezTo>
                    <a:pt x="78" y="253"/>
                    <a:pt x="92" y="240"/>
                    <a:pt x="94" y="227"/>
                  </a:cubicBezTo>
                  <a:cubicBezTo>
                    <a:pt x="94" y="227"/>
                    <a:pt x="94" y="227"/>
                    <a:pt x="94" y="227"/>
                  </a:cubicBezTo>
                  <a:cubicBezTo>
                    <a:pt x="100" y="192"/>
                    <a:pt x="100" y="192"/>
                    <a:pt x="100" y="192"/>
                  </a:cubicBezTo>
                  <a:cubicBezTo>
                    <a:pt x="101" y="188"/>
                    <a:pt x="101" y="188"/>
                    <a:pt x="101" y="188"/>
                  </a:cubicBezTo>
                  <a:cubicBezTo>
                    <a:pt x="114" y="106"/>
                    <a:pt x="114" y="106"/>
                    <a:pt x="114" y="106"/>
                  </a:cubicBezTo>
                  <a:cubicBezTo>
                    <a:pt x="115" y="102"/>
                    <a:pt x="115" y="102"/>
                    <a:pt x="115" y="102"/>
                  </a:cubicBezTo>
                  <a:cubicBezTo>
                    <a:pt x="129" y="20"/>
                    <a:pt x="129" y="20"/>
                    <a:pt x="129" y="20"/>
                  </a:cubicBezTo>
                  <a:cubicBezTo>
                    <a:pt x="129" y="16"/>
                    <a:pt x="129" y="16"/>
                    <a:pt x="129" y="16"/>
                  </a:cubicBezTo>
                  <a:lnTo>
                    <a:pt x="13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
              <a:extLst>
                <a:ext uri="{FF2B5EF4-FFF2-40B4-BE49-F238E27FC236}">
                  <a16:creationId xmlns:a16="http://schemas.microsoft.com/office/drawing/2014/main" id="{4B45B6AC-E60C-4B70-80AC-E7BE8F12FD91}"/>
                </a:ext>
              </a:extLst>
            </p:cNvPr>
            <p:cNvSpPr>
              <a:spLocks/>
            </p:cNvSpPr>
            <p:nvPr/>
          </p:nvSpPr>
          <p:spPr bwMode="auto">
            <a:xfrm>
              <a:off x="3414" y="5792"/>
              <a:ext cx="140" cy="187"/>
            </a:xfrm>
            <a:custGeom>
              <a:avLst/>
              <a:gdLst>
                <a:gd name="T0" fmla="*/ 0 w 82"/>
                <a:gd name="T1" fmla="*/ 0 h 110"/>
                <a:gd name="T2" fmla="*/ 0 w 82"/>
                <a:gd name="T3" fmla="*/ 0 h 110"/>
                <a:gd name="T4" fmla="*/ 22 w 82"/>
                <a:gd name="T5" fmla="*/ 47 h 110"/>
                <a:gd name="T6" fmla="*/ 23 w 82"/>
                <a:gd name="T7" fmla="*/ 48 h 110"/>
                <a:gd name="T8" fmla="*/ 52 w 82"/>
                <a:gd name="T9" fmla="*/ 110 h 110"/>
                <a:gd name="T10" fmla="*/ 60 w 82"/>
                <a:gd name="T11" fmla="*/ 110 h 110"/>
                <a:gd name="T12" fmla="*/ 44 w 82"/>
                <a:gd name="T13" fmla="*/ 77 h 110"/>
                <a:gd name="T14" fmla="*/ 43 w 82"/>
                <a:gd name="T15" fmla="*/ 75 h 110"/>
                <a:gd name="T16" fmla="*/ 49 w 82"/>
                <a:gd name="T17" fmla="*/ 76 h 110"/>
                <a:gd name="T18" fmla="*/ 82 w 82"/>
                <a:gd name="T19" fmla="*/ 105 h 110"/>
                <a:gd name="T20" fmla="*/ 82 w 82"/>
                <a:gd name="T21" fmla="*/ 105 h 110"/>
                <a:gd name="T22" fmla="*/ 52 w 82"/>
                <a:gd name="T23" fmla="*/ 65 h 110"/>
                <a:gd name="T24" fmla="*/ 34 w 82"/>
                <a:gd name="T25" fmla="*/ 56 h 110"/>
                <a:gd name="T26" fmla="*/ 23 w 82"/>
                <a:gd name="T27" fmla="*/ 34 h 110"/>
                <a:gd name="T28" fmla="*/ 37 w 82"/>
                <a:gd name="T29" fmla="*/ 40 h 110"/>
                <a:gd name="T30" fmla="*/ 71 w 82"/>
                <a:gd name="T31" fmla="*/ 69 h 110"/>
                <a:gd name="T32" fmla="*/ 40 w 82"/>
                <a:gd name="T33" fmla="*/ 29 h 110"/>
                <a:gd name="T34" fmla="*/ 0 w 82"/>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10">
                  <a:moveTo>
                    <a:pt x="0" y="0"/>
                  </a:moveTo>
                  <a:cubicBezTo>
                    <a:pt x="0" y="0"/>
                    <a:pt x="0" y="0"/>
                    <a:pt x="0" y="0"/>
                  </a:cubicBezTo>
                  <a:cubicBezTo>
                    <a:pt x="22" y="47"/>
                    <a:pt x="22" y="47"/>
                    <a:pt x="22" y="47"/>
                  </a:cubicBezTo>
                  <a:cubicBezTo>
                    <a:pt x="23" y="48"/>
                    <a:pt x="23" y="48"/>
                    <a:pt x="23" y="48"/>
                  </a:cubicBezTo>
                  <a:cubicBezTo>
                    <a:pt x="52" y="110"/>
                    <a:pt x="52" y="110"/>
                    <a:pt x="52" y="110"/>
                  </a:cubicBezTo>
                  <a:cubicBezTo>
                    <a:pt x="60" y="110"/>
                    <a:pt x="60" y="110"/>
                    <a:pt x="60" y="110"/>
                  </a:cubicBezTo>
                  <a:cubicBezTo>
                    <a:pt x="44" y="77"/>
                    <a:pt x="44" y="77"/>
                    <a:pt x="44" y="77"/>
                  </a:cubicBezTo>
                  <a:cubicBezTo>
                    <a:pt x="43" y="75"/>
                    <a:pt x="43" y="75"/>
                    <a:pt x="43" y="75"/>
                  </a:cubicBezTo>
                  <a:cubicBezTo>
                    <a:pt x="45" y="76"/>
                    <a:pt x="47" y="76"/>
                    <a:pt x="49" y="76"/>
                  </a:cubicBezTo>
                  <a:cubicBezTo>
                    <a:pt x="65" y="80"/>
                    <a:pt x="82" y="105"/>
                    <a:pt x="82" y="105"/>
                  </a:cubicBezTo>
                  <a:cubicBezTo>
                    <a:pt x="82" y="105"/>
                    <a:pt x="82" y="105"/>
                    <a:pt x="82" y="105"/>
                  </a:cubicBezTo>
                  <a:cubicBezTo>
                    <a:pt x="82" y="105"/>
                    <a:pt x="65" y="68"/>
                    <a:pt x="52" y="65"/>
                  </a:cubicBezTo>
                  <a:cubicBezTo>
                    <a:pt x="46" y="64"/>
                    <a:pt x="40" y="61"/>
                    <a:pt x="34" y="56"/>
                  </a:cubicBezTo>
                  <a:cubicBezTo>
                    <a:pt x="23" y="34"/>
                    <a:pt x="23" y="34"/>
                    <a:pt x="23" y="34"/>
                  </a:cubicBezTo>
                  <a:cubicBezTo>
                    <a:pt x="25" y="38"/>
                    <a:pt x="29" y="39"/>
                    <a:pt x="37" y="40"/>
                  </a:cubicBezTo>
                  <a:cubicBezTo>
                    <a:pt x="53" y="43"/>
                    <a:pt x="71" y="69"/>
                    <a:pt x="71" y="69"/>
                  </a:cubicBezTo>
                  <a:cubicBezTo>
                    <a:pt x="71" y="69"/>
                    <a:pt x="53" y="31"/>
                    <a:pt x="40" y="29"/>
                  </a:cubicBezTo>
                  <a:cubicBezTo>
                    <a:pt x="22" y="26"/>
                    <a:pt x="0" y="0"/>
                    <a:pt x="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4">
              <a:extLst>
                <a:ext uri="{FF2B5EF4-FFF2-40B4-BE49-F238E27FC236}">
                  <a16:creationId xmlns:a16="http://schemas.microsoft.com/office/drawing/2014/main" id="{42E54126-2080-492B-8254-14BE186F33CD}"/>
                </a:ext>
              </a:extLst>
            </p:cNvPr>
            <p:cNvSpPr>
              <a:spLocks noEditPoints="1"/>
            </p:cNvSpPr>
            <p:nvPr/>
          </p:nvSpPr>
          <p:spPr bwMode="auto">
            <a:xfrm>
              <a:off x="2915" y="5501"/>
              <a:ext cx="253" cy="463"/>
            </a:xfrm>
            <a:custGeom>
              <a:avLst/>
              <a:gdLst>
                <a:gd name="T0" fmla="*/ 44 w 148"/>
                <a:gd name="T1" fmla="*/ 259 h 271"/>
                <a:gd name="T2" fmla="*/ 35 w 148"/>
                <a:gd name="T3" fmla="*/ 259 h 271"/>
                <a:gd name="T4" fmla="*/ 16 w 148"/>
                <a:gd name="T5" fmla="*/ 245 h 271"/>
                <a:gd name="T6" fmla="*/ 49 w 148"/>
                <a:gd name="T7" fmla="*/ 210 h 271"/>
                <a:gd name="T8" fmla="*/ 67 w 148"/>
                <a:gd name="T9" fmla="*/ 207 h 271"/>
                <a:gd name="T10" fmla="*/ 76 w 148"/>
                <a:gd name="T11" fmla="*/ 208 h 271"/>
                <a:gd name="T12" fmla="*/ 96 w 148"/>
                <a:gd name="T13" fmla="*/ 221 h 271"/>
                <a:gd name="T14" fmla="*/ 63 w 148"/>
                <a:gd name="T15" fmla="*/ 257 h 271"/>
                <a:gd name="T16" fmla="*/ 44 w 148"/>
                <a:gd name="T17" fmla="*/ 259 h 271"/>
                <a:gd name="T18" fmla="*/ 137 w 148"/>
                <a:gd name="T19" fmla="*/ 0 h 271"/>
                <a:gd name="T20" fmla="*/ 137 w 148"/>
                <a:gd name="T21" fmla="*/ 0 h 271"/>
                <a:gd name="T22" fmla="*/ 117 w 148"/>
                <a:gd name="T23" fmla="*/ 108 h 271"/>
                <a:gd name="T24" fmla="*/ 116 w 148"/>
                <a:gd name="T25" fmla="*/ 113 h 271"/>
                <a:gd name="T26" fmla="*/ 101 w 148"/>
                <a:gd name="T27" fmla="*/ 201 h 271"/>
                <a:gd name="T28" fmla="*/ 100 w 148"/>
                <a:gd name="T29" fmla="*/ 206 h 271"/>
                <a:gd name="T30" fmla="*/ 100 w 148"/>
                <a:gd name="T31" fmla="*/ 207 h 271"/>
                <a:gd name="T32" fmla="*/ 98 w 148"/>
                <a:gd name="T33" fmla="*/ 206 h 271"/>
                <a:gd name="T34" fmla="*/ 90 w 148"/>
                <a:gd name="T35" fmla="*/ 200 h 271"/>
                <a:gd name="T36" fmla="*/ 78 w 148"/>
                <a:gd name="T37" fmla="*/ 196 h 271"/>
                <a:gd name="T38" fmla="*/ 67 w 148"/>
                <a:gd name="T39" fmla="*/ 196 h 271"/>
                <a:gd name="T40" fmla="*/ 53 w 148"/>
                <a:gd name="T41" fmla="*/ 197 h 271"/>
                <a:gd name="T42" fmla="*/ 45 w 148"/>
                <a:gd name="T43" fmla="*/ 199 h 271"/>
                <a:gd name="T44" fmla="*/ 39 w 148"/>
                <a:gd name="T45" fmla="*/ 201 h 271"/>
                <a:gd name="T46" fmla="*/ 5 w 148"/>
                <a:gd name="T47" fmla="*/ 249 h 271"/>
                <a:gd name="T48" fmla="*/ 33 w 148"/>
                <a:gd name="T49" fmla="*/ 270 h 271"/>
                <a:gd name="T50" fmla="*/ 44 w 148"/>
                <a:gd name="T51" fmla="*/ 271 h 271"/>
                <a:gd name="T52" fmla="*/ 66 w 148"/>
                <a:gd name="T53" fmla="*/ 267 h 271"/>
                <a:gd name="T54" fmla="*/ 107 w 148"/>
                <a:gd name="T55" fmla="*/ 230 h 271"/>
                <a:gd name="T56" fmla="*/ 107 w 148"/>
                <a:gd name="T57" fmla="*/ 231 h 271"/>
                <a:gd name="T58" fmla="*/ 111 w 148"/>
                <a:gd name="T59" fmla="*/ 207 h 271"/>
                <a:gd name="T60" fmla="*/ 112 w 148"/>
                <a:gd name="T61" fmla="*/ 202 h 271"/>
                <a:gd name="T62" fmla="*/ 128 w 148"/>
                <a:gd name="T63" fmla="*/ 114 h 271"/>
                <a:gd name="T64" fmla="*/ 129 w 148"/>
                <a:gd name="T65" fmla="*/ 109 h 271"/>
                <a:gd name="T66" fmla="*/ 148 w 148"/>
                <a:gd name="T67" fmla="*/ 2 h 271"/>
                <a:gd name="T68" fmla="*/ 148 w 148"/>
                <a:gd name="T69" fmla="*/ 2 h 271"/>
                <a:gd name="T70" fmla="*/ 137 w 148"/>
                <a:gd name="T7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71">
                  <a:moveTo>
                    <a:pt x="44" y="259"/>
                  </a:moveTo>
                  <a:cubicBezTo>
                    <a:pt x="41" y="259"/>
                    <a:pt x="38" y="259"/>
                    <a:pt x="35" y="259"/>
                  </a:cubicBezTo>
                  <a:cubicBezTo>
                    <a:pt x="25" y="257"/>
                    <a:pt x="18" y="252"/>
                    <a:pt x="16" y="245"/>
                  </a:cubicBezTo>
                  <a:cubicBezTo>
                    <a:pt x="12" y="233"/>
                    <a:pt x="27" y="216"/>
                    <a:pt x="49" y="210"/>
                  </a:cubicBezTo>
                  <a:cubicBezTo>
                    <a:pt x="55" y="208"/>
                    <a:pt x="61" y="207"/>
                    <a:pt x="67" y="207"/>
                  </a:cubicBezTo>
                  <a:cubicBezTo>
                    <a:pt x="70" y="207"/>
                    <a:pt x="73" y="207"/>
                    <a:pt x="76" y="208"/>
                  </a:cubicBezTo>
                  <a:cubicBezTo>
                    <a:pt x="87" y="209"/>
                    <a:pt x="94" y="214"/>
                    <a:pt x="96" y="221"/>
                  </a:cubicBezTo>
                  <a:cubicBezTo>
                    <a:pt x="100" y="234"/>
                    <a:pt x="85" y="250"/>
                    <a:pt x="63" y="257"/>
                  </a:cubicBezTo>
                  <a:cubicBezTo>
                    <a:pt x="57" y="259"/>
                    <a:pt x="50" y="259"/>
                    <a:pt x="44" y="259"/>
                  </a:cubicBezTo>
                  <a:moveTo>
                    <a:pt x="137" y="0"/>
                  </a:moveTo>
                  <a:cubicBezTo>
                    <a:pt x="137" y="0"/>
                    <a:pt x="137" y="0"/>
                    <a:pt x="137" y="0"/>
                  </a:cubicBezTo>
                  <a:cubicBezTo>
                    <a:pt x="117" y="108"/>
                    <a:pt x="117" y="108"/>
                    <a:pt x="117" y="108"/>
                  </a:cubicBezTo>
                  <a:cubicBezTo>
                    <a:pt x="116" y="113"/>
                    <a:pt x="116" y="113"/>
                    <a:pt x="116" y="113"/>
                  </a:cubicBezTo>
                  <a:cubicBezTo>
                    <a:pt x="101" y="201"/>
                    <a:pt x="101" y="201"/>
                    <a:pt x="101" y="201"/>
                  </a:cubicBezTo>
                  <a:cubicBezTo>
                    <a:pt x="100" y="206"/>
                    <a:pt x="100" y="206"/>
                    <a:pt x="100" y="206"/>
                  </a:cubicBezTo>
                  <a:cubicBezTo>
                    <a:pt x="100" y="207"/>
                    <a:pt x="100" y="207"/>
                    <a:pt x="100" y="207"/>
                  </a:cubicBezTo>
                  <a:cubicBezTo>
                    <a:pt x="99" y="207"/>
                    <a:pt x="99" y="206"/>
                    <a:pt x="98" y="206"/>
                  </a:cubicBezTo>
                  <a:cubicBezTo>
                    <a:pt x="96" y="204"/>
                    <a:pt x="93" y="202"/>
                    <a:pt x="90" y="200"/>
                  </a:cubicBezTo>
                  <a:cubicBezTo>
                    <a:pt x="87" y="199"/>
                    <a:pt x="83" y="197"/>
                    <a:pt x="78" y="196"/>
                  </a:cubicBezTo>
                  <a:cubicBezTo>
                    <a:pt x="75" y="196"/>
                    <a:pt x="71" y="196"/>
                    <a:pt x="67" y="196"/>
                  </a:cubicBezTo>
                  <a:cubicBezTo>
                    <a:pt x="63" y="196"/>
                    <a:pt x="58" y="196"/>
                    <a:pt x="53" y="197"/>
                  </a:cubicBezTo>
                  <a:cubicBezTo>
                    <a:pt x="50" y="198"/>
                    <a:pt x="48" y="198"/>
                    <a:pt x="45" y="199"/>
                  </a:cubicBezTo>
                  <a:cubicBezTo>
                    <a:pt x="43" y="200"/>
                    <a:pt x="41" y="200"/>
                    <a:pt x="39" y="201"/>
                  </a:cubicBezTo>
                  <a:cubicBezTo>
                    <a:pt x="15" y="211"/>
                    <a:pt x="0" y="231"/>
                    <a:pt x="5" y="249"/>
                  </a:cubicBezTo>
                  <a:cubicBezTo>
                    <a:pt x="9" y="260"/>
                    <a:pt x="19" y="267"/>
                    <a:pt x="33" y="270"/>
                  </a:cubicBezTo>
                  <a:cubicBezTo>
                    <a:pt x="37" y="270"/>
                    <a:pt x="41" y="271"/>
                    <a:pt x="44" y="271"/>
                  </a:cubicBezTo>
                  <a:cubicBezTo>
                    <a:pt x="51" y="271"/>
                    <a:pt x="59" y="270"/>
                    <a:pt x="66" y="267"/>
                  </a:cubicBezTo>
                  <a:cubicBezTo>
                    <a:pt x="88" y="261"/>
                    <a:pt x="104" y="246"/>
                    <a:pt x="107" y="230"/>
                  </a:cubicBezTo>
                  <a:cubicBezTo>
                    <a:pt x="107" y="231"/>
                    <a:pt x="107" y="231"/>
                    <a:pt x="107" y="231"/>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48" y="2"/>
                    <a:pt x="148" y="2"/>
                    <a:pt x="148" y="2"/>
                  </a:cubicBezTo>
                  <a:cubicBezTo>
                    <a:pt x="137" y="0"/>
                    <a:pt x="137" y="0"/>
                    <a:pt x="137"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a:extLst>
                <a:ext uri="{FF2B5EF4-FFF2-40B4-BE49-F238E27FC236}">
                  <a16:creationId xmlns:a16="http://schemas.microsoft.com/office/drawing/2014/main" id="{8327AC7A-24F1-4BCE-BC6A-9D61E7D2524D}"/>
                </a:ext>
              </a:extLst>
            </p:cNvPr>
            <p:cNvSpPr>
              <a:spLocks noEditPoints="1"/>
            </p:cNvSpPr>
            <p:nvPr/>
          </p:nvSpPr>
          <p:spPr bwMode="auto">
            <a:xfrm>
              <a:off x="2872" y="5123"/>
              <a:ext cx="248" cy="178"/>
            </a:xfrm>
            <a:custGeom>
              <a:avLst/>
              <a:gdLst>
                <a:gd name="T0" fmla="*/ 37 w 145"/>
                <a:gd name="T1" fmla="*/ 98 h 104"/>
                <a:gd name="T2" fmla="*/ 26 w 145"/>
                <a:gd name="T3" fmla="*/ 96 h 104"/>
                <a:gd name="T4" fmla="*/ 13 w 145"/>
                <a:gd name="T5" fmla="*/ 89 h 104"/>
                <a:gd name="T6" fmla="*/ 8 w 145"/>
                <a:gd name="T7" fmla="*/ 77 h 104"/>
                <a:gd name="T8" fmla="*/ 24 w 145"/>
                <a:gd name="T9" fmla="*/ 69 h 104"/>
                <a:gd name="T10" fmla="*/ 34 w 145"/>
                <a:gd name="T11" fmla="*/ 70 h 104"/>
                <a:gd name="T12" fmla="*/ 48 w 145"/>
                <a:gd name="T13" fmla="*/ 78 h 104"/>
                <a:gd name="T14" fmla="*/ 52 w 145"/>
                <a:gd name="T15" fmla="*/ 90 h 104"/>
                <a:gd name="T16" fmla="*/ 37 w 145"/>
                <a:gd name="T17" fmla="*/ 98 h 104"/>
                <a:gd name="T18" fmla="*/ 140 w 145"/>
                <a:gd name="T19" fmla="*/ 0 h 104"/>
                <a:gd name="T20" fmla="*/ 98 w 145"/>
                <a:gd name="T21" fmla="*/ 45 h 104"/>
                <a:gd name="T22" fmla="*/ 96 w 145"/>
                <a:gd name="T23" fmla="*/ 47 h 104"/>
                <a:gd name="T24" fmla="*/ 61 w 145"/>
                <a:gd name="T25" fmla="*/ 83 h 104"/>
                <a:gd name="T26" fmla="*/ 59 w 145"/>
                <a:gd name="T27" fmla="*/ 85 h 104"/>
                <a:gd name="T28" fmla="*/ 59 w 145"/>
                <a:gd name="T29" fmla="*/ 85 h 104"/>
                <a:gd name="T30" fmla="*/ 58 w 145"/>
                <a:gd name="T31" fmla="*/ 84 h 104"/>
                <a:gd name="T32" fmla="*/ 56 w 145"/>
                <a:gd name="T33" fmla="*/ 79 h 104"/>
                <a:gd name="T34" fmla="*/ 52 w 145"/>
                <a:gd name="T35" fmla="*/ 73 h 104"/>
                <a:gd name="T36" fmla="*/ 40 w 145"/>
                <a:gd name="T37" fmla="*/ 66 h 104"/>
                <a:gd name="T38" fmla="*/ 36 w 145"/>
                <a:gd name="T39" fmla="*/ 64 h 104"/>
                <a:gd name="T40" fmla="*/ 32 w 145"/>
                <a:gd name="T41" fmla="*/ 63 h 104"/>
                <a:gd name="T42" fmla="*/ 24 w 145"/>
                <a:gd name="T43" fmla="*/ 62 h 104"/>
                <a:gd name="T44" fmla="*/ 2 w 145"/>
                <a:gd name="T45" fmla="*/ 75 h 104"/>
                <a:gd name="T46" fmla="*/ 8 w 145"/>
                <a:gd name="T47" fmla="*/ 93 h 104"/>
                <a:gd name="T48" fmla="*/ 24 w 145"/>
                <a:gd name="T49" fmla="*/ 102 h 104"/>
                <a:gd name="T50" fmla="*/ 36 w 145"/>
                <a:gd name="T51" fmla="*/ 104 h 104"/>
                <a:gd name="T52" fmla="*/ 37 w 145"/>
                <a:gd name="T53" fmla="*/ 104 h 104"/>
                <a:gd name="T54" fmla="*/ 55 w 145"/>
                <a:gd name="T55" fmla="*/ 98 h 104"/>
                <a:gd name="T56" fmla="*/ 55 w 145"/>
                <a:gd name="T57" fmla="*/ 98 h 104"/>
                <a:gd name="T58" fmla="*/ 64 w 145"/>
                <a:gd name="T59" fmla="*/ 89 h 104"/>
                <a:gd name="T60" fmla="*/ 66 w 145"/>
                <a:gd name="T61" fmla="*/ 87 h 104"/>
                <a:gd name="T62" fmla="*/ 100 w 145"/>
                <a:gd name="T63" fmla="*/ 51 h 104"/>
                <a:gd name="T64" fmla="*/ 102 w 145"/>
                <a:gd name="T65" fmla="*/ 49 h 104"/>
                <a:gd name="T66" fmla="*/ 145 w 145"/>
                <a:gd name="T67" fmla="*/ 5 h 104"/>
                <a:gd name="T68" fmla="*/ 145 w 145"/>
                <a:gd name="T69" fmla="*/ 5 h 104"/>
                <a:gd name="T70" fmla="*/ 140 w 145"/>
                <a:gd name="T7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04">
                  <a:moveTo>
                    <a:pt x="37" y="98"/>
                  </a:moveTo>
                  <a:cubicBezTo>
                    <a:pt x="33" y="98"/>
                    <a:pt x="30" y="98"/>
                    <a:pt x="26" y="96"/>
                  </a:cubicBezTo>
                  <a:cubicBezTo>
                    <a:pt x="21" y="95"/>
                    <a:pt x="16" y="92"/>
                    <a:pt x="13" y="89"/>
                  </a:cubicBezTo>
                  <a:cubicBezTo>
                    <a:pt x="8" y="85"/>
                    <a:pt x="7" y="80"/>
                    <a:pt x="8" y="77"/>
                  </a:cubicBezTo>
                  <a:cubicBezTo>
                    <a:pt x="9" y="72"/>
                    <a:pt x="16" y="69"/>
                    <a:pt x="24" y="69"/>
                  </a:cubicBezTo>
                  <a:cubicBezTo>
                    <a:pt x="27" y="69"/>
                    <a:pt x="31" y="69"/>
                    <a:pt x="34" y="70"/>
                  </a:cubicBezTo>
                  <a:cubicBezTo>
                    <a:pt x="39" y="72"/>
                    <a:pt x="44" y="75"/>
                    <a:pt x="48" y="78"/>
                  </a:cubicBezTo>
                  <a:cubicBezTo>
                    <a:pt x="52" y="82"/>
                    <a:pt x="54" y="86"/>
                    <a:pt x="52" y="90"/>
                  </a:cubicBezTo>
                  <a:cubicBezTo>
                    <a:pt x="51" y="95"/>
                    <a:pt x="44" y="98"/>
                    <a:pt x="37" y="98"/>
                  </a:cubicBezTo>
                  <a:moveTo>
                    <a:pt x="140" y="0"/>
                  </a:moveTo>
                  <a:cubicBezTo>
                    <a:pt x="98" y="45"/>
                    <a:pt x="98" y="45"/>
                    <a:pt x="98" y="45"/>
                  </a:cubicBezTo>
                  <a:cubicBezTo>
                    <a:pt x="96" y="47"/>
                    <a:pt x="96" y="47"/>
                    <a:pt x="96" y="47"/>
                  </a:cubicBezTo>
                  <a:cubicBezTo>
                    <a:pt x="61" y="83"/>
                    <a:pt x="61" y="83"/>
                    <a:pt x="61" y="83"/>
                  </a:cubicBezTo>
                  <a:cubicBezTo>
                    <a:pt x="59" y="85"/>
                    <a:pt x="59" y="85"/>
                    <a:pt x="59" y="85"/>
                  </a:cubicBezTo>
                  <a:cubicBezTo>
                    <a:pt x="59" y="85"/>
                    <a:pt x="59" y="85"/>
                    <a:pt x="59" y="85"/>
                  </a:cubicBezTo>
                  <a:cubicBezTo>
                    <a:pt x="58" y="84"/>
                    <a:pt x="58" y="84"/>
                    <a:pt x="58" y="84"/>
                  </a:cubicBezTo>
                  <a:cubicBezTo>
                    <a:pt x="58" y="82"/>
                    <a:pt x="57" y="80"/>
                    <a:pt x="56" y="79"/>
                  </a:cubicBezTo>
                  <a:cubicBezTo>
                    <a:pt x="55" y="77"/>
                    <a:pt x="54" y="75"/>
                    <a:pt x="52" y="73"/>
                  </a:cubicBezTo>
                  <a:cubicBezTo>
                    <a:pt x="49" y="70"/>
                    <a:pt x="45" y="68"/>
                    <a:pt x="40" y="66"/>
                  </a:cubicBezTo>
                  <a:cubicBezTo>
                    <a:pt x="39" y="65"/>
                    <a:pt x="37" y="65"/>
                    <a:pt x="36" y="64"/>
                  </a:cubicBezTo>
                  <a:cubicBezTo>
                    <a:pt x="35" y="64"/>
                    <a:pt x="34" y="64"/>
                    <a:pt x="32" y="63"/>
                  </a:cubicBezTo>
                  <a:cubicBezTo>
                    <a:pt x="29" y="63"/>
                    <a:pt x="26" y="62"/>
                    <a:pt x="24" y="62"/>
                  </a:cubicBezTo>
                  <a:cubicBezTo>
                    <a:pt x="13" y="62"/>
                    <a:pt x="4" y="67"/>
                    <a:pt x="2" y="75"/>
                  </a:cubicBezTo>
                  <a:cubicBezTo>
                    <a:pt x="0" y="81"/>
                    <a:pt x="2" y="88"/>
                    <a:pt x="8" y="93"/>
                  </a:cubicBezTo>
                  <a:cubicBezTo>
                    <a:pt x="12" y="97"/>
                    <a:pt x="18" y="101"/>
                    <a:pt x="24" y="102"/>
                  </a:cubicBezTo>
                  <a:cubicBezTo>
                    <a:pt x="28" y="104"/>
                    <a:pt x="32" y="104"/>
                    <a:pt x="36" y="104"/>
                  </a:cubicBezTo>
                  <a:cubicBezTo>
                    <a:pt x="37" y="104"/>
                    <a:pt x="37" y="104"/>
                    <a:pt x="37" y="104"/>
                  </a:cubicBezTo>
                  <a:cubicBezTo>
                    <a:pt x="44" y="104"/>
                    <a:pt x="51" y="102"/>
                    <a:pt x="55" y="98"/>
                  </a:cubicBezTo>
                  <a:cubicBezTo>
                    <a:pt x="55" y="98"/>
                    <a:pt x="55" y="98"/>
                    <a:pt x="55" y="98"/>
                  </a:cubicBezTo>
                  <a:cubicBezTo>
                    <a:pt x="64" y="89"/>
                    <a:pt x="64" y="89"/>
                    <a:pt x="64" y="89"/>
                  </a:cubicBezTo>
                  <a:cubicBezTo>
                    <a:pt x="66" y="87"/>
                    <a:pt x="66" y="87"/>
                    <a:pt x="66" y="87"/>
                  </a:cubicBezTo>
                  <a:cubicBezTo>
                    <a:pt x="100" y="51"/>
                    <a:pt x="100" y="51"/>
                    <a:pt x="100" y="51"/>
                  </a:cubicBezTo>
                  <a:cubicBezTo>
                    <a:pt x="102" y="49"/>
                    <a:pt x="102" y="49"/>
                    <a:pt x="102" y="49"/>
                  </a:cubicBezTo>
                  <a:cubicBezTo>
                    <a:pt x="145" y="5"/>
                    <a:pt x="145" y="5"/>
                    <a:pt x="145" y="5"/>
                  </a:cubicBezTo>
                  <a:cubicBezTo>
                    <a:pt x="145" y="5"/>
                    <a:pt x="145" y="5"/>
                    <a:pt x="145" y="5"/>
                  </a:cubicBezTo>
                  <a:cubicBezTo>
                    <a:pt x="140" y="0"/>
                    <a:pt x="140" y="0"/>
                    <a:pt x="14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a:extLst>
                <a:ext uri="{FF2B5EF4-FFF2-40B4-BE49-F238E27FC236}">
                  <a16:creationId xmlns:a16="http://schemas.microsoft.com/office/drawing/2014/main" id="{0CCD9346-C96A-4B2D-9C26-590601382814}"/>
                </a:ext>
              </a:extLst>
            </p:cNvPr>
            <p:cNvSpPr>
              <a:spLocks noEditPoints="1"/>
            </p:cNvSpPr>
            <p:nvPr/>
          </p:nvSpPr>
          <p:spPr bwMode="auto">
            <a:xfrm>
              <a:off x="4558" y="5610"/>
              <a:ext cx="215" cy="257"/>
            </a:xfrm>
            <a:custGeom>
              <a:avLst/>
              <a:gdLst>
                <a:gd name="T0" fmla="*/ 32 w 126"/>
                <a:gd name="T1" fmla="*/ 143 h 150"/>
                <a:gd name="T2" fmla="*/ 17 w 126"/>
                <a:gd name="T3" fmla="*/ 139 h 150"/>
                <a:gd name="T4" fmla="*/ 7 w 126"/>
                <a:gd name="T5" fmla="*/ 128 h 150"/>
                <a:gd name="T6" fmla="*/ 33 w 126"/>
                <a:gd name="T7" fmla="*/ 112 h 150"/>
                <a:gd name="T8" fmla="*/ 34 w 126"/>
                <a:gd name="T9" fmla="*/ 112 h 150"/>
                <a:gd name="T10" fmla="*/ 50 w 126"/>
                <a:gd name="T11" fmla="*/ 115 h 150"/>
                <a:gd name="T12" fmla="*/ 59 w 126"/>
                <a:gd name="T13" fmla="*/ 126 h 150"/>
                <a:gd name="T14" fmla="*/ 34 w 126"/>
                <a:gd name="T15" fmla="*/ 143 h 150"/>
                <a:gd name="T16" fmla="*/ 32 w 126"/>
                <a:gd name="T17" fmla="*/ 143 h 150"/>
                <a:gd name="T18" fmla="*/ 120 w 126"/>
                <a:gd name="T19" fmla="*/ 0 h 150"/>
                <a:gd name="T20" fmla="*/ 120 w 126"/>
                <a:gd name="T21" fmla="*/ 0 h 150"/>
                <a:gd name="T22" fmla="*/ 91 w 126"/>
                <a:gd name="T23" fmla="*/ 62 h 150"/>
                <a:gd name="T24" fmla="*/ 89 w 126"/>
                <a:gd name="T25" fmla="*/ 65 h 150"/>
                <a:gd name="T26" fmla="*/ 65 w 126"/>
                <a:gd name="T27" fmla="*/ 115 h 150"/>
                <a:gd name="T28" fmla="*/ 64 w 126"/>
                <a:gd name="T29" fmla="*/ 118 h 150"/>
                <a:gd name="T30" fmla="*/ 64 w 126"/>
                <a:gd name="T31" fmla="*/ 119 h 150"/>
                <a:gd name="T32" fmla="*/ 63 w 126"/>
                <a:gd name="T33" fmla="*/ 118 h 150"/>
                <a:gd name="T34" fmla="*/ 59 w 126"/>
                <a:gd name="T35" fmla="*/ 113 h 150"/>
                <a:gd name="T36" fmla="*/ 53 w 126"/>
                <a:gd name="T37" fmla="*/ 109 h 150"/>
                <a:gd name="T38" fmla="*/ 37 w 126"/>
                <a:gd name="T39" fmla="*/ 105 h 150"/>
                <a:gd name="T40" fmla="*/ 34 w 126"/>
                <a:gd name="T41" fmla="*/ 105 h 150"/>
                <a:gd name="T42" fmla="*/ 32 w 126"/>
                <a:gd name="T43" fmla="*/ 105 h 150"/>
                <a:gd name="T44" fmla="*/ 28 w 126"/>
                <a:gd name="T45" fmla="*/ 105 h 150"/>
                <a:gd name="T46" fmla="*/ 0 w 126"/>
                <a:gd name="T47" fmla="*/ 128 h 150"/>
                <a:gd name="T48" fmla="*/ 14 w 126"/>
                <a:gd name="T49" fmla="*/ 146 h 150"/>
                <a:gd name="T50" fmla="*/ 32 w 126"/>
                <a:gd name="T51" fmla="*/ 150 h 150"/>
                <a:gd name="T52" fmla="*/ 34 w 126"/>
                <a:gd name="T53" fmla="*/ 150 h 150"/>
                <a:gd name="T54" fmla="*/ 64 w 126"/>
                <a:gd name="T55" fmla="*/ 134 h 150"/>
                <a:gd name="T56" fmla="*/ 64 w 126"/>
                <a:gd name="T57" fmla="*/ 134 h 150"/>
                <a:gd name="T58" fmla="*/ 71 w 126"/>
                <a:gd name="T59" fmla="*/ 121 h 150"/>
                <a:gd name="T60" fmla="*/ 72 w 126"/>
                <a:gd name="T61" fmla="*/ 118 h 150"/>
                <a:gd name="T62" fmla="*/ 96 w 126"/>
                <a:gd name="T63" fmla="*/ 67 h 150"/>
                <a:gd name="T64" fmla="*/ 97 w 126"/>
                <a:gd name="T65" fmla="*/ 65 h 150"/>
                <a:gd name="T66" fmla="*/ 126 w 126"/>
                <a:gd name="T67" fmla="*/ 3 h 150"/>
                <a:gd name="T68" fmla="*/ 120 w 126"/>
                <a:gd name="T6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150">
                  <a:moveTo>
                    <a:pt x="32" y="143"/>
                  </a:moveTo>
                  <a:cubicBezTo>
                    <a:pt x="27" y="143"/>
                    <a:pt x="21" y="142"/>
                    <a:pt x="17" y="139"/>
                  </a:cubicBezTo>
                  <a:cubicBezTo>
                    <a:pt x="11" y="137"/>
                    <a:pt x="7" y="133"/>
                    <a:pt x="7" y="128"/>
                  </a:cubicBezTo>
                  <a:cubicBezTo>
                    <a:pt x="7" y="120"/>
                    <a:pt x="19" y="112"/>
                    <a:pt x="33" y="112"/>
                  </a:cubicBezTo>
                  <a:cubicBezTo>
                    <a:pt x="33" y="112"/>
                    <a:pt x="34" y="112"/>
                    <a:pt x="34" y="112"/>
                  </a:cubicBezTo>
                  <a:cubicBezTo>
                    <a:pt x="40" y="112"/>
                    <a:pt x="45" y="113"/>
                    <a:pt x="50" y="115"/>
                  </a:cubicBezTo>
                  <a:cubicBezTo>
                    <a:pt x="56" y="118"/>
                    <a:pt x="59" y="122"/>
                    <a:pt x="59" y="126"/>
                  </a:cubicBezTo>
                  <a:cubicBezTo>
                    <a:pt x="59" y="135"/>
                    <a:pt x="48" y="142"/>
                    <a:pt x="34" y="143"/>
                  </a:cubicBezTo>
                  <a:cubicBezTo>
                    <a:pt x="33" y="143"/>
                    <a:pt x="33" y="143"/>
                    <a:pt x="32" y="143"/>
                  </a:cubicBezTo>
                  <a:moveTo>
                    <a:pt x="120" y="0"/>
                  </a:moveTo>
                  <a:cubicBezTo>
                    <a:pt x="120" y="0"/>
                    <a:pt x="120" y="0"/>
                    <a:pt x="120" y="0"/>
                  </a:cubicBezTo>
                  <a:cubicBezTo>
                    <a:pt x="91" y="62"/>
                    <a:pt x="91" y="62"/>
                    <a:pt x="91" y="62"/>
                  </a:cubicBezTo>
                  <a:cubicBezTo>
                    <a:pt x="89" y="65"/>
                    <a:pt x="89" y="65"/>
                    <a:pt x="89" y="65"/>
                  </a:cubicBezTo>
                  <a:cubicBezTo>
                    <a:pt x="65" y="115"/>
                    <a:pt x="65" y="115"/>
                    <a:pt x="65" y="115"/>
                  </a:cubicBezTo>
                  <a:cubicBezTo>
                    <a:pt x="64" y="118"/>
                    <a:pt x="64" y="118"/>
                    <a:pt x="64" y="118"/>
                  </a:cubicBezTo>
                  <a:cubicBezTo>
                    <a:pt x="64" y="119"/>
                    <a:pt x="64" y="119"/>
                    <a:pt x="64" y="119"/>
                  </a:cubicBezTo>
                  <a:cubicBezTo>
                    <a:pt x="63" y="118"/>
                    <a:pt x="63" y="118"/>
                    <a:pt x="63" y="118"/>
                  </a:cubicBezTo>
                  <a:cubicBezTo>
                    <a:pt x="62" y="116"/>
                    <a:pt x="61" y="115"/>
                    <a:pt x="59" y="113"/>
                  </a:cubicBezTo>
                  <a:cubicBezTo>
                    <a:pt x="57" y="111"/>
                    <a:pt x="55" y="110"/>
                    <a:pt x="53" y="109"/>
                  </a:cubicBezTo>
                  <a:cubicBezTo>
                    <a:pt x="48" y="107"/>
                    <a:pt x="43" y="105"/>
                    <a:pt x="37" y="105"/>
                  </a:cubicBezTo>
                  <a:cubicBezTo>
                    <a:pt x="36" y="105"/>
                    <a:pt x="35" y="105"/>
                    <a:pt x="34" y="105"/>
                  </a:cubicBezTo>
                  <a:cubicBezTo>
                    <a:pt x="33" y="105"/>
                    <a:pt x="33" y="105"/>
                    <a:pt x="32" y="105"/>
                  </a:cubicBezTo>
                  <a:cubicBezTo>
                    <a:pt x="31" y="105"/>
                    <a:pt x="30" y="105"/>
                    <a:pt x="28" y="105"/>
                  </a:cubicBezTo>
                  <a:cubicBezTo>
                    <a:pt x="12" y="107"/>
                    <a:pt x="0" y="117"/>
                    <a:pt x="0" y="128"/>
                  </a:cubicBezTo>
                  <a:cubicBezTo>
                    <a:pt x="0" y="135"/>
                    <a:pt x="5" y="142"/>
                    <a:pt x="14" y="146"/>
                  </a:cubicBezTo>
                  <a:cubicBezTo>
                    <a:pt x="19" y="148"/>
                    <a:pt x="25" y="150"/>
                    <a:pt x="32" y="150"/>
                  </a:cubicBezTo>
                  <a:cubicBezTo>
                    <a:pt x="33" y="150"/>
                    <a:pt x="33" y="150"/>
                    <a:pt x="34" y="150"/>
                  </a:cubicBezTo>
                  <a:cubicBezTo>
                    <a:pt x="48" y="149"/>
                    <a:pt x="60" y="143"/>
                    <a:pt x="64" y="134"/>
                  </a:cubicBezTo>
                  <a:cubicBezTo>
                    <a:pt x="64" y="134"/>
                    <a:pt x="64" y="134"/>
                    <a:pt x="64" y="134"/>
                  </a:cubicBezTo>
                  <a:cubicBezTo>
                    <a:pt x="71" y="121"/>
                    <a:pt x="71" y="121"/>
                    <a:pt x="71" y="121"/>
                  </a:cubicBezTo>
                  <a:cubicBezTo>
                    <a:pt x="72" y="118"/>
                    <a:pt x="72" y="118"/>
                    <a:pt x="72" y="118"/>
                  </a:cubicBezTo>
                  <a:cubicBezTo>
                    <a:pt x="96" y="67"/>
                    <a:pt x="96" y="67"/>
                    <a:pt x="96" y="67"/>
                  </a:cubicBezTo>
                  <a:cubicBezTo>
                    <a:pt x="97" y="65"/>
                    <a:pt x="97" y="65"/>
                    <a:pt x="97" y="65"/>
                  </a:cubicBezTo>
                  <a:cubicBezTo>
                    <a:pt x="126" y="3"/>
                    <a:pt x="126" y="3"/>
                    <a:pt x="126" y="3"/>
                  </a:cubicBezTo>
                  <a:cubicBezTo>
                    <a:pt x="120" y="0"/>
                    <a:pt x="120" y="0"/>
                    <a:pt x="12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a:extLst>
                <a:ext uri="{FF2B5EF4-FFF2-40B4-BE49-F238E27FC236}">
                  <a16:creationId xmlns:a16="http://schemas.microsoft.com/office/drawing/2014/main" id="{75F4A9A6-4350-4742-B23F-36A513AEFEE0}"/>
                </a:ext>
              </a:extLst>
            </p:cNvPr>
            <p:cNvSpPr>
              <a:spLocks noEditPoints="1"/>
            </p:cNvSpPr>
            <p:nvPr/>
          </p:nvSpPr>
          <p:spPr bwMode="auto">
            <a:xfrm>
              <a:off x="2777" y="5686"/>
              <a:ext cx="195" cy="174"/>
            </a:xfrm>
            <a:custGeom>
              <a:avLst/>
              <a:gdLst>
                <a:gd name="T0" fmla="*/ 92 w 114"/>
                <a:gd name="T1" fmla="*/ 29 h 102"/>
                <a:gd name="T2" fmla="*/ 87 w 114"/>
                <a:gd name="T3" fmla="*/ 29 h 102"/>
                <a:gd name="T4" fmla="*/ 74 w 114"/>
                <a:gd name="T5" fmla="*/ 24 h 102"/>
                <a:gd name="T6" fmla="*/ 69 w 114"/>
                <a:gd name="T7" fmla="*/ 14 h 102"/>
                <a:gd name="T8" fmla="*/ 86 w 114"/>
                <a:gd name="T9" fmla="*/ 5 h 102"/>
                <a:gd name="T10" fmla="*/ 91 w 114"/>
                <a:gd name="T11" fmla="*/ 6 h 102"/>
                <a:gd name="T12" fmla="*/ 103 w 114"/>
                <a:gd name="T13" fmla="*/ 11 h 102"/>
                <a:gd name="T14" fmla="*/ 109 w 114"/>
                <a:gd name="T15" fmla="*/ 20 h 102"/>
                <a:gd name="T16" fmla="*/ 92 w 114"/>
                <a:gd name="T17" fmla="*/ 29 h 102"/>
                <a:gd name="T18" fmla="*/ 86 w 114"/>
                <a:gd name="T19" fmla="*/ 0 h 102"/>
                <a:gd name="T20" fmla="*/ 85 w 114"/>
                <a:gd name="T21" fmla="*/ 0 h 102"/>
                <a:gd name="T22" fmla="*/ 66 w 114"/>
                <a:gd name="T23" fmla="*/ 8 h 102"/>
                <a:gd name="T24" fmla="*/ 66 w 114"/>
                <a:gd name="T25" fmla="*/ 8 h 102"/>
                <a:gd name="T26" fmla="*/ 59 w 114"/>
                <a:gd name="T27" fmla="*/ 17 h 102"/>
                <a:gd name="T28" fmla="*/ 58 w 114"/>
                <a:gd name="T29" fmla="*/ 19 h 102"/>
                <a:gd name="T30" fmla="*/ 33 w 114"/>
                <a:gd name="T31" fmla="*/ 54 h 102"/>
                <a:gd name="T32" fmla="*/ 31 w 114"/>
                <a:gd name="T33" fmla="*/ 56 h 102"/>
                <a:gd name="T34" fmla="*/ 0 w 114"/>
                <a:gd name="T35" fmla="*/ 99 h 102"/>
                <a:gd name="T36" fmla="*/ 5 w 114"/>
                <a:gd name="T37" fmla="*/ 102 h 102"/>
                <a:gd name="T38" fmla="*/ 36 w 114"/>
                <a:gd name="T39" fmla="*/ 59 h 102"/>
                <a:gd name="T40" fmla="*/ 37 w 114"/>
                <a:gd name="T41" fmla="*/ 57 h 102"/>
                <a:gd name="T42" fmla="*/ 63 w 114"/>
                <a:gd name="T43" fmla="*/ 22 h 102"/>
                <a:gd name="T44" fmla="*/ 64 w 114"/>
                <a:gd name="T45" fmla="*/ 20 h 102"/>
                <a:gd name="T46" fmla="*/ 64 w 114"/>
                <a:gd name="T47" fmla="*/ 19 h 102"/>
                <a:gd name="T48" fmla="*/ 64 w 114"/>
                <a:gd name="T49" fmla="*/ 20 h 102"/>
                <a:gd name="T50" fmla="*/ 67 w 114"/>
                <a:gd name="T51" fmla="*/ 24 h 102"/>
                <a:gd name="T52" fmla="*/ 71 w 114"/>
                <a:gd name="T53" fmla="*/ 29 h 102"/>
                <a:gd name="T54" fmla="*/ 83 w 114"/>
                <a:gd name="T55" fmla="*/ 34 h 102"/>
                <a:gd name="T56" fmla="*/ 86 w 114"/>
                <a:gd name="T57" fmla="*/ 34 h 102"/>
                <a:gd name="T58" fmla="*/ 89 w 114"/>
                <a:gd name="T59" fmla="*/ 35 h 102"/>
                <a:gd name="T60" fmla="*/ 92 w 114"/>
                <a:gd name="T61" fmla="*/ 35 h 102"/>
                <a:gd name="T62" fmla="*/ 114 w 114"/>
                <a:gd name="T63" fmla="*/ 21 h 102"/>
                <a:gd name="T64" fmla="*/ 114 w 114"/>
                <a:gd name="T65" fmla="*/ 19 h 102"/>
                <a:gd name="T66" fmla="*/ 114 w 114"/>
                <a:gd name="T67" fmla="*/ 19 h 102"/>
                <a:gd name="T68" fmla="*/ 106 w 114"/>
                <a:gd name="T69" fmla="*/ 6 h 102"/>
                <a:gd name="T70" fmla="*/ 91 w 114"/>
                <a:gd name="T71" fmla="*/ 0 h 102"/>
                <a:gd name="T72" fmla="*/ 86 w 114"/>
                <a:gd name="T7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102">
                  <a:moveTo>
                    <a:pt x="92" y="29"/>
                  </a:moveTo>
                  <a:cubicBezTo>
                    <a:pt x="90" y="29"/>
                    <a:pt x="89" y="29"/>
                    <a:pt x="87" y="29"/>
                  </a:cubicBezTo>
                  <a:cubicBezTo>
                    <a:pt x="82" y="28"/>
                    <a:pt x="78" y="27"/>
                    <a:pt x="74" y="24"/>
                  </a:cubicBezTo>
                  <a:cubicBezTo>
                    <a:pt x="70" y="21"/>
                    <a:pt x="68" y="18"/>
                    <a:pt x="69" y="14"/>
                  </a:cubicBezTo>
                  <a:cubicBezTo>
                    <a:pt x="70" y="9"/>
                    <a:pt x="77" y="5"/>
                    <a:pt x="86" y="5"/>
                  </a:cubicBezTo>
                  <a:cubicBezTo>
                    <a:pt x="87" y="5"/>
                    <a:pt x="89" y="5"/>
                    <a:pt x="91" y="6"/>
                  </a:cubicBezTo>
                  <a:cubicBezTo>
                    <a:pt x="95" y="6"/>
                    <a:pt x="100" y="8"/>
                    <a:pt x="103" y="11"/>
                  </a:cubicBezTo>
                  <a:cubicBezTo>
                    <a:pt x="107" y="13"/>
                    <a:pt x="109" y="17"/>
                    <a:pt x="109" y="20"/>
                  </a:cubicBezTo>
                  <a:cubicBezTo>
                    <a:pt x="108" y="26"/>
                    <a:pt x="101" y="29"/>
                    <a:pt x="92" y="29"/>
                  </a:cubicBezTo>
                  <a:moveTo>
                    <a:pt x="86" y="0"/>
                  </a:moveTo>
                  <a:cubicBezTo>
                    <a:pt x="85" y="0"/>
                    <a:pt x="85" y="0"/>
                    <a:pt x="85" y="0"/>
                  </a:cubicBezTo>
                  <a:cubicBezTo>
                    <a:pt x="77" y="0"/>
                    <a:pt x="70" y="3"/>
                    <a:pt x="66" y="8"/>
                  </a:cubicBezTo>
                  <a:cubicBezTo>
                    <a:pt x="66" y="8"/>
                    <a:pt x="66" y="8"/>
                    <a:pt x="66" y="8"/>
                  </a:cubicBezTo>
                  <a:cubicBezTo>
                    <a:pt x="59" y="17"/>
                    <a:pt x="59" y="17"/>
                    <a:pt x="59" y="17"/>
                  </a:cubicBezTo>
                  <a:cubicBezTo>
                    <a:pt x="58" y="19"/>
                    <a:pt x="58" y="19"/>
                    <a:pt x="58" y="19"/>
                  </a:cubicBezTo>
                  <a:cubicBezTo>
                    <a:pt x="33" y="54"/>
                    <a:pt x="33" y="54"/>
                    <a:pt x="33" y="54"/>
                  </a:cubicBezTo>
                  <a:cubicBezTo>
                    <a:pt x="31" y="56"/>
                    <a:pt x="31" y="56"/>
                    <a:pt x="31" y="56"/>
                  </a:cubicBezTo>
                  <a:cubicBezTo>
                    <a:pt x="0" y="99"/>
                    <a:pt x="0" y="99"/>
                    <a:pt x="0" y="99"/>
                  </a:cubicBezTo>
                  <a:cubicBezTo>
                    <a:pt x="5" y="102"/>
                    <a:pt x="5" y="102"/>
                    <a:pt x="5" y="102"/>
                  </a:cubicBezTo>
                  <a:cubicBezTo>
                    <a:pt x="36" y="59"/>
                    <a:pt x="36" y="59"/>
                    <a:pt x="36" y="59"/>
                  </a:cubicBezTo>
                  <a:cubicBezTo>
                    <a:pt x="37" y="57"/>
                    <a:pt x="37" y="57"/>
                    <a:pt x="37" y="57"/>
                  </a:cubicBezTo>
                  <a:cubicBezTo>
                    <a:pt x="63" y="22"/>
                    <a:pt x="63" y="22"/>
                    <a:pt x="63" y="22"/>
                  </a:cubicBezTo>
                  <a:cubicBezTo>
                    <a:pt x="64" y="20"/>
                    <a:pt x="64" y="20"/>
                    <a:pt x="64" y="20"/>
                  </a:cubicBezTo>
                  <a:cubicBezTo>
                    <a:pt x="64" y="19"/>
                    <a:pt x="64" y="19"/>
                    <a:pt x="64" y="19"/>
                  </a:cubicBezTo>
                  <a:cubicBezTo>
                    <a:pt x="64" y="20"/>
                    <a:pt x="64" y="20"/>
                    <a:pt x="64" y="20"/>
                  </a:cubicBezTo>
                  <a:cubicBezTo>
                    <a:pt x="65" y="22"/>
                    <a:pt x="66" y="23"/>
                    <a:pt x="67" y="24"/>
                  </a:cubicBezTo>
                  <a:cubicBezTo>
                    <a:pt x="68" y="26"/>
                    <a:pt x="70" y="27"/>
                    <a:pt x="71" y="29"/>
                  </a:cubicBezTo>
                  <a:cubicBezTo>
                    <a:pt x="74" y="31"/>
                    <a:pt x="78" y="33"/>
                    <a:pt x="83" y="34"/>
                  </a:cubicBezTo>
                  <a:cubicBezTo>
                    <a:pt x="84" y="34"/>
                    <a:pt x="85" y="34"/>
                    <a:pt x="86" y="34"/>
                  </a:cubicBezTo>
                  <a:cubicBezTo>
                    <a:pt x="87" y="35"/>
                    <a:pt x="88" y="35"/>
                    <a:pt x="89" y="35"/>
                  </a:cubicBezTo>
                  <a:cubicBezTo>
                    <a:pt x="90" y="35"/>
                    <a:pt x="91" y="35"/>
                    <a:pt x="92" y="35"/>
                  </a:cubicBezTo>
                  <a:cubicBezTo>
                    <a:pt x="104" y="35"/>
                    <a:pt x="113" y="29"/>
                    <a:pt x="114" y="21"/>
                  </a:cubicBezTo>
                  <a:cubicBezTo>
                    <a:pt x="114" y="21"/>
                    <a:pt x="114" y="20"/>
                    <a:pt x="114" y="19"/>
                  </a:cubicBezTo>
                  <a:cubicBezTo>
                    <a:pt x="114" y="19"/>
                    <a:pt x="114" y="19"/>
                    <a:pt x="114" y="19"/>
                  </a:cubicBezTo>
                  <a:cubicBezTo>
                    <a:pt x="114" y="15"/>
                    <a:pt x="111" y="10"/>
                    <a:pt x="106" y="6"/>
                  </a:cubicBezTo>
                  <a:cubicBezTo>
                    <a:pt x="102" y="3"/>
                    <a:pt x="97" y="1"/>
                    <a:pt x="91" y="0"/>
                  </a:cubicBezTo>
                  <a:cubicBezTo>
                    <a:pt x="90" y="0"/>
                    <a:pt x="88" y="0"/>
                    <a:pt x="86"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a:extLst>
                <a:ext uri="{FF2B5EF4-FFF2-40B4-BE49-F238E27FC236}">
                  <a16:creationId xmlns:a16="http://schemas.microsoft.com/office/drawing/2014/main" id="{2A4F70C1-A1A2-4E97-98E7-5A75367A7497}"/>
                </a:ext>
              </a:extLst>
            </p:cNvPr>
            <p:cNvSpPr>
              <a:spLocks noEditPoints="1"/>
            </p:cNvSpPr>
            <p:nvPr/>
          </p:nvSpPr>
          <p:spPr bwMode="auto">
            <a:xfrm>
              <a:off x="3438" y="4883"/>
              <a:ext cx="119" cy="340"/>
            </a:xfrm>
            <a:custGeom>
              <a:avLst/>
              <a:gdLst>
                <a:gd name="T0" fmla="*/ 24 w 70"/>
                <a:gd name="T1" fmla="*/ 192 h 199"/>
                <a:gd name="T2" fmla="*/ 24 w 70"/>
                <a:gd name="T3" fmla="*/ 192 h 199"/>
                <a:gd name="T4" fmla="*/ 9 w 70"/>
                <a:gd name="T5" fmla="*/ 185 h 199"/>
                <a:gd name="T6" fmla="*/ 27 w 70"/>
                <a:gd name="T7" fmla="*/ 156 h 199"/>
                <a:gd name="T8" fmla="*/ 46 w 70"/>
                <a:gd name="T9" fmla="*/ 151 h 199"/>
                <a:gd name="T10" fmla="*/ 46 w 70"/>
                <a:gd name="T11" fmla="*/ 151 h 199"/>
                <a:gd name="T12" fmla="*/ 61 w 70"/>
                <a:gd name="T13" fmla="*/ 158 h 199"/>
                <a:gd name="T14" fmla="*/ 42 w 70"/>
                <a:gd name="T15" fmla="*/ 187 h 199"/>
                <a:gd name="T16" fmla="*/ 24 w 70"/>
                <a:gd name="T17" fmla="*/ 192 h 199"/>
                <a:gd name="T18" fmla="*/ 62 w 70"/>
                <a:gd name="T19" fmla="*/ 0 h 199"/>
                <a:gd name="T20" fmla="*/ 62 w 70"/>
                <a:gd name="T21" fmla="*/ 0 h 199"/>
                <a:gd name="T22" fmla="*/ 62 w 70"/>
                <a:gd name="T23" fmla="*/ 78 h 199"/>
                <a:gd name="T24" fmla="*/ 62 w 70"/>
                <a:gd name="T25" fmla="*/ 81 h 199"/>
                <a:gd name="T26" fmla="*/ 62 w 70"/>
                <a:gd name="T27" fmla="*/ 144 h 199"/>
                <a:gd name="T28" fmla="*/ 62 w 70"/>
                <a:gd name="T29" fmla="*/ 147 h 199"/>
                <a:gd name="T30" fmla="*/ 62 w 70"/>
                <a:gd name="T31" fmla="*/ 148 h 199"/>
                <a:gd name="T32" fmla="*/ 61 w 70"/>
                <a:gd name="T33" fmla="*/ 147 h 199"/>
                <a:gd name="T34" fmla="*/ 54 w 70"/>
                <a:gd name="T35" fmla="*/ 144 h 199"/>
                <a:gd name="T36" fmla="*/ 46 w 70"/>
                <a:gd name="T37" fmla="*/ 143 h 199"/>
                <a:gd name="T38" fmla="*/ 46 w 70"/>
                <a:gd name="T39" fmla="*/ 143 h 199"/>
                <a:gd name="T40" fmla="*/ 28 w 70"/>
                <a:gd name="T41" fmla="*/ 147 h 199"/>
                <a:gd name="T42" fmla="*/ 23 w 70"/>
                <a:gd name="T43" fmla="*/ 149 h 199"/>
                <a:gd name="T44" fmla="*/ 19 w 70"/>
                <a:gd name="T45" fmla="*/ 151 h 199"/>
                <a:gd name="T46" fmla="*/ 0 w 70"/>
                <a:gd name="T47" fmla="*/ 180 h 199"/>
                <a:gd name="T48" fmla="*/ 0 w 70"/>
                <a:gd name="T49" fmla="*/ 180 h 199"/>
                <a:gd name="T50" fmla="*/ 2 w 70"/>
                <a:gd name="T51" fmla="*/ 188 h 199"/>
                <a:gd name="T52" fmla="*/ 24 w 70"/>
                <a:gd name="T53" fmla="*/ 199 h 199"/>
                <a:gd name="T54" fmla="*/ 24 w 70"/>
                <a:gd name="T55" fmla="*/ 199 h 199"/>
                <a:gd name="T56" fmla="*/ 24 w 70"/>
                <a:gd name="T57" fmla="*/ 199 h 199"/>
                <a:gd name="T58" fmla="*/ 46 w 70"/>
                <a:gd name="T59" fmla="*/ 194 h 199"/>
                <a:gd name="T60" fmla="*/ 70 w 70"/>
                <a:gd name="T61" fmla="*/ 163 h 199"/>
                <a:gd name="T62" fmla="*/ 70 w 70"/>
                <a:gd name="T63" fmla="*/ 163 h 199"/>
                <a:gd name="T64" fmla="*/ 70 w 70"/>
                <a:gd name="T65" fmla="*/ 147 h 199"/>
                <a:gd name="T66" fmla="*/ 70 w 70"/>
                <a:gd name="T67" fmla="*/ 143 h 199"/>
                <a:gd name="T68" fmla="*/ 70 w 70"/>
                <a:gd name="T69" fmla="*/ 80 h 199"/>
                <a:gd name="T70" fmla="*/ 70 w 70"/>
                <a:gd name="T71" fmla="*/ 77 h 199"/>
                <a:gd name="T72" fmla="*/ 70 w 70"/>
                <a:gd name="T73" fmla="*/ 0 h 199"/>
                <a:gd name="T74" fmla="*/ 62 w 70"/>
                <a:gd name="T7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99">
                  <a:moveTo>
                    <a:pt x="24" y="192"/>
                  </a:moveTo>
                  <a:cubicBezTo>
                    <a:pt x="24" y="192"/>
                    <a:pt x="24" y="192"/>
                    <a:pt x="24" y="192"/>
                  </a:cubicBezTo>
                  <a:cubicBezTo>
                    <a:pt x="16" y="192"/>
                    <a:pt x="11" y="189"/>
                    <a:pt x="9" y="185"/>
                  </a:cubicBezTo>
                  <a:cubicBezTo>
                    <a:pt x="4" y="176"/>
                    <a:pt x="13" y="163"/>
                    <a:pt x="27" y="156"/>
                  </a:cubicBezTo>
                  <a:cubicBezTo>
                    <a:pt x="33" y="153"/>
                    <a:pt x="40" y="151"/>
                    <a:pt x="46" y="151"/>
                  </a:cubicBezTo>
                  <a:cubicBezTo>
                    <a:pt x="46" y="151"/>
                    <a:pt x="46" y="151"/>
                    <a:pt x="46" y="151"/>
                  </a:cubicBezTo>
                  <a:cubicBezTo>
                    <a:pt x="53" y="151"/>
                    <a:pt x="58" y="154"/>
                    <a:pt x="61" y="158"/>
                  </a:cubicBezTo>
                  <a:cubicBezTo>
                    <a:pt x="65" y="166"/>
                    <a:pt x="57" y="180"/>
                    <a:pt x="42" y="187"/>
                  </a:cubicBezTo>
                  <a:cubicBezTo>
                    <a:pt x="36" y="190"/>
                    <a:pt x="30" y="192"/>
                    <a:pt x="24" y="192"/>
                  </a:cubicBezTo>
                  <a:moveTo>
                    <a:pt x="62" y="0"/>
                  </a:moveTo>
                  <a:cubicBezTo>
                    <a:pt x="62" y="0"/>
                    <a:pt x="62" y="0"/>
                    <a:pt x="62" y="0"/>
                  </a:cubicBezTo>
                  <a:cubicBezTo>
                    <a:pt x="62" y="78"/>
                    <a:pt x="62" y="78"/>
                    <a:pt x="62" y="78"/>
                  </a:cubicBezTo>
                  <a:cubicBezTo>
                    <a:pt x="62" y="81"/>
                    <a:pt x="62" y="81"/>
                    <a:pt x="62" y="81"/>
                  </a:cubicBezTo>
                  <a:cubicBezTo>
                    <a:pt x="62" y="144"/>
                    <a:pt x="62" y="144"/>
                    <a:pt x="62" y="144"/>
                  </a:cubicBezTo>
                  <a:cubicBezTo>
                    <a:pt x="62" y="147"/>
                    <a:pt x="62" y="147"/>
                    <a:pt x="62" y="147"/>
                  </a:cubicBezTo>
                  <a:cubicBezTo>
                    <a:pt x="62" y="148"/>
                    <a:pt x="62" y="148"/>
                    <a:pt x="62" y="148"/>
                  </a:cubicBezTo>
                  <a:cubicBezTo>
                    <a:pt x="61" y="147"/>
                    <a:pt x="61" y="147"/>
                    <a:pt x="61" y="147"/>
                  </a:cubicBezTo>
                  <a:cubicBezTo>
                    <a:pt x="59" y="146"/>
                    <a:pt x="57" y="145"/>
                    <a:pt x="54" y="144"/>
                  </a:cubicBezTo>
                  <a:cubicBezTo>
                    <a:pt x="52" y="144"/>
                    <a:pt x="49" y="143"/>
                    <a:pt x="46" y="143"/>
                  </a:cubicBezTo>
                  <a:cubicBezTo>
                    <a:pt x="46" y="143"/>
                    <a:pt x="46" y="143"/>
                    <a:pt x="46" y="143"/>
                  </a:cubicBezTo>
                  <a:cubicBezTo>
                    <a:pt x="40" y="143"/>
                    <a:pt x="34" y="144"/>
                    <a:pt x="28" y="147"/>
                  </a:cubicBezTo>
                  <a:cubicBezTo>
                    <a:pt x="26" y="147"/>
                    <a:pt x="25" y="148"/>
                    <a:pt x="23" y="149"/>
                  </a:cubicBezTo>
                  <a:cubicBezTo>
                    <a:pt x="22" y="150"/>
                    <a:pt x="21" y="150"/>
                    <a:pt x="19" y="151"/>
                  </a:cubicBezTo>
                  <a:cubicBezTo>
                    <a:pt x="7" y="159"/>
                    <a:pt x="0" y="170"/>
                    <a:pt x="0" y="180"/>
                  </a:cubicBezTo>
                  <a:cubicBezTo>
                    <a:pt x="0" y="180"/>
                    <a:pt x="0" y="180"/>
                    <a:pt x="0" y="180"/>
                  </a:cubicBezTo>
                  <a:cubicBezTo>
                    <a:pt x="0" y="183"/>
                    <a:pt x="0" y="186"/>
                    <a:pt x="2" y="188"/>
                  </a:cubicBezTo>
                  <a:cubicBezTo>
                    <a:pt x="5" y="195"/>
                    <a:pt x="13" y="199"/>
                    <a:pt x="24" y="199"/>
                  </a:cubicBezTo>
                  <a:cubicBezTo>
                    <a:pt x="24" y="199"/>
                    <a:pt x="24" y="199"/>
                    <a:pt x="24" y="199"/>
                  </a:cubicBezTo>
                  <a:cubicBezTo>
                    <a:pt x="24" y="199"/>
                    <a:pt x="24" y="199"/>
                    <a:pt x="24" y="199"/>
                  </a:cubicBezTo>
                  <a:cubicBezTo>
                    <a:pt x="31" y="199"/>
                    <a:pt x="39" y="197"/>
                    <a:pt x="46" y="194"/>
                  </a:cubicBezTo>
                  <a:cubicBezTo>
                    <a:pt x="61" y="186"/>
                    <a:pt x="69" y="174"/>
                    <a:pt x="70" y="163"/>
                  </a:cubicBezTo>
                  <a:cubicBezTo>
                    <a:pt x="70" y="163"/>
                    <a:pt x="70" y="163"/>
                    <a:pt x="70" y="163"/>
                  </a:cubicBezTo>
                  <a:cubicBezTo>
                    <a:pt x="70" y="147"/>
                    <a:pt x="70" y="147"/>
                    <a:pt x="70" y="147"/>
                  </a:cubicBezTo>
                  <a:cubicBezTo>
                    <a:pt x="70" y="143"/>
                    <a:pt x="70" y="143"/>
                    <a:pt x="70" y="143"/>
                  </a:cubicBezTo>
                  <a:cubicBezTo>
                    <a:pt x="70" y="80"/>
                    <a:pt x="70" y="80"/>
                    <a:pt x="70" y="80"/>
                  </a:cubicBezTo>
                  <a:cubicBezTo>
                    <a:pt x="70" y="77"/>
                    <a:pt x="70" y="77"/>
                    <a:pt x="70" y="77"/>
                  </a:cubicBezTo>
                  <a:cubicBezTo>
                    <a:pt x="70" y="0"/>
                    <a:pt x="70" y="0"/>
                    <a:pt x="70" y="0"/>
                  </a:cubicBezTo>
                  <a:cubicBezTo>
                    <a:pt x="62" y="0"/>
                    <a:pt x="62" y="0"/>
                    <a:pt x="62"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a:extLst>
                <a:ext uri="{FF2B5EF4-FFF2-40B4-BE49-F238E27FC236}">
                  <a16:creationId xmlns:a16="http://schemas.microsoft.com/office/drawing/2014/main" id="{98CA08BC-292A-40F4-8D9D-7BD26CE9D9DE}"/>
                </a:ext>
              </a:extLst>
            </p:cNvPr>
            <p:cNvSpPr>
              <a:spLocks/>
            </p:cNvSpPr>
            <p:nvPr/>
          </p:nvSpPr>
          <p:spPr bwMode="auto">
            <a:xfrm>
              <a:off x="2808" y="5310"/>
              <a:ext cx="232" cy="237"/>
            </a:xfrm>
            <a:custGeom>
              <a:avLst/>
              <a:gdLst>
                <a:gd name="T0" fmla="*/ 130 w 136"/>
                <a:gd name="T1" fmla="*/ 0 h 139"/>
                <a:gd name="T2" fmla="*/ 130 w 136"/>
                <a:gd name="T3" fmla="*/ 0 h 139"/>
                <a:gd name="T4" fmla="*/ 124 w 136"/>
                <a:gd name="T5" fmla="*/ 9 h 139"/>
                <a:gd name="T6" fmla="*/ 123 w 136"/>
                <a:gd name="T7" fmla="*/ 11 h 139"/>
                <a:gd name="T8" fmla="*/ 95 w 136"/>
                <a:gd name="T9" fmla="*/ 56 h 139"/>
                <a:gd name="T10" fmla="*/ 93 w 136"/>
                <a:gd name="T11" fmla="*/ 59 h 139"/>
                <a:gd name="T12" fmla="*/ 65 w 136"/>
                <a:gd name="T13" fmla="*/ 104 h 139"/>
                <a:gd name="T14" fmla="*/ 64 w 136"/>
                <a:gd name="T15" fmla="*/ 106 h 139"/>
                <a:gd name="T16" fmla="*/ 58 w 136"/>
                <a:gd name="T17" fmla="*/ 115 h 139"/>
                <a:gd name="T18" fmla="*/ 32 w 136"/>
                <a:gd name="T19" fmla="*/ 101 h 139"/>
                <a:gd name="T20" fmla="*/ 28 w 136"/>
                <a:gd name="T21" fmla="*/ 101 h 139"/>
                <a:gd name="T22" fmla="*/ 0 w 136"/>
                <a:gd name="T23" fmla="*/ 118 h 139"/>
                <a:gd name="T24" fmla="*/ 0 w 136"/>
                <a:gd name="T25" fmla="*/ 119 h 139"/>
                <a:gd name="T26" fmla="*/ 0 w 136"/>
                <a:gd name="T27" fmla="*/ 119 h 139"/>
                <a:gd name="T28" fmla="*/ 29 w 136"/>
                <a:gd name="T29" fmla="*/ 139 h 139"/>
                <a:gd name="T30" fmla="*/ 33 w 136"/>
                <a:gd name="T31" fmla="*/ 139 h 139"/>
                <a:gd name="T32" fmla="*/ 58 w 136"/>
                <a:gd name="T33" fmla="*/ 129 h 139"/>
                <a:gd name="T34" fmla="*/ 58 w 136"/>
                <a:gd name="T35" fmla="*/ 129 h 139"/>
                <a:gd name="T36" fmla="*/ 70 w 136"/>
                <a:gd name="T37" fmla="*/ 109 h 139"/>
                <a:gd name="T38" fmla="*/ 72 w 136"/>
                <a:gd name="T39" fmla="*/ 107 h 139"/>
                <a:gd name="T40" fmla="*/ 100 w 136"/>
                <a:gd name="T41" fmla="*/ 62 h 139"/>
                <a:gd name="T42" fmla="*/ 101 w 136"/>
                <a:gd name="T43" fmla="*/ 59 h 139"/>
                <a:gd name="T44" fmla="*/ 129 w 136"/>
                <a:gd name="T45" fmla="*/ 14 h 139"/>
                <a:gd name="T46" fmla="*/ 131 w 136"/>
                <a:gd name="T47" fmla="*/ 12 h 139"/>
                <a:gd name="T48" fmla="*/ 136 w 136"/>
                <a:gd name="T49" fmla="*/ 4 h 139"/>
                <a:gd name="T50" fmla="*/ 136 w 136"/>
                <a:gd name="T51" fmla="*/ 4 h 139"/>
                <a:gd name="T52" fmla="*/ 130 w 13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6" h="139">
                  <a:moveTo>
                    <a:pt x="130" y="0"/>
                  </a:moveTo>
                  <a:cubicBezTo>
                    <a:pt x="130" y="0"/>
                    <a:pt x="130" y="0"/>
                    <a:pt x="130" y="0"/>
                  </a:cubicBezTo>
                  <a:cubicBezTo>
                    <a:pt x="124" y="9"/>
                    <a:pt x="124" y="9"/>
                    <a:pt x="124" y="9"/>
                  </a:cubicBezTo>
                  <a:cubicBezTo>
                    <a:pt x="123" y="11"/>
                    <a:pt x="123" y="11"/>
                    <a:pt x="123" y="11"/>
                  </a:cubicBezTo>
                  <a:cubicBezTo>
                    <a:pt x="95" y="56"/>
                    <a:pt x="95" y="56"/>
                    <a:pt x="95" y="56"/>
                  </a:cubicBezTo>
                  <a:cubicBezTo>
                    <a:pt x="93" y="59"/>
                    <a:pt x="93" y="59"/>
                    <a:pt x="93" y="59"/>
                  </a:cubicBezTo>
                  <a:cubicBezTo>
                    <a:pt x="65" y="104"/>
                    <a:pt x="65" y="104"/>
                    <a:pt x="65" y="104"/>
                  </a:cubicBezTo>
                  <a:cubicBezTo>
                    <a:pt x="64" y="106"/>
                    <a:pt x="64" y="106"/>
                    <a:pt x="64" y="106"/>
                  </a:cubicBezTo>
                  <a:cubicBezTo>
                    <a:pt x="58" y="115"/>
                    <a:pt x="58" y="115"/>
                    <a:pt x="58" y="115"/>
                  </a:cubicBezTo>
                  <a:cubicBezTo>
                    <a:pt x="54" y="108"/>
                    <a:pt x="44" y="102"/>
                    <a:pt x="32" y="101"/>
                  </a:cubicBezTo>
                  <a:cubicBezTo>
                    <a:pt x="31" y="101"/>
                    <a:pt x="29" y="101"/>
                    <a:pt x="28" y="101"/>
                  </a:cubicBezTo>
                  <a:cubicBezTo>
                    <a:pt x="13" y="101"/>
                    <a:pt x="1" y="108"/>
                    <a:pt x="0" y="118"/>
                  </a:cubicBezTo>
                  <a:cubicBezTo>
                    <a:pt x="0" y="118"/>
                    <a:pt x="0" y="118"/>
                    <a:pt x="0" y="119"/>
                  </a:cubicBezTo>
                  <a:cubicBezTo>
                    <a:pt x="0" y="119"/>
                    <a:pt x="0" y="119"/>
                    <a:pt x="0" y="119"/>
                  </a:cubicBezTo>
                  <a:cubicBezTo>
                    <a:pt x="0" y="129"/>
                    <a:pt x="13" y="138"/>
                    <a:pt x="29" y="139"/>
                  </a:cubicBezTo>
                  <a:cubicBezTo>
                    <a:pt x="30" y="139"/>
                    <a:pt x="31" y="139"/>
                    <a:pt x="33" y="139"/>
                  </a:cubicBezTo>
                  <a:cubicBezTo>
                    <a:pt x="44" y="139"/>
                    <a:pt x="54" y="135"/>
                    <a:pt x="58" y="129"/>
                  </a:cubicBezTo>
                  <a:cubicBezTo>
                    <a:pt x="58" y="129"/>
                    <a:pt x="58" y="129"/>
                    <a:pt x="58" y="129"/>
                  </a:cubicBezTo>
                  <a:cubicBezTo>
                    <a:pt x="70" y="109"/>
                    <a:pt x="70" y="109"/>
                    <a:pt x="70" y="109"/>
                  </a:cubicBezTo>
                  <a:cubicBezTo>
                    <a:pt x="72" y="107"/>
                    <a:pt x="72" y="107"/>
                    <a:pt x="72" y="107"/>
                  </a:cubicBezTo>
                  <a:cubicBezTo>
                    <a:pt x="100" y="62"/>
                    <a:pt x="100" y="62"/>
                    <a:pt x="100" y="62"/>
                  </a:cubicBezTo>
                  <a:cubicBezTo>
                    <a:pt x="101" y="59"/>
                    <a:pt x="101" y="59"/>
                    <a:pt x="101" y="59"/>
                  </a:cubicBezTo>
                  <a:cubicBezTo>
                    <a:pt x="129" y="14"/>
                    <a:pt x="129" y="14"/>
                    <a:pt x="129" y="14"/>
                  </a:cubicBezTo>
                  <a:cubicBezTo>
                    <a:pt x="131" y="12"/>
                    <a:pt x="131" y="12"/>
                    <a:pt x="131" y="12"/>
                  </a:cubicBezTo>
                  <a:cubicBezTo>
                    <a:pt x="136" y="4"/>
                    <a:pt x="136" y="4"/>
                    <a:pt x="136" y="4"/>
                  </a:cubicBezTo>
                  <a:cubicBezTo>
                    <a:pt x="136" y="4"/>
                    <a:pt x="136" y="4"/>
                    <a:pt x="136" y="4"/>
                  </a:cubicBezTo>
                  <a:cubicBezTo>
                    <a:pt x="130" y="0"/>
                    <a:pt x="130" y="0"/>
                    <a:pt x="13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a:extLst>
                <a:ext uri="{FF2B5EF4-FFF2-40B4-BE49-F238E27FC236}">
                  <a16:creationId xmlns:a16="http://schemas.microsoft.com/office/drawing/2014/main" id="{D24BDDF6-9ECE-414C-A53B-169E306E1877}"/>
                </a:ext>
              </a:extLst>
            </p:cNvPr>
            <p:cNvSpPr>
              <a:spLocks/>
            </p:cNvSpPr>
            <p:nvPr/>
          </p:nvSpPr>
          <p:spPr bwMode="auto">
            <a:xfrm>
              <a:off x="5627" y="2713"/>
              <a:ext cx="224" cy="456"/>
            </a:xfrm>
            <a:custGeom>
              <a:avLst/>
              <a:gdLst>
                <a:gd name="T0" fmla="*/ 131 w 131"/>
                <a:gd name="T1" fmla="*/ 2 h 267"/>
                <a:gd name="T2" fmla="*/ 120 w 131"/>
                <a:gd name="T3" fmla="*/ 0 h 267"/>
                <a:gd name="T4" fmla="*/ 118 w 131"/>
                <a:gd name="T5" fmla="*/ 15 h 267"/>
                <a:gd name="T6" fmla="*/ 117 w 131"/>
                <a:gd name="T7" fmla="*/ 20 h 267"/>
                <a:gd name="T8" fmla="*/ 104 w 131"/>
                <a:gd name="T9" fmla="*/ 101 h 267"/>
                <a:gd name="T10" fmla="*/ 103 w 131"/>
                <a:gd name="T11" fmla="*/ 106 h 267"/>
                <a:gd name="T12" fmla="*/ 89 w 131"/>
                <a:gd name="T13" fmla="*/ 187 h 267"/>
                <a:gd name="T14" fmla="*/ 89 w 131"/>
                <a:gd name="T15" fmla="*/ 191 h 267"/>
                <a:gd name="T16" fmla="*/ 86 w 131"/>
                <a:gd name="T17" fmla="*/ 207 h 267"/>
                <a:gd name="T18" fmla="*/ 40 w 131"/>
                <a:gd name="T19" fmla="*/ 203 h 267"/>
                <a:gd name="T20" fmla="*/ 5 w 131"/>
                <a:gd name="T21" fmla="*/ 245 h 267"/>
                <a:gd name="T22" fmla="*/ 58 w 131"/>
                <a:gd name="T23" fmla="*/ 259 h 267"/>
                <a:gd name="T24" fmla="*/ 94 w 131"/>
                <a:gd name="T25" fmla="*/ 227 h 267"/>
                <a:gd name="T26" fmla="*/ 94 w 131"/>
                <a:gd name="T27" fmla="*/ 227 h 267"/>
                <a:gd name="T28" fmla="*/ 100 w 131"/>
                <a:gd name="T29" fmla="*/ 192 h 267"/>
                <a:gd name="T30" fmla="*/ 100 w 131"/>
                <a:gd name="T31" fmla="*/ 188 h 267"/>
                <a:gd name="T32" fmla="*/ 114 w 131"/>
                <a:gd name="T33" fmla="*/ 106 h 267"/>
                <a:gd name="T34" fmla="*/ 115 w 131"/>
                <a:gd name="T35" fmla="*/ 102 h 267"/>
                <a:gd name="T36" fmla="*/ 128 w 131"/>
                <a:gd name="T37" fmla="*/ 20 h 267"/>
                <a:gd name="T38" fmla="*/ 129 w 131"/>
                <a:gd name="T39" fmla="*/ 16 h 267"/>
                <a:gd name="T40" fmla="*/ 131 w 131"/>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267">
                  <a:moveTo>
                    <a:pt x="131" y="2"/>
                  </a:moveTo>
                  <a:cubicBezTo>
                    <a:pt x="120" y="0"/>
                    <a:pt x="120" y="0"/>
                    <a:pt x="120" y="0"/>
                  </a:cubicBezTo>
                  <a:cubicBezTo>
                    <a:pt x="118" y="15"/>
                    <a:pt x="118" y="15"/>
                    <a:pt x="118" y="15"/>
                  </a:cubicBezTo>
                  <a:cubicBezTo>
                    <a:pt x="117" y="20"/>
                    <a:pt x="117" y="20"/>
                    <a:pt x="117" y="20"/>
                  </a:cubicBezTo>
                  <a:cubicBezTo>
                    <a:pt x="104" y="101"/>
                    <a:pt x="104" y="101"/>
                    <a:pt x="104" y="101"/>
                  </a:cubicBezTo>
                  <a:cubicBezTo>
                    <a:pt x="103" y="106"/>
                    <a:pt x="103" y="106"/>
                    <a:pt x="103" y="106"/>
                  </a:cubicBezTo>
                  <a:cubicBezTo>
                    <a:pt x="89" y="187"/>
                    <a:pt x="89" y="187"/>
                    <a:pt x="89" y="187"/>
                  </a:cubicBezTo>
                  <a:cubicBezTo>
                    <a:pt x="89" y="191"/>
                    <a:pt x="89" y="191"/>
                    <a:pt x="89" y="191"/>
                  </a:cubicBezTo>
                  <a:cubicBezTo>
                    <a:pt x="86" y="207"/>
                    <a:pt x="86" y="207"/>
                    <a:pt x="86" y="207"/>
                  </a:cubicBezTo>
                  <a:cubicBezTo>
                    <a:pt x="76" y="199"/>
                    <a:pt x="58" y="197"/>
                    <a:pt x="40" y="203"/>
                  </a:cubicBezTo>
                  <a:cubicBezTo>
                    <a:pt x="16" y="211"/>
                    <a:pt x="0" y="230"/>
                    <a:pt x="5" y="245"/>
                  </a:cubicBezTo>
                  <a:cubicBezTo>
                    <a:pt x="10" y="261"/>
                    <a:pt x="34" y="267"/>
                    <a:pt x="58" y="259"/>
                  </a:cubicBezTo>
                  <a:cubicBezTo>
                    <a:pt x="78" y="253"/>
                    <a:pt x="91" y="240"/>
                    <a:pt x="94" y="227"/>
                  </a:cubicBezTo>
                  <a:cubicBezTo>
                    <a:pt x="94" y="227"/>
                    <a:pt x="94" y="227"/>
                    <a:pt x="94" y="227"/>
                  </a:cubicBezTo>
                  <a:cubicBezTo>
                    <a:pt x="100" y="192"/>
                    <a:pt x="100" y="192"/>
                    <a:pt x="100" y="192"/>
                  </a:cubicBezTo>
                  <a:cubicBezTo>
                    <a:pt x="100" y="188"/>
                    <a:pt x="100" y="188"/>
                    <a:pt x="100" y="188"/>
                  </a:cubicBezTo>
                  <a:cubicBezTo>
                    <a:pt x="114" y="106"/>
                    <a:pt x="114" y="106"/>
                    <a:pt x="114" y="106"/>
                  </a:cubicBezTo>
                  <a:cubicBezTo>
                    <a:pt x="115" y="102"/>
                    <a:pt x="115" y="102"/>
                    <a:pt x="115" y="102"/>
                  </a:cubicBezTo>
                  <a:cubicBezTo>
                    <a:pt x="128" y="20"/>
                    <a:pt x="128" y="20"/>
                    <a:pt x="128" y="20"/>
                  </a:cubicBezTo>
                  <a:cubicBezTo>
                    <a:pt x="129" y="16"/>
                    <a:pt x="129" y="16"/>
                    <a:pt x="129" y="16"/>
                  </a:cubicBezTo>
                  <a:lnTo>
                    <a:pt x="13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a:extLst>
                <a:ext uri="{FF2B5EF4-FFF2-40B4-BE49-F238E27FC236}">
                  <a16:creationId xmlns:a16="http://schemas.microsoft.com/office/drawing/2014/main" id="{E62B5289-9835-41F9-A71D-647F75EEBCF1}"/>
                </a:ext>
              </a:extLst>
            </p:cNvPr>
            <p:cNvSpPr>
              <a:spLocks/>
            </p:cNvSpPr>
            <p:nvPr/>
          </p:nvSpPr>
          <p:spPr bwMode="auto">
            <a:xfrm>
              <a:off x="5368" y="3821"/>
              <a:ext cx="160" cy="339"/>
            </a:xfrm>
            <a:custGeom>
              <a:avLst/>
              <a:gdLst>
                <a:gd name="T0" fmla="*/ 7 w 94"/>
                <a:gd name="T1" fmla="*/ 0 h 198"/>
                <a:gd name="T2" fmla="*/ 0 w 94"/>
                <a:gd name="T3" fmla="*/ 4 h 198"/>
                <a:gd name="T4" fmla="*/ 6 w 94"/>
                <a:gd name="T5" fmla="*/ 14 h 198"/>
                <a:gd name="T6" fmla="*/ 7 w 94"/>
                <a:gd name="T7" fmla="*/ 16 h 198"/>
                <a:gd name="T8" fmla="*/ 37 w 94"/>
                <a:gd name="T9" fmla="*/ 67 h 198"/>
                <a:gd name="T10" fmla="*/ 39 w 94"/>
                <a:gd name="T11" fmla="*/ 70 h 198"/>
                <a:gd name="T12" fmla="*/ 69 w 94"/>
                <a:gd name="T13" fmla="*/ 121 h 198"/>
                <a:gd name="T14" fmla="*/ 70 w 94"/>
                <a:gd name="T15" fmla="*/ 124 h 198"/>
                <a:gd name="T16" fmla="*/ 76 w 94"/>
                <a:gd name="T17" fmla="*/ 133 h 198"/>
                <a:gd name="T18" fmla="*/ 49 w 94"/>
                <a:gd name="T19" fmla="*/ 152 h 198"/>
                <a:gd name="T20" fmla="*/ 49 w 94"/>
                <a:gd name="T21" fmla="*/ 192 h 198"/>
                <a:gd name="T22" fmla="*/ 85 w 94"/>
                <a:gd name="T23" fmla="*/ 175 h 198"/>
                <a:gd name="T24" fmla="*/ 89 w 94"/>
                <a:gd name="T25" fmla="*/ 141 h 198"/>
                <a:gd name="T26" fmla="*/ 90 w 94"/>
                <a:gd name="T27" fmla="*/ 141 h 198"/>
                <a:gd name="T28" fmla="*/ 77 w 94"/>
                <a:gd name="T29" fmla="*/ 119 h 198"/>
                <a:gd name="T30" fmla="*/ 75 w 94"/>
                <a:gd name="T31" fmla="*/ 116 h 198"/>
                <a:gd name="T32" fmla="*/ 45 w 94"/>
                <a:gd name="T33" fmla="*/ 65 h 198"/>
                <a:gd name="T34" fmla="*/ 44 w 94"/>
                <a:gd name="T35" fmla="*/ 63 h 198"/>
                <a:gd name="T36" fmla="*/ 14 w 94"/>
                <a:gd name="T37" fmla="*/ 11 h 198"/>
                <a:gd name="T38" fmla="*/ 12 w 94"/>
                <a:gd name="T39" fmla="*/ 9 h 198"/>
                <a:gd name="T40" fmla="*/ 7 w 94"/>
                <a:gd name="T4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98">
                  <a:moveTo>
                    <a:pt x="7" y="0"/>
                  </a:moveTo>
                  <a:cubicBezTo>
                    <a:pt x="0" y="4"/>
                    <a:pt x="0" y="4"/>
                    <a:pt x="0" y="4"/>
                  </a:cubicBezTo>
                  <a:cubicBezTo>
                    <a:pt x="6" y="14"/>
                    <a:pt x="6" y="14"/>
                    <a:pt x="6" y="14"/>
                  </a:cubicBezTo>
                  <a:cubicBezTo>
                    <a:pt x="7" y="16"/>
                    <a:pt x="7" y="16"/>
                    <a:pt x="7" y="16"/>
                  </a:cubicBezTo>
                  <a:cubicBezTo>
                    <a:pt x="37" y="67"/>
                    <a:pt x="37" y="67"/>
                    <a:pt x="37" y="67"/>
                  </a:cubicBezTo>
                  <a:cubicBezTo>
                    <a:pt x="39" y="70"/>
                    <a:pt x="39" y="70"/>
                    <a:pt x="39" y="70"/>
                  </a:cubicBezTo>
                  <a:cubicBezTo>
                    <a:pt x="69" y="121"/>
                    <a:pt x="69" y="121"/>
                    <a:pt x="69" y="121"/>
                  </a:cubicBezTo>
                  <a:cubicBezTo>
                    <a:pt x="70" y="124"/>
                    <a:pt x="70" y="124"/>
                    <a:pt x="70" y="124"/>
                  </a:cubicBezTo>
                  <a:cubicBezTo>
                    <a:pt x="76" y="133"/>
                    <a:pt x="76" y="133"/>
                    <a:pt x="76" y="133"/>
                  </a:cubicBezTo>
                  <a:cubicBezTo>
                    <a:pt x="67" y="134"/>
                    <a:pt x="56" y="141"/>
                    <a:pt x="49" y="152"/>
                  </a:cubicBezTo>
                  <a:cubicBezTo>
                    <a:pt x="39" y="168"/>
                    <a:pt x="39" y="185"/>
                    <a:pt x="49" y="192"/>
                  </a:cubicBezTo>
                  <a:cubicBezTo>
                    <a:pt x="59" y="198"/>
                    <a:pt x="75" y="191"/>
                    <a:pt x="85" y="175"/>
                  </a:cubicBezTo>
                  <a:cubicBezTo>
                    <a:pt x="93" y="163"/>
                    <a:pt x="94" y="149"/>
                    <a:pt x="89" y="141"/>
                  </a:cubicBezTo>
                  <a:cubicBezTo>
                    <a:pt x="90" y="141"/>
                    <a:pt x="90" y="141"/>
                    <a:pt x="90" y="141"/>
                  </a:cubicBezTo>
                  <a:cubicBezTo>
                    <a:pt x="77" y="119"/>
                    <a:pt x="77" y="119"/>
                    <a:pt x="77" y="119"/>
                  </a:cubicBezTo>
                  <a:cubicBezTo>
                    <a:pt x="75" y="116"/>
                    <a:pt x="75" y="116"/>
                    <a:pt x="75" y="116"/>
                  </a:cubicBezTo>
                  <a:cubicBezTo>
                    <a:pt x="45" y="65"/>
                    <a:pt x="45" y="65"/>
                    <a:pt x="45" y="65"/>
                  </a:cubicBezTo>
                  <a:cubicBezTo>
                    <a:pt x="44" y="63"/>
                    <a:pt x="44" y="63"/>
                    <a:pt x="44" y="63"/>
                  </a:cubicBezTo>
                  <a:cubicBezTo>
                    <a:pt x="14" y="11"/>
                    <a:pt x="14" y="11"/>
                    <a:pt x="14" y="11"/>
                  </a:cubicBezTo>
                  <a:cubicBezTo>
                    <a:pt x="12" y="9"/>
                    <a:pt x="12" y="9"/>
                    <a:pt x="12" y="9"/>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a:extLst>
                <a:ext uri="{FF2B5EF4-FFF2-40B4-BE49-F238E27FC236}">
                  <a16:creationId xmlns:a16="http://schemas.microsoft.com/office/drawing/2014/main" id="{A6AA569A-EBF1-47F7-9BB9-A50D86D2BAB9}"/>
                </a:ext>
              </a:extLst>
            </p:cNvPr>
            <p:cNvSpPr>
              <a:spLocks/>
            </p:cNvSpPr>
            <p:nvPr/>
          </p:nvSpPr>
          <p:spPr bwMode="auto">
            <a:xfrm>
              <a:off x="5769" y="4083"/>
              <a:ext cx="244" cy="270"/>
            </a:xfrm>
            <a:custGeom>
              <a:avLst/>
              <a:gdLst>
                <a:gd name="T0" fmla="*/ 143 w 143"/>
                <a:gd name="T1" fmla="*/ 4 h 158"/>
                <a:gd name="T2" fmla="*/ 136 w 143"/>
                <a:gd name="T3" fmla="*/ 0 h 158"/>
                <a:gd name="T4" fmla="*/ 130 w 143"/>
                <a:gd name="T5" fmla="*/ 10 h 158"/>
                <a:gd name="T6" fmla="*/ 129 w 143"/>
                <a:gd name="T7" fmla="*/ 12 h 158"/>
                <a:gd name="T8" fmla="*/ 100 w 143"/>
                <a:gd name="T9" fmla="*/ 63 h 158"/>
                <a:gd name="T10" fmla="*/ 99 w 143"/>
                <a:gd name="T11" fmla="*/ 66 h 158"/>
                <a:gd name="T12" fmla="*/ 71 w 143"/>
                <a:gd name="T13" fmla="*/ 117 h 158"/>
                <a:gd name="T14" fmla="*/ 69 w 143"/>
                <a:gd name="T15" fmla="*/ 119 h 158"/>
                <a:gd name="T16" fmla="*/ 64 w 143"/>
                <a:gd name="T17" fmla="*/ 129 h 158"/>
                <a:gd name="T18" fmla="*/ 34 w 143"/>
                <a:gd name="T19" fmla="*/ 115 h 158"/>
                <a:gd name="T20" fmla="*/ 1 w 143"/>
                <a:gd name="T21" fmla="*/ 135 h 158"/>
                <a:gd name="T22" fmla="*/ 33 w 143"/>
                <a:gd name="T23" fmla="*/ 157 h 158"/>
                <a:gd name="T24" fmla="*/ 64 w 143"/>
                <a:gd name="T25" fmla="*/ 144 h 158"/>
                <a:gd name="T26" fmla="*/ 64 w 143"/>
                <a:gd name="T27" fmla="*/ 144 h 158"/>
                <a:gd name="T28" fmla="*/ 76 w 143"/>
                <a:gd name="T29" fmla="*/ 122 h 158"/>
                <a:gd name="T30" fmla="*/ 78 w 143"/>
                <a:gd name="T31" fmla="*/ 120 h 158"/>
                <a:gd name="T32" fmla="*/ 106 w 143"/>
                <a:gd name="T33" fmla="*/ 69 h 158"/>
                <a:gd name="T34" fmla="*/ 108 w 143"/>
                <a:gd name="T35" fmla="*/ 66 h 158"/>
                <a:gd name="T36" fmla="*/ 136 w 143"/>
                <a:gd name="T37" fmla="*/ 16 h 158"/>
                <a:gd name="T38" fmla="*/ 138 w 143"/>
                <a:gd name="T39" fmla="*/ 13 h 158"/>
                <a:gd name="T40" fmla="*/ 143 w 143"/>
                <a:gd name="T41"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3" h="158">
                  <a:moveTo>
                    <a:pt x="143" y="4"/>
                  </a:moveTo>
                  <a:cubicBezTo>
                    <a:pt x="136" y="0"/>
                    <a:pt x="136" y="0"/>
                    <a:pt x="136" y="0"/>
                  </a:cubicBezTo>
                  <a:cubicBezTo>
                    <a:pt x="130" y="10"/>
                    <a:pt x="130" y="10"/>
                    <a:pt x="130" y="10"/>
                  </a:cubicBezTo>
                  <a:cubicBezTo>
                    <a:pt x="129" y="12"/>
                    <a:pt x="129" y="12"/>
                    <a:pt x="129" y="12"/>
                  </a:cubicBezTo>
                  <a:cubicBezTo>
                    <a:pt x="100" y="63"/>
                    <a:pt x="100" y="63"/>
                    <a:pt x="100" y="63"/>
                  </a:cubicBezTo>
                  <a:cubicBezTo>
                    <a:pt x="99" y="66"/>
                    <a:pt x="99" y="66"/>
                    <a:pt x="99" y="66"/>
                  </a:cubicBezTo>
                  <a:cubicBezTo>
                    <a:pt x="71" y="117"/>
                    <a:pt x="71" y="117"/>
                    <a:pt x="71" y="117"/>
                  </a:cubicBezTo>
                  <a:cubicBezTo>
                    <a:pt x="69" y="119"/>
                    <a:pt x="69" y="119"/>
                    <a:pt x="69" y="119"/>
                  </a:cubicBezTo>
                  <a:cubicBezTo>
                    <a:pt x="64" y="129"/>
                    <a:pt x="64" y="129"/>
                    <a:pt x="64" y="129"/>
                  </a:cubicBezTo>
                  <a:cubicBezTo>
                    <a:pt x="59" y="121"/>
                    <a:pt x="48" y="116"/>
                    <a:pt x="34" y="115"/>
                  </a:cubicBezTo>
                  <a:cubicBezTo>
                    <a:pt x="16" y="115"/>
                    <a:pt x="1" y="124"/>
                    <a:pt x="1" y="135"/>
                  </a:cubicBezTo>
                  <a:cubicBezTo>
                    <a:pt x="0" y="147"/>
                    <a:pt x="15" y="156"/>
                    <a:pt x="33" y="157"/>
                  </a:cubicBezTo>
                  <a:cubicBezTo>
                    <a:pt x="47" y="158"/>
                    <a:pt x="59" y="152"/>
                    <a:pt x="64" y="144"/>
                  </a:cubicBezTo>
                  <a:cubicBezTo>
                    <a:pt x="64" y="144"/>
                    <a:pt x="64" y="144"/>
                    <a:pt x="64" y="144"/>
                  </a:cubicBezTo>
                  <a:cubicBezTo>
                    <a:pt x="76" y="122"/>
                    <a:pt x="76" y="122"/>
                    <a:pt x="76" y="122"/>
                  </a:cubicBezTo>
                  <a:cubicBezTo>
                    <a:pt x="78" y="120"/>
                    <a:pt x="78" y="120"/>
                    <a:pt x="78" y="120"/>
                  </a:cubicBezTo>
                  <a:cubicBezTo>
                    <a:pt x="106" y="69"/>
                    <a:pt x="106" y="69"/>
                    <a:pt x="106" y="69"/>
                  </a:cubicBezTo>
                  <a:cubicBezTo>
                    <a:pt x="108" y="66"/>
                    <a:pt x="108" y="66"/>
                    <a:pt x="108" y="66"/>
                  </a:cubicBezTo>
                  <a:cubicBezTo>
                    <a:pt x="136" y="16"/>
                    <a:pt x="136" y="16"/>
                    <a:pt x="136" y="16"/>
                  </a:cubicBezTo>
                  <a:cubicBezTo>
                    <a:pt x="138" y="13"/>
                    <a:pt x="138" y="13"/>
                    <a:pt x="138" y="13"/>
                  </a:cubicBezTo>
                  <a:lnTo>
                    <a:pt x="14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a:extLst>
                <a:ext uri="{FF2B5EF4-FFF2-40B4-BE49-F238E27FC236}">
                  <a16:creationId xmlns:a16="http://schemas.microsoft.com/office/drawing/2014/main" id="{E2072B3D-42EC-496F-B01E-4E259E5874CD}"/>
                </a:ext>
              </a:extLst>
            </p:cNvPr>
            <p:cNvSpPr>
              <a:spLocks/>
            </p:cNvSpPr>
            <p:nvPr/>
          </p:nvSpPr>
          <p:spPr bwMode="auto">
            <a:xfrm>
              <a:off x="6054" y="4334"/>
              <a:ext cx="82" cy="96"/>
            </a:xfrm>
            <a:custGeom>
              <a:avLst/>
              <a:gdLst>
                <a:gd name="T0" fmla="*/ 30 w 48"/>
                <a:gd name="T1" fmla="*/ 0 h 56"/>
                <a:gd name="T2" fmla="*/ 0 w 48"/>
                <a:gd name="T3" fmla="*/ 23 h 56"/>
                <a:gd name="T4" fmla="*/ 0 w 48"/>
                <a:gd name="T5" fmla="*/ 27 h 56"/>
                <a:gd name="T6" fmla="*/ 0 w 48"/>
                <a:gd name="T7" fmla="*/ 27 h 56"/>
                <a:gd name="T8" fmla="*/ 27 w 48"/>
                <a:gd name="T9" fmla="*/ 56 h 56"/>
                <a:gd name="T10" fmla="*/ 33 w 48"/>
                <a:gd name="T11" fmla="*/ 56 h 56"/>
                <a:gd name="T12" fmla="*/ 48 w 48"/>
                <a:gd name="T13" fmla="*/ 53 h 56"/>
                <a:gd name="T14" fmla="*/ 48 w 48"/>
                <a:gd name="T15" fmla="*/ 5 h 56"/>
                <a:gd name="T16" fmla="*/ 36 w 48"/>
                <a:gd name="T17" fmla="*/ 1 h 56"/>
                <a:gd name="T18" fmla="*/ 30 w 48"/>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6">
                  <a:moveTo>
                    <a:pt x="30" y="0"/>
                  </a:moveTo>
                  <a:cubicBezTo>
                    <a:pt x="15" y="0"/>
                    <a:pt x="2" y="10"/>
                    <a:pt x="0" y="23"/>
                  </a:cubicBezTo>
                  <a:cubicBezTo>
                    <a:pt x="0" y="24"/>
                    <a:pt x="0" y="25"/>
                    <a:pt x="0" y="27"/>
                  </a:cubicBezTo>
                  <a:cubicBezTo>
                    <a:pt x="0" y="27"/>
                    <a:pt x="0" y="27"/>
                    <a:pt x="0" y="27"/>
                  </a:cubicBezTo>
                  <a:cubicBezTo>
                    <a:pt x="0" y="41"/>
                    <a:pt x="11" y="53"/>
                    <a:pt x="27" y="56"/>
                  </a:cubicBezTo>
                  <a:cubicBezTo>
                    <a:pt x="29" y="56"/>
                    <a:pt x="31" y="56"/>
                    <a:pt x="33" y="56"/>
                  </a:cubicBezTo>
                  <a:cubicBezTo>
                    <a:pt x="38" y="56"/>
                    <a:pt x="44" y="55"/>
                    <a:pt x="48" y="53"/>
                  </a:cubicBezTo>
                  <a:cubicBezTo>
                    <a:pt x="48" y="5"/>
                    <a:pt x="48" y="5"/>
                    <a:pt x="48" y="5"/>
                  </a:cubicBezTo>
                  <a:cubicBezTo>
                    <a:pt x="44" y="3"/>
                    <a:pt x="40" y="2"/>
                    <a:pt x="36" y="1"/>
                  </a:cubicBezTo>
                  <a:cubicBezTo>
                    <a:pt x="34" y="1"/>
                    <a:pt x="32" y="0"/>
                    <a:pt x="3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id="{51BD6B0E-BF4F-4FBE-9A90-6507EDC80113}"/>
                </a:ext>
              </a:extLst>
            </p:cNvPr>
            <p:cNvSpPr>
              <a:spLocks noEditPoints="1"/>
            </p:cNvSpPr>
            <p:nvPr/>
          </p:nvSpPr>
          <p:spPr bwMode="auto">
            <a:xfrm>
              <a:off x="5786" y="4452"/>
              <a:ext cx="113" cy="349"/>
            </a:xfrm>
            <a:custGeom>
              <a:avLst/>
              <a:gdLst>
                <a:gd name="T0" fmla="*/ 23 w 66"/>
                <a:gd name="T1" fmla="*/ 197 h 204"/>
                <a:gd name="T2" fmla="*/ 15 w 66"/>
                <a:gd name="T3" fmla="*/ 194 h 204"/>
                <a:gd name="T4" fmla="*/ 22 w 66"/>
                <a:gd name="T5" fmla="*/ 160 h 204"/>
                <a:gd name="T6" fmla="*/ 38 w 66"/>
                <a:gd name="T7" fmla="*/ 149 h 204"/>
                <a:gd name="T8" fmla="*/ 46 w 66"/>
                <a:gd name="T9" fmla="*/ 148 h 204"/>
                <a:gd name="T10" fmla="*/ 54 w 66"/>
                <a:gd name="T11" fmla="*/ 150 h 204"/>
                <a:gd name="T12" fmla="*/ 47 w 66"/>
                <a:gd name="T13" fmla="*/ 184 h 204"/>
                <a:gd name="T14" fmla="*/ 32 w 66"/>
                <a:gd name="T15" fmla="*/ 195 h 204"/>
                <a:gd name="T16" fmla="*/ 23 w 66"/>
                <a:gd name="T17" fmla="*/ 197 h 204"/>
                <a:gd name="T18" fmla="*/ 7 w 66"/>
                <a:gd name="T19" fmla="*/ 0 h 204"/>
                <a:gd name="T20" fmla="*/ 7 w 66"/>
                <a:gd name="T21" fmla="*/ 0 h 204"/>
                <a:gd name="T22" fmla="*/ 0 w 66"/>
                <a:gd name="T23" fmla="*/ 3 h 204"/>
                <a:gd name="T24" fmla="*/ 27 w 66"/>
                <a:gd name="T25" fmla="*/ 75 h 204"/>
                <a:gd name="T26" fmla="*/ 28 w 66"/>
                <a:gd name="T27" fmla="*/ 78 h 204"/>
                <a:gd name="T28" fmla="*/ 50 w 66"/>
                <a:gd name="T29" fmla="*/ 137 h 204"/>
                <a:gd name="T30" fmla="*/ 52 w 66"/>
                <a:gd name="T31" fmla="*/ 140 h 204"/>
                <a:gd name="T32" fmla="*/ 52 w 66"/>
                <a:gd name="T33" fmla="*/ 141 h 204"/>
                <a:gd name="T34" fmla="*/ 51 w 66"/>
                <a:gd name="T35" fmla="*/ 140 h 204"/>
                <a:gd name="T36" fmla="*/ 46 w 66"/>
                <a:gd name="T37" fmla="*/ 140 h 204"/>
                <a:gd name="T38" fmla="*/ 44 w 66"/>
                <a:gd name="T39" fmla="*/ 140 h 204"/>
                <a:gd name="T40" fmla="*/ 35 w 66"/>
                <a:gd name="T41" fmla="*/ 142 h 204"/>
                <a:gd name="T42" fmla="*/ 20 w 66"/>
                <a:gd name="T43" fmla="*/ 151 h 204"/>
                <a:gd name="T44" fmla="*/ 16 w 66"/>
                <a:gd name="T45" fmla="*/ 155 h 204"/>
                <a:gd name="T46" fmla="*/ 13 w 66"/>
                <a:gd name="T47" fmla="*/ 159 h 204"/>
                <a:gd name="T48" fmla="*/ 10 w 66"/>
                <a:gd name="T49" fmla="*/ 200 h 204"/>
                <a:gd name="T50" fmla="*/ 23 w 66"/>
                <a:gd name="T51" fmla="*/ 204 h 204"/>
                <a:gd name="T52" fmla="*/ 23 w 66"/>
                <a:gd name="T53" fmla="*/ 204 h 204"/>
                <a:gd name="T54" fmla="*/ 34 w 66"/>
                <a:gd name="T55" fmla="*/ 202 h 204"/>
                <a:gd name="T56" fmla="*/ 53 w 66"/>
                <a:gd name="T57" fmla="*/ 189 h 204"/>
                <a:gd name="T58" fmla="*/ 66 w 66"/>
                <a:gd name="T59" fmla="*/ 160 h 204"/>
                <a:gd name="T60" fmla="*/ 66 w 66"/>
                <a:gd name="T61" fmla="*/ 160 h 204"/>
                <a:gd name="T62" fmla="*/ 64 w 66"/>
                <a:gd name="T63" fmla="*/ 152 h 204"/>
                <a:gd name="T64" fmla="*/ 65 w 66"/>
                <a:gd name="T65" fmla="*/ 152 h 204"/>
                <a:gd name="T66" fmla="*/ 59 w 66"/>
                <a:gd name="T67" fmla="*/ 137 h 204"/>
                <a:gd name="T68" fmla="*/ 58 w 66"/>
                <a:gd name="T69" fmla="*/ 133 h 204"/>
                <a:gd name="T70" fmla="*/ 35 w 66"/>
                <a:gd name="T71" fmla="*/ 75 h 204"/>
                <a:gd name="T72" fmla="*/ 34 w 66"/>
                <a:gd name="T73" fmla="*/ 71 h 204"/>
                <a:gd name="T74" fmla="*/ 7 w 66"/>
                <a:gd name="T7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204">
                  <a:moveTo>
                    <a:pt x="23" y="197"/>
                  </a:moveTo>
                  <a:cubicBezTo>
                    <a:pt x="20" y="197"/>
                    <a:pt x="17" y="196"/>
                    <a:pt x="15" y="194"/>
                  </a:cubicBezTo>
                  <a:cubicBezTo>
                    <a:pt x="8" y="187"/>
                    <a:pt x="11" y="172"/>
                    <a:pt x="22" y="160"/>
                  </a:cubicBezTo>
                  <a:cubicBezTo>
                    <a:pt x="27" y="155"/>
                    <a:pt x="32" y="151"/>
                    <a:pt x="38" y="149"/>
                  </a:cubicBezTo>
                  <a:cubicBezTo>
                    <a:pt x="41" y="148"/>
                    <a:pt x="44" y="148"/>
                    <a:pt x="46" y="148"/>
                  </a:cubicBezTo>
                  <a:cubicBezTo>
                    <a:pt x="49" y="148"/>
                    <a:pt x="52" y="149"/>
                    <a:pt x="54" y="150"/>
                  </a:cubicBezTo>
                  <a:cubicBezTo>
                    <a:pt x="61" y="157"/>
                    <a:pt x="58" y="172"/>
                    <a:pt x="47" y="184"/>
                  </a:cubicBezTo>
                  <a:cubicBezTo>
                    <a:pt x="43" y="189"/>
                    <a:pt x="37" y="193"/>
                    <a:pt x="32" y="195"/>
                  </a:cubicBezTo>
                  <a:cubicBezTo>
                    <a:pt x="29" y="196"/>
                    <a:pt x="26" y="197"/>
                    <a:pt x="23" y="197"/>
                  </a:cubicBezTo>
                  <a:moveTo>
                    <a:pt x="7" y="0"/>
                  </a:moveTo>
                  <a:cubicBezTo>
                    <a:pt x="7" y="0"/>
                    <a:pt x="7" y="0"/>
                    <a:pt x="7" y="0"/>
                  </a:cubicBezTo>
                  <a:cubicBezTo>
                    <a:pt x="0" y="3"/>
                    <a:pt x="0" y="3"/>
                    <a:pt x="0" y="3"/>
                  </a:cubicBezTo>
                  <a:cubicBezTo>
                    <a:pt x="27" y="75"/>
                    <a:pt x="27" y="75"/>
                    <a:pt x="27" y="75"/>
                  </a:cubicBezTo>
                  <a:cubicBezTo>
                    <a:pt x="28" y="78"/>
                    <a:pt x="28" y="78"/>
                    <a:pt x="28" y="78"/>
                  </a:cubicBezTo>
                  <a:cubicBezTo>
                    <a:pt x="50" y="137"/>
                    <a:pt x="50" y="137"/>
                    <a:pt x="50" y="137"/>
                  </a:cubicBezTo>
                  <a:cubicBezTo>
                    <a:pt x="52" y="140"/>
                    <a:pt x="52" y="140"/>
                    <a:pt x="52" y="140"/>
                  </a:cubicBezTo>
                  <a:cubicBezTo>
                    <a:pt x="52" y="141"/>
                    <a:pt x="52" y="141"/>
                    <a:pt x="52" y="141"/>
                  </a:cubicBezTo>
                  <a:cubicBezTo>
                    <a:pt x="51" y="140"/>
                    <a:pt x="51" y="140"/>
                    <a:pt x="51" y="140"/>
                  </a:cubicBezTo>
                  <a:cubicBezTo>
                    <a:pt x="49" y="140"/>
                    <a:pt x="47" y="140"/>
                    <a:pt x="46" y="140"/>
                  </a:cubicBezTo>
                  <a:cubicBezTo>
                    <a:pt x="45" y="140"/>
                    <a:pt x="44" y="140"/>
                    <a:pt x="44" y="140"/>
                  </a:cubicBezTo>
                  <a:cubicBezTo>
                    <a:pt x="41" y="140"/>
                    <a:pt x="38" y="141"/>
                    <a:pt x="35" y="142"/>
                  </a:cubicBezTo>
                  <a:cubicBezTo>
                    <a:pt x="30" y="144"/>
                    <a:pt x="24" y="147"/>
                    <a:pt x="20" y="151"/>
                  </a:cubicBezTo>
                  <a:cubicBezTo>
                    <a:pt x="18" y="153"/>
                    <a:pt x="17" y="154"/>
                    <a:pt x="16" y="155"/>
                  </a:cubicBezTo>
                  <a:cubicBezTo>
                    <a:pt x="15" y="156"/>
                    <a:pt x="14" y="157"/>
                    <a:pt x="13" y="159"/>
                  </a:cubicBezTo>
                  <a:cubicBezTo>
                    <a:pt x="2" y="173"/>
                    <a:pt x="0" y="191"/>
                    <a:pt x="10" y="200"/>
                  </a:cubicBezTo>
                  <a:cubicBezTo>
                    <a:pt x="13" y="203"/>
                    <a:pt x="18" y="204"/>
                    <a:pt x="23" y="204"/>
                  </a:cubicBezTo>
                  <a:cubicBezTo>
                    <a:pt x="23" y="204"/>
                    <a:pt x="23" y="204"/>
                    <a:pt x="23" y="204"/>
                  </a:cubicBezTo>
                  <a:cubicBezTo>
                    <a:pt x="27" y="204"/>
                    <a:pt x="31" y="204"/>
                    <a:pt x="34" y="202"/>
                  </a:cubicBezTo>
                  <a:cubicBezTo>
                    <a:pt x="41" y="200"/>
                    <a:pt x="48" y="195"/>
                    <a:pt x="53" y="189"/>
                  </a:cubicBezTo>
                  <a:cubicBezTo>
                    <a:pt x="61" y="180"/>
                    <a:pt x="66" y="169"/>
                    <a:pt x="66" y="160"/>
                  </a:cubicBezTo>
                  <a:cubicBezTo>
                    <a:pt x="66" y="160"/>
                    <a:pt x="66" y="160"/>
                    <a:pt x="66" y="160"/>
                  </a:cubicBezTo>
                  <a:cubicBezTo>
                    <a:pt x="66" y="157"/>
                    <a:pt x="65" y="155"/>
                    <a:pt x="64" y="152"/>
                  </a:cubicBezTo>
                  <a:cubicBezTo>
                    <a:pt x="65" y="152"/>
                    <a:pt x="65" y="152"/>
                    <a:pt x="65" y="152"/>
                  </a:cubicBezTo>
                  <a:cubicBezTo>
                    <a:pt x="59" y="137"/>
                    <a:pt x="59" y="137"/>
                    <a:pt x="59" y="137"/>
                  </a:cubicBezTo>
                  <a:cubicBezTo>
                    <a:pt x="58" y="133"/>
                    <a:pt x="58" y="133"/>
                    <a:pt x="58" y="133"/>
                  </a:cubicBezTo>
                  <a:cubicBezTo>
                    <a:pt x="35" y="75"/>
                    <a:pt x="35" y="75"/>
                    <a:pt x="35" y="75"/>
                  </a:cubicBezTo>
                  <a:cubicBezTo>
                    <a:pt x="34" y="71"/>
                    <a:pt x="34" y="71"/>
                    <a:pt x="34" y="7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id="{C6BC694F-51A9-42F8-9520-E7CF3F05AF5B}"/>
                </a:ext>
              </a:extLst>
            </p:cNvPr>
            <p:cNvSpPr>
              <a:spLocks/>
            </p:cNvSpPr>
            <p:nvPr/>
          </p:nvSpPr>
          <p:spPr bwMode="auto">
            <a:xfrm>
              <a:off x="5515" y="4358"/>
              <a:ext cx="114" cy="354"/>
            </a:xfrm>
            <a:custGeom>
              <a:avLst/>
              <a:gdLst>
                <a:gd name="T0" fmla="*/ 34 w 67"/>
                <a:gd name="T1" fmla="*/ 0 h 207"/>
                <a:gd name="T2" fmla="*/ 34 w 67"/>
                <a:gd name="T3" fmla="*/ 0 h 207"/>
                <a:gd name="T4" fmla="*/ 31 w 67"/>
                <a:gd name="T5" fmla="*/ 7 h 207"/>
                <a:gd name="T6" fmla="*/ 8 w 67"/>
                <a:gd name="T7" fmla="*/ 61 h 207"/>
                <a:gd name="T8" fmla="*/ 5 w 67"/>
                <a:gd name="T9" fmla="*/ 68 h 207"/>
                <a:gd name="T10" fmla="*/ 0 w 67"/>
                <a:gd name="T11" fmla="*/ 79 h 207"/>
                <a:gd name="T12" fmla="*/ 0 w 67"/>
                <a:gd name="T13" fmla="*/ 79 h 207"/>
                <a:gd name="T14" fmla="*/ 0 w 67"/>
                <a:gd name="T15" fmla="*/ 79 h 207"/>
                <a:gd name="T16" fmla="*/ 8 w 67"/>
                <a:gd name="T17" fmla="*/ 105 h 207"/>
                <a:gd name="T18" fmla="*/ 16 w 67"/>
                <a:gd name="T19" fmla="*/ 129 h 207"/>
                <a:gd name="T20" fmla="*/ 17 w 67"/>
                <a:gd name="T21" fmla="*/ 132 h 207"/>
                <a:gd name="T22" fmla="*/ 30 w 67"/>
                <a:gd name="T23" fmla="*/ 171 h 207"/>
                <a:gd name="T24" fmla="*/ 28 w 67"/>
                <a:gd name="T25" fmla="*/ 171 h 207"/>
                <a:gd name="T26" fmla="*/ 10 w 67"/>
                <a:gd name="T27" fmla="*/ 179 h 207"/>
                <a:gd name="T28" fmla="*/ 2 w 67"/>
                <a:gd name="T29" fmla="*/ 198 h 207"/>
                <a:gd name="T30" fmla="*/ 3 w 67"/>
                <a:gd name="T31" fmla="*/ 201 h 207"/>
                <a:gd name="T32" fmla="*/ 5 w 67"/>
                <a:gd name="T33" fmla="*/ 204 h 207"/>
                <a:gd name="T34" fmla="*/ 12 w 67"/>
                <a:gd name="T35" fmla="*/ 207 h 207"/>
                <a:gd name="T36" fmla="*/ 13 w 67"/>
                <a:gd name="T37" fmla="*/ 207 h 207"/>
                <a:gd name="T38" fmla="*/ 30 w 67"/>
                <a:gd name="T39" fmla="*/ 198 h 207"/>
                <a:gd name="T40" fmla="*/ 36 w 67"/>
                <a:gd name="T41" fmla="*/ 190 h 207"/>
                <a:gd name="T42" fmla="*/ 37 w 67"/>
                <a:gd name="T43" fmla="*/ 185 h 207"/>
                <a:gd name="T44" fmla="*/ 37 w 67"/>
                <a:gd name="T45" fmla="*/ 178 h 207"/>
                <a:gd name="T46" fmla="*/ 38 w 67"/>
                <a:gd name="T47" fmla="*/ 178 h 207"/>
                <a:gd name="T48" fmla="*/ 22 w 67"/>
                <a:gd name="T49" fmla="*/ 130 h 207"/>
                <a:gd name="T50" fmla="*/ 21 w 67"/>
                <a:gd name="T51" fmla="*/ 126 h 207"/>
                <a:gd name="T52" fmla="*/ 13 w 67"/>
                <a:gd name="T53" fmla="*/ 104 h 207"/>
                <a:gd name="T54" fmla="*/ 13 w 67"/>
                <a:gd name="T55" fmla="*/ 103 h 207"/>
                <a:gd name="T56" fmla="*/ 41 w 67"/>
                <a:gd name="T57" fmla="*/ 38 h 207"/>
                <a:gd name="T58" fmla="*/ 58 w 67"/>
                <a:gd name="T59" fmla="*/ 89 h 207"/>
                <a:gd name="T60" fmla="*/ 56 w 67"/>
                <a:gd name="T61" fmla="*/ 89 h 207"/>
                <a:gd name="T62" fmla="*/ 41 w 67"/>
                <a:gd name="T63" fmla="*/ 94 h 207"/>
                <a:gd name="T64" fmla="*/ 39 w 67"/>
                <a:gd name="T65" fmla="*/ 97 h 207"/>
                <a:gd name="T66" fmla="*/ 31 w 67"/>
                <a:gd name="T67" fmla="*/ 119 h 207"/>
                <a:gd name="T68" fmla="*/ 33 w 67"/>
                <a:gd name="T69" fmla="*/ 122 h 207"/>
                <a:gd name="T70" fmla="*/ 33 w 67"/>
                <a:gd name="T71" fmla="*/ 122 h 207"/>
                <a:gd name="T72" fmla="*/ 41 w 67"/>
                <a:gd name="T73" fmla="*/ 125 h 207"/>
                <a:gd name="T74" fmla="*/ 58 w 67"/>
                <a:gd name="T75" fmla="*/ 116 h 207"/>
                <a:gd name="T76" fmla="*/ 66 w 67"/>
                <a:gd name="T77" fmla="*/ 95 h 207"/>
                <a:gd name="T78" fmla="*/ 66 w 67"/>
                <a:gd name="T79" fmla="*/ 95 h 207"/>
                <a:gd name="T80" fmla="*/ 65 w 67"/>
                <a:gd name="T81" fmla="*/ 94 h 207"/>
                <a:gd name="T82" fmla="*/ 64 w 67"/>
                <a:gd name="T83" fmla="*/ 91 h 207"/>
                <a:gd name="T84" fmla="*/ 63 w 67"/>
                <a:gd name="T85" fmla="*/ 87 h 207"/>
                <a:gd name="T86" fmla="*/ 44 w 67"/>
                <a:gd name="T87" fmla="*/ 31 h 207"/>
                <a:gd name="T88" fmla="*/ 44 w 67"/>
                <a:gd name="T89" fmla="*/ 30 h 207"/>
                <a:gd name="T90" fmla="*/ 43 w 67"/>
                <a:gd name="T91" fmla="*/ 27 h 207"/>
                <a:gd name="T92" fmla="*/ 42 w 67"/>
                <a:gd name="T93" fmla="*/ 23 h 207"/>
                <a:gd name="T94" fmla="*/ 37 w 67"/>
                <a:gd name="T95" fmla="*/ 7 h 207"/>
                <a:gd name="T96" fmla="*/ 34 w 67"/>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207">
                  <a:moveTo>
                    <a:pt x="34" y="0"/>
                  </a:moveTo>
                  <a:cubicBezTo>
                    <a:pt x="34" y="0"/>
                    <a:pt x="34" y="0"/>
                    <a:pt x="34" y="0"/>
                  </a:cubicBezTo>
                  <a:cubicBezTo>
                    <a:pt x="31" y="7"/>
                    <a:pt x="31" y="7"/>
                    <a:pt x="31" y="7"/>
                  </a:cubicBezTo>
                  <a:cubicBezTo>
                    <a:pt x="8" y="61"/>
                    <a:pt x="8" y="61"/>
                    <a:pt x="8" y="61"/>
                  </a:cubicBezTo>
                  <a:cubicBezTo>
                    <a:pt x="5" y="68"/>
                    <a:pt x="5" y="68"/>
                    <a:pt x="5" y="68"/>
                  </a:cubicBezTo>
                  <a:cubicBezTo>
                    <a:pt x="0" y="79"/>
                    <a:pt x="0" y="79"/>
                    <a:pt x="0" y="79"/>
                  </a:cubicBezTo>
                  <a:cubicBezTo>
                    <a:pt x="0" y="79"/>
                    <a:pt x="0" y="79"/>
                    <a:pt x="0" y="79"/>
                  </a:cubicBezTo>
                  <a:cubicBezTo>
                    <a:pt x="0" y="79"/>
                    <a:pt x="0" y="79"/>
                    <a:pt x="0" y="79"/>
                  </a:cubicBezTo>
                  <a:cubicBezTo>
                    <a:pt x="8" y="105"/>
                    <a:pt x="8" y="105"/>
                    <a:pt x="8" y="105"/>
                  </a:cubicBezTo>
                  <a:cubicBezTo>
                    <a:pt x="16" y="129"/>
                    <a:pt x="16" y="129"/>
                    <a:pt x="16" y="129"/>
                  </a:cubicBezTo>
                  <a:cubicBezTo>
                    <a:pt x="17" y="132"/>
                    <a:pt x="17" y="132"/>
                    <a:pt x="17" y="132"/>
                  </a:cubicBezTo>
                  <a:cubicBezTo>
                    <a:pt x="30" y="171"/>
                    <a:pt x="30" y="171"/>
                    <a:pt x="30" y="171"/>
                  </a:cubicBezTo>
                  <a:cubicBezTo>
                    <a:pt x="29" y="171"/>
                    <a:pt x="28" y="171"/>
                    <a:pt x="28" y="171"/>
                  </a:cubicBezTo>
                  <a:cubicBezTo>
                    <a:pt x="22" y="171"/>
                    <a:pt x="16" y="174"/>
                    <a:pt x="10" y="179"/>
                  </a:cubicBezTo>
                  <a:cubicBezTo>
                    <a:pt x="5" y="185"/>
                    <a:pt x="2" y="192"/>
                    <a:pt x="2" y="198"/>
                  </a:cubicBezTo>
                  <a:cubicBezTo>
                    <a:pt x="2" y="199"/>
                    <a:pt x="3" y="200"/>
                    <a:pt x="3" y="201"/>
                  </a:cubicBezTo>
                  <a:cubicBezTo>
                    <a:pt x="3" y="202"/>
                    <a:pt x="4" y="203"/>
                    <a:pt x="5" y="204"/>
                  </a:cubicBezTo>
                  <a:cubicBezTo>
                    <a:pt x="7" y="206"/>
                    <a:pt x="9" y="207"/>
                    <a:pt x="12" y="207"/>
                  </a:cubicBezTo>
                  <a:cubicBezTo>
                    <a:pt x="13" y="207"/>
                    <a:pt x="13" y="207"/>
                    <a:pt x="13" y="207"/>
                  </a:cubicBezTo>
                  <a:cubicBezTo>
                    <a:pt x="18" y="207"/>
                    <a:pt x="25" y="204"/>
                    <a:pt x="30" y="198"/>
                  </a:cubicBezTo>
                  <a:cubicBezTo>
                    <a:pt x="32" y="196"/>
                    <a:pt x="34" y="193"/>
                    <a:pt x="36" y="190"/>
                  </a:cubicBezTo>
                  <a:cubicBezTo>
                    <a:pt x="37" y="188"/>
                    <a:pt x="37" y="187"/>
                    <a:pt x="37" y="185"/>
                  </a:cubicBezTo>
                  <a:cubicBezTo>
                    <a:pt x="38" y="183"/>
                    <a:pt x="38" y="180"/>
                    <a:pt x="37" y="178"/>
                  </a:cubicBezTo>
                  <a:cubicBezTo>
                    <a:pt x="38" y="178"/>
                    <a:pt x="38" y="178"/>
                    <a:pt x="38" y="178"/>
                  </a:cubicBezTo>
                  <a:cubicBezTo>
                    <a:pt x="22" y="130"/>
                    <a:pt x="22" y="130"/>
                    <a:pt x="22" y="130"/>
                  </a:cubicBezTo>
                  <a:cubicBezTo>
                    <a:pt x="21" y="126"/>
                    <a:pt x="21" y="126"/>
                    <a:pt x="21" y="126"/>
                  </a:cubicBezTo>
                  <a:cubicBezTo>
                    <a:pt x="13" y="104"/>
                    <a:pt x="13" y="104"/>
                    <a:pt x="13" y="104"/>
                  </a:cubicBezTo>
                  <a:cubicBezTo>
                    <a:pt x="13" y="103"/>
                    <a:pt x="13" y="103"/>
                    <a:pt x="13" y="103"/>
                  </a:cubicBezTo>
                  <a:cubicBezTo>
                    <a:pt x="41" y="38"/>
                    <a:pt x="41" y="38"/>
                    <a:pt x="41" y="38"/>
                  </a:cubicBezTo>
                  <a:cubicBezTo>
                    <a:pt x="58" y="89"/>
                    <a:pt x="58" y="89"/>
                    <a:pt x="58" y="89"/>
                  </a:cubicBezTo>
                  <a:cubicBezTo>
                    <a:pt x="57" y="89"/>
                    <a:pt x="57" y="89"/>
                    <a:pt x="56" y="89"/>
                  </a:cubicBezTo>
                  <a:cubicBezTo>
                    <a:pt x="51" y="89"/>
                    <a:pt x="46" y="91"/>
                    <a:pt x="41" y="94"/>
                  </a:cubicBezTo>
                  <a:cubicBezTo>
                    <a:pt x="40" y="95"/>
                    <a:pt x="39" y="96"/>
                    <a:pt x="39" y="97"/>
                  </a:cubicBezTo>
                  <a:cubicBezTo>
                    <a:pt x="32" y="104"/>
                    <a:pt x="29" y="113"/>
                    <a:pt x="31" y="119"/>
                  </a:cubicBezTo>
                  <a:cubicBezTo>
                    <a:pt x="32" y="120"/>
                    <a:pt x="32" y="121"/>
                    <a:pt x="33" y="122"/>
                  </a:cubicBezTo>
                  <a:cubicBezTo>
                    <a:pt x="33" y="122"/>
                    <a:pt x="33" y="122"/>
                    <a:pt x="33" y="122"/>
                  </a:cubicBezTo>
                  <a:cubicBezTo>
                    <a:pt x="35" y="124"/>
                    <a:pt x="38" y="125"/>
                    <a:pt x="41" y="125"/>
                  </a:cubicBezTo>
                  <a:cubicBezTo>
                    <a:pt x="46" y="125"/>
                    <a:pt x="53" y="122"/>
                    <a:pt x="58" y="116"/>
                  </a:cubicBezTo>
                  <a:cubicBezTo>
                    <a:pt x="65" y="109"/>
                    <a:pt x="67" y="101"/>
                    <a:pt x="66" y="95"/>
                  </a:cubicBezTo>
                  <a:cubicBezTo>
                    <a:pt x="66" y="95"/>
                    <a:pt x="66" y="95"/>
                    <a:pt x="66" y="95"/>
                  </a:cubicBezTo>
                  <a:cubicBezTo>
                    <a:pt x="65" y="94"/>
                    <a:pt x="65" y="94"/>
                    <a:pt x="65" y="94"/>
                  </a:cubicBezTo>
                  <a:cubicBezTo>
                    <a:pt x="64" y="91"/>
                    <a:pt x="64" y="91"/>
                    <a:pt x="64" y="91"/>
                  </a:cubicBezTo>
                  <a:cubicBezTo>
                    <a:pt x="63" y="87"/>
                    <a:pt x="63" y="87"/>
                    <a:pt x="63" y="87"/>
                  </a:cubicBezTo>
                  <a:cubicBezTo>
                    <a:pt x="44" y="31"/>
                    <a:pt x="44" y="31"/>
                    <a:pt x="44" y="31"/>
                  </a:cubicBezTo>
                  <a:cubicBezTo>
                    <a:pt x="44" y="30"/>
                    <a:pt x="44" y="30"/>
                    <a:pt x="44" y="30"/>
                  </a:cubicBezTo>
                  <a:cubicBezTo>
                    <a:pt x="43" y="27"/>
                    <a:pt x="43" y="27"/>
                    <a:pt x="43" y="27"/>
                  </a:cubicBezTo>
                  <a:cubicBezTo>
                    <a:pt x="42" y="23"/>
                    <a:pt x="42" y="23"/>
                    <a:pt x="42" y="23"/>
                  </a:cubicBezTo>
                  <a:cubicBezTo>
                    <a:pt x="37" y="7"/>
                    <a:pt x="37" y="7"/>
                    <a:pt x="37" y="7"/>
                  </a:cubicBezTo>
                  <a:cubicBezTo>
                    <a:pt x="34" y="0"/>
                    <a:pt x="34" y="0"/>
                    <a:pt x="3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id="{FAB552D7-1685-435C-BB12-D4241A092EF6}"/>
                </a:ext>
              </a:extLst>
            </p:cNvPr>
            <p:cNvSpPr>
              <a:spLocks/>
            </p:cNvSpPr>
            <p:nvPr/>
          </p:nvSpPr>
          <p:spPr bwMode="auto">
            <a:xfrm>
              <a:off x="4027" y="5088"/>
              <a:ext cx="116" cy="353"/>
            </a:xfrm>
            <a:custGeom>
              <a:avLst/>
              <a:gdLst>
                <a:gd name="T0" fmla="*/ 35 w 68"/>
                <a:gd name="T1" fmla="*/ 0 h 207"/>
                <a:gd name="T2" fmla="*/ 35 w 68"/>
                <a:gd name="T3" fmla="*/ 0 h 207"/>
                <a:gd name="T4" fmla="*/ 32 w 68"/>
                <a:gd name="T5" fmla="*/ 7 h 207"/>
                <a:gd name="T6" fmla="*/ 8 w 68"/>
                <a:gd name="T7" fmla="*/ 61 h 207"/>
                <a:gd name="T8" fmla="*/ 5 w 68"/>
                <a:gd name="T9" fmla="*/ 67 h 207"/>
                <a:gd name="T10" fmla="*/ 0 w 68"/>
                <a:gd name="T11" fmla="*/ 79 h 207"/>
                <a:gd name="T12" fmla="*/ 1 w 68"/>
                <a:gd name="T13" fmla="*/ 79 h 207"/>
                <a:gd name="T14" fmla="*/ 0 w 68"/>
                <a:gd name="T15" fmla="*/ 79 h 207"/>
                <a:gd name="T16" fmla="*/ 9 w 68"/>
                <a:gd name="T17" fmla="*/ 105 h 207"/>
                <a:gd name="T18" fmla="*/ 17 w 68"/>
                <a:gd name="T19" fmla="*/ 129 h 207"/>
                <a:gd name="T20" fmla="*/ 18 w 68"/>
                <a:gd name="T21" fmla="*/ 132 h 207"/>
                <a:gd name="T22" fmla="*/ 30 w 68"/>
                <a:gd name="T23" fmla="*/ 171 h 207"/>
                <a:gd name="T24" fmla="*/ 28 w 68"/>
                <a:gd name="T25" fmla="*/ 171 h 207"/>
                <a:gd name="T26" fmla="*/ 11 w 68"/>
                <a:gd name="T27" fmla="*/ 179 h 207"/>
                <a:gd name="T28" fmla="*/ 3 w 68"/>
                <a:gd name="T29" fmla="*/ 197 h 207"/>
                <a:gd name="T30" fmla="*/ 3 w 68"/>
                <a:gd name="T31" fmla="*/ 201 h 207"/>
                <a:gd name="T32" fmla="*/ 6 w 68"/>
                <a:gd name="T33" fmla="*/ 204 h 207"/>
                <a:gd name="T34" fmla="*/ 13 w 68"/>
                <a:gd name="T35" fmla="*/ 207 h 207"/>
                <a:gd name="T36" fmla="*/ 13 w 68"/>
                <a:gd name="T37" fmla="*/ 207 h 207"/>
                <a:gd name="T38" fmla="*/ 30 w 68"/>
                <a:gd name="T39" fmla="*/ 198 h 207"/>
                <a:gd name="T40" fmla="*/ 36 w 68"/>
                <a:gd name="T41" fmla="*/ 190 h 207"/>
                <a:gd name="T42" fmla="*/ 38 w 68"/>
                <a:gd name="T43" fmla="*/ 185 h 207"/>
                <a:gd name="T44" fmla="*/ 38 w 68"/>
                <a:gd name="T45" fmla="*/ 177 h 207"/>
                <a:gd name="T46" fmla="*/ 38 w 68"/>
                <a:gd name="T47" fmla="*/ 177 h 207"/>
                <a:gd name="T48" fmla="*/ 22 w 68"/>
                <a:gd name="T49" fmla="*/ 129 h 207"/>
                <a:gd name="T50" fmla="*/ 21 w 68"/>
                <a:gd name="T51" fmla="*/ 126 h 207"/>
                <a:gd name="T52" fmla="*/ 14 w 68"/>
                <a:gd name="T53" fmla="*/ 104 h 207"/>
                <a:gd name="T54" fmla="*/ 13 w 68"/>
                <a:gd name="T55" fmla="*/ 103 h 207"/>
                <a:gd name="T56" fmla="*/ 42 w 68"/>
                <a:gd name="T57" fmla="*/ 37 h 207"/>
                <a:gd name="T58" fmla="*/ 59 w 68"/>
                <a:gd name="T59" fmla="*/ 89 h 207"/>
                <a:gd name="T60" fmla="*/ 56 w 68"/>
                <a:gd name="T61" fmla="*/ 88 h 207"/>
                <a:gd name="T62" fmla="*/ 42 w 68"/>
                <a:gd name="T63" fmla="*/ 94 h 207"/>
                <a:gd name="T64" fmla="*/ 39 w 68"/>
                <a:gd name="T65" fmla="*/ 97 h 207"/>
                <a:gd name="T66" fmla="*/ 32 w 68"/>
                <a:gd name="T67" fmla="*/ 119 h 207"/>
                <a:gd name="T68" fmla="*/ 34 w 68"/>
                <a:gd name="T69" fmla="*/ 121 h 207"/>
                <a:gd name="T70" fmla="*/ 34 w 68"/>
                <a:gd name="T71" fmla="*/ 122 h 207"/>
                <a:gd name="T72" fmla="*/ 41 w 68"/>
                <a:gd name="T73" fmla="*/ 124 h 207"/>
                <a:gd name="T74" fmla="*/ 59 w 68"/>
                <a:gd name="T75" fmla="*/ 116 h 207"/>
                <a:gd name="T76" fmla="*/ 66 w 68"/>
                <a:gd name="T77" fmla="*/ 95 h 207"/>
                <a:gd name="T78" fmla="*/ 66 w 68"/>
                <a:gd name="T79" fmla="*/ 95 h 207"/>
                <a:gd name="T80" fmla="*/ 66 w 68"/>
                <a:gd name="T81" fmla="*/ 94 h 207"/>
                <a:gd name="T82" fmla="*/ 65 w 68"/>
                <a:gd name="T83" fmla="*/ 90 h 207"/>
                <a:gd name="T84" fmla="*/ 64 w 68"/>
                <a:gd name="T85" fmla="*/ 87 h 207"/>
                <a:gd name="T86" fmla="*/ 45 w 68"/>
                <a:gd name="T87" fmla="*/ 30 h 207"/>
                <a:gd name="T88" fmla="*/ 45 w 68"/>
                <a:gd name="T89" fmla="*/ 30 h 207"/>
                <a:gd name="T90" fmla="*/ 44 w 68"/>
                <a:gd name="T91" fmla="*/ 27 h 207"/>
                <a:gd name="T92" fmla="*/ 42 w 68"/>
                <a:gd name="T93" fmla="*/ 23 h 207"/>
                <a:gd name="T94" fmla="*/ 37 w 68"/>
                <a:gd name="T95" fmla="*/ 7 h 207"/>
                <a:gd name="T96" fmla="*/ 35 w 68"/>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207">
                  <a:moveTo>
                    <a:pt x="35" y="0"/>
                  </a:moveTo>
                  <a:cubicBezTo>
                    <a:pt x="35" y="0"/>
                    <a:pt x="35" y="0"/>
                    <a:pt x="35" y="0"/>
                  </a:cubicBezTo>
                  <a:cubicBezTo>
                    <a:pt x="32" y="7"/>
                    <a:pt x="32" y="7"/>
                    <a:pt x="32" y="7"/>
                  </a:cubicBezTo>
                  <a:cubicBezTo>
                    <a:pt x="8" y="61"/>
                    <a:pt x="8" y="61"/>
                    <a:pt x="8" y="61"/>
                  </a:cubicBezTo>
                  <a:cubicBezTo>
                    <a:pt x="5" y="67"/>
                    <a:pt x="5" y="67"/>
                    <a:pt x="5" y="67"/>
                  </a:cubicBezTo>
                  <a:cubicBezTo>
                    <a:pt x="0" y="79"/>
                    <a:pt x="0" y="79"/>
                    <a:pt x="0" y="79"/>
                  </a:cubicBezTo>
                  <a:cubicBezTo>
                    <a:pt x="1" y="79"/>
                    <a:pt x="1" y="79"/>
                    <a:pt x="1" y="79"/>
                  </a:cubicBezTo>
                  <a:cubicBezTo>
                    <a:pt x="0" y="79"/>
                    <a:pt x="0" y="79"/>
                    <a:pt x="0" y="79"/>
                  </a:cubicBezTo>
                  <a:cubicBezTo>
                    <a:pt x="9" y="105"/>
                    <a:pt x="9" y="105"/>
                    <a:pt x="9" y="105"/>
                  </a:cubicBezTo>
                  <a:cubicBezTo>
                    <a:pt x="17" y="129"/>
                    <a:pt x="17" y="129"/>
                    <a:pt x="17" y="129"/>
                  </a:cubicBezTo>
                  <a:cubicBezTo>
                    <a:pt x="18" y="132"/>
                    <a:pt x="18" y="132"/>
                    <a:pt x="18" y="132"/>
                  </a:cubicBezTo>
                  <a:cubicBezTo>
                    <a:pt x="30" y="171"/>
                    <a:pt x="30" y="171"/>
                    <a:pt x="30" y="171"/>
                  </a:cubicBezTo>
                  <a:cubicBezTo>
                    <a:pt x="30" y="171"/>
                    <a:pt x="29" y="171"/>
                    <a:pt x="28" y="171"/>
                  </a:cubicBezTo>
                  <a:cubicBezTo>
                    <a:pt x="23" y="171"/>
                    <a:pt x="16" y="174"/>
                    <a:pt x="11" y="179"/>
                  </a:cubicBezTo>
                  <a:cubicBezTo>
                    <a:pt x="5" y="185"/>
                    <a:pt x="2" y="192"/>
                    <a:pt x="3" y="197"/>
                  </a:cubicBezTo>
                  <a:cubicBezTo>
                    <a:pt x="3" y="199"/>
                    <a:pt x="3" y="200"/>
                    <a:pt x="3" y="201"/>
                  </a:cubicBezTo>
                  <a:cubicBezTo>
                    <a:pt x="4" y="202"/>
                    <a:pt x="5" y="203"/>
                    <a:pt x="6" y="204"/>
                  </a:cubicBezTo>
                  <a:cubicBezTo>
                    <a:pt x="7" y="206"/>
                    <a:pt x="10" y="207"/>
                    <a:pt x="13" y="207"/>
                  </a:cubicBezTo>
                  <a:cubicBezTo>
                    <a:pt x="13" y="207"/>
                    <a:pt x="13" y="207"/>
                    <a:pt x="13" y="207"/>
                  </a:cubicBezTo>
                  <a:cubicBezTo>
                    <a:pt x="19" y="207"/>
                    <a:pt x="25" y="204"/>
                    <a:pt x="30" y="198"/>
                  </a:cubicBezTo>
                  <a:cubicBezTo>
                    <a:pt x="33" y="196"/>
                    <a:pt x="35" y="193"/>
                    <a:pt x="36" y="190"/>
                  </a:cubicBezTo>
                  <a:cubicBezTo>
                    <a:pt x="37" y="188"/>
                    <a:pt x="38" y="187"/>
                    <a:pt x="38" y="185"/>
                  </a:cubicBezTo>
                  <a:cubicBezTo>
                    <a:pt x="39" y="182"/>
                    <a:pt x="39" y="180"/>
                    <a:pt x="38" y="177"/>
                  </a:cubicBezTo>
                  <a:cubicBezTo>
                    <a:pt x="38" y="177"/>
                    <a:pt x="38" y="177"/>
                    <a:pt x="38" y="177"/>
                  </a:cubicBezTo>
                  <a:cubicBezTo>
                    <a:pt x="22" y="129"/>
                    <a:pt x="22" y="129"/>
                    <a:pt x="22" y="129"/>
                  </a:cubicBezTo>
                  <a:cubicBezTo>
                    <a:pt x="21" y="126"/>
                    <a:pt x="21" y="126"/>
                    <a:pt x="21" y="126"/>
                  </a:cubicBezTo>
                  <a:cubicBezTo>
                    <a:pt x="14" y="104"/>
                    <a:pt x="14" y="104"/>
                    <a:pt x="14" y="104"/>
                  </a:cubicBezTo>
                  <a:cubicBezTo>
                    <a:pt x="13" y="103"/>
                    <a:pt x="13" y="103"/>
                    <a:pt x="13" y="103"/>
                  </a:cubicBezTo>
                  <a:cubicBezTo>
                    <a:pt x="42" y="37"/>
                    <a:pt x="42" y="37"/>
                    <a:pt x="42" y="37"/>
                  </a:cubicBezTo>
                  <a:cubicBezTo>
                    <a:pt x="59" y="89"/>
                    <a:pt x="59" y="89"/>
                    <a:pt x="59" y="89"/>
                  </a:cubicBezTo>
                  <a:cubicBezTo>
                    <a:pt x="58" y="88"/>
                    <a:pt x="57" y="88"/>
                    <a:pt x="56" y="88"/>
                  </a:cubicBezTo>
                  <a:cubicBezTo>
                    <a:pt x="52" y="88"/>
                    <a:pt x="47" y="90"/>
                    <a:pt x="42" y="94"/>
                  </a:cubicBezTo>
                  <a:cubicBezTo>
                    <a:pt x="41" y="95"/>
                    <a:pt x="40" y="96"/>
                    <a:pt x="39" y="97"/>
                  </a:cubicBezTo>
                  <a:cubicBezTo>
                    <a:pt x="32" y="104"/>
                    <a:pt x="29" y="113"/>
                    <a:pt x="32" y="119"/>
                  </a:cubicBezTo>
                  <a:cubicBezTo>
                    <a:pt x="32" y="120"/>
                    <a:pt x="33" y="121"/>
                    <a:pt x="34" y="121"/>
                  </a:cubicBezTo>
                  <a:cubicBezTo>
                    <a:pt x="34" y="122"/>
                    <a:pt x="34" y="122"/>
                    <a:pt x="34" y="122"/>
                  </a:cubicBezTo>
                  <a:cubicBezTo>
                    <a:pt x="36" y="123"/>
                    <a:pt x="38" y="124"/>
                    <a:pt x="41" y="124"/>
                  </a:cubicBezTo>
                  <a:cubicBezTo>
                    <a:pt x="47" y="124"/>
                    <a:pt x="53" y="121"/>
                    <a:pt x="59" y="116"/>
                  </a:cubicBezTo>
                  <a:cubicBezTo>
                    <a:pt x="65" y="109"/>
                    <a:pt x="68" y="101"/>
                    <a:pt x="66" y="95"/>
                  </a:cubicBezTo>
                  <a:cubicBezTo>
                    <a:pt x="66" y="95"/>
                    <a:pt x="66" y="95"/>
                    <a:pt x="66" y="95"/>
                  </a:cubicBezTo>
                  <a:cubicBezTo>
                    <a:pt x="66" y="94"/>
                    <a:pt x="66" y="94"/>
                    <a:pt x="66" y="94"/>
                  </a:cubicBezTo>
                  <a:cubicBezTo>
                    <a:pt x="65" y="90"/>
                    <a:pt x="65" y="90"/>
                    <a:pt x="65" y="90"/>
                  </a:cubicBezTo>
                  <a:cubicBezTo>
                    <a:pt x="64" y="87"/>
                    <a:pt x="64" y="87"/>
                    <a:pt x="64" y="87"/>
                  </a:cubicBezTo>
                  <a:cubicBezTo>
                    <a:pt x="45" y="30"/>
                    <a:pt x="45" y="30"/>
                    <a:pt x="45" y="30"/>
                  </a:cubicBezTo>
                  <a:cubicBezTo>
                    <a:pt x="45" y="30"/>
                    <a:pt x="45" y="30"/>
                    <a:pt x="45" y="30"/>
                  </a:cubicBezTo>
                  <a:cubicBezTo>
                    <a:pt x="44" y="27"/>
                    <a:pt x="44" y="27"/>
                    <a:pt x="44" y="27"/>
                  </a:cubicBezTo>
                  <a:cubicBezTo>
                    <a:pt x="42" y="23"/>
                    <a:pt x="42" y="23"/>
                    <a:pt x="42" y="23"/>
                  </a:cubicBezTo>
                  <a:cubicBezTo>
                    <a:pt x="37" y="7"/>
                    <a:pt x="37" y="7"/>
                    <a:pt x="37" y="7"/>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id="{7F97741C-C71A-4CC9-8EB5-219B90A78253}"/>
                </a:ext>
              </a:extLst>
            </p:cNvPr>
            <p:cNvSpPr>
              <a:spLocks/>
            </p:cNvSpPr>
            <p:nvPr/>
          </p:nvSpPr>
          <p:spPr bwMode="auto">
            <a:xfrm>
              <a:off x="5456" y="5786"/>
              <a:ext cx="117" cy="193"/>
            </a:xfrm>
            <a:custGeom>
              <a:avLst/>
              <a:gdLst>
                <a:gd name="T0" fmla="*/ 35 w 68"/>
                <a:gd name="T1" fmla="*/ 0 h 113"/>
                <a:gd name="T2" fmla="*/ 35 w 68"/>
                <a:gd name="T3" fmla="*/ 0 h 113"/>
                <a:gd name="T4" fmla="*/ 32 w 68"/>
                <a:gd name="T5" fmla="*/ 7 h 113"/>
                <a:gd name="T6" fmla="*/ 8 w 68"/>
                <a:gd name="T7" fmla="*/ 61 h 113"/>
                <a:gd name="T8" fmla="*/ 5 w 68"/>
                <a:gd name="T9" fmla="*/ 68 h 113"/>
                <a:gd name="T10" fmla="*/ 1 w 68"/>
                <a:gd name="T11" fmla="*/ 79 h 113"/>
                <a:gd name="T12" fmla="*/ 1 w 68"/>
                <a:gd name="T13" fmla="*/ 80 h 113"/>
                <a:gd name="T14" fmla="*/ 0 w 68"/>
                <a:gd name="T15" fmla="*/ 80 h 113"/>
                <a:gd name="T16" fmla="*/ 9 w 68"/>
                <a:gd name="T17" fmla="*/ 106 h 113"/>
                <a:gd name="T18" fmla="*/ 11 w 68"/>
                <a:gd name="T19" fmla="*/ 113 h 113"/>
                <a:gd name="T20" fmla="*/ 17 w 68"/>
                <a:gd name="T21" fmla="*/ 113 h 113"/>
                <a:gd name="T22" fmla="*/ 14 w 68"/>
                <a:gd name="T23" fmla="*/ 104 h 113"/>
                <a:gd name="T24" fmla="*/ 14 w 68"/>
                <a:gd name="T25" fmla="*/ 104 h 113"/>
                <a:gd name="T26" fmla="*/ 42 w 68"/>
                <a:gd name="T27" fmla="*/ 38 h 113"/>
                <a:gd name="T28" fmla="*/ 59 w 68"/>
                <a:gd name="T29" fmla="*/ 89 h 113"/>
                <a:gd name="T30" fmla="*/ 57 w 68"/>
                <a:gd name="T31" fmla="*/ 89 h 113"/>
                <a:gd name="T32" fmla="*/ 42 w 68"/>
                <a:gd name="T33" fmla="*/ 95 h 113"/>
                <a:gd name="T34" fmla="*/ 39 w 68"/>
                <a:gd name="T35" fmla="*/ 97 h 113"/>
                <a:gd name="T36" fmla="*/ 31 w 68"/>
                <a:gd name="T37" fmla="*/ 113 h 113"/>
                <a:gd name="T38" fmla="*/ 62 w 68"/>
                <a:gd name="T39" fmla="*/ 113 h 113"/>
                <a:gd name="T40" fmla="*/ 66 w 68"/>
                <a:gd name="T41" fmla="*/ 96 h 113"/>
                <a:gd name="T42" fmla="*/ 66 w 68"/>
                <a:gd name="T43" fmla="*/ 96 h 113"/>
                <a:gd name="T44" fmla="*/ 66 w 68"/>
                <a:gd name="T45" fmla="*/ 95 h 113"/>
                <a:gd name="T46" fmla="*/ 65 w 68"/>
                <a:gd name="T47" fmla="*/ 91 h 113"/>
                <a:gd name="T48" fmla="*/ 64 w 68"/>
                <a:gd name="T49" fmla="*/ 88 h 113"/>
                <a:gd name="T50" fmla="*/ 45 w 68"/>
                <a:gd name="T51" fmla="*/ 31 h 113"/>
                <a:gd name="T52" fmla="*/ 45 w 68"/>
                <a:gd name="T53" fmla="*/ 31 h 113"/>
                <a:gd name="T54" fmla="*/ 44 w 68"/>
                <a:gd name="T55" fmla="*/ 28 h 113"/>
                <a:gd name="T56" fmla="*/ 43 w 68"/>
                <a:gd name="T57" fmla="*/ 24 h 113"/>
                <a:gd name="T58" fmla="*/ 37 w 68"/>
                <a:gd name="T59" fmla="*/ 8 h 113"/>
                <a:gd name="T60" fmla="*/ 35 w 68"/>
                <a:gd name="T6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13">
                  <a:moveTo>
                    <a:pt x="35" y="0"/>
                  </a:moveTo>
                  <a:cubicBezTo>
                    <a:pt x="35" y="0"/>
                    <a:pt x="35" y="0"/>
                    <a:pt x="35" y="0"/>
                  </a:cubicBezTo>
                  <a:cubicBezTo>
                    <a:pt x="32" y="7"/>
                    <a:pt x="32" y="7"/>
                    <a:pt x="32" y="7"/>
                  </a:cubicBezTo>
                  <a:cubicBezTo>
                    <a:pt x="8" y="61"/>
                    <a:pt x="8" y="61"/>
                    <a:pt x="8" y="61"/>
                  </a:cubicBezTo>
                  <a:cubicBezTo>
                    <a:pt x="5" y="68"/>
                    <a:pt x="5" y="68"/>
                    <a:pt x="5" y="68"/>
                  </a:cubicBezTo>
                  <a:cubicBezTo>
                    <a:pt x="1" y="79"/>
                    <a:pt x="1" y="79"/>
                    <a:pt x="1" y="79"/>
                  </a:cubicBezTo>
                  <a:cubicBezTo>
                    <a:pt x="1" y="80"/>
                    <a:pt x="1" y="80"/>
                    <a:pt x="1" y="80"/>
                  </a:cubicBezTo>
                  <a:cubicBezTo>
                    <a:pt x="0" y="80"/>
                    <a:pt x="0" y="80"/>
                    <a:pt x="0" y="80"/>
                  </a:cubicBezTo>
                  <a:cubicBezTo>
                    <a:pt x="9" y="106"/>
                    <a:pt x="9" y="106"/>
                    <a:pt x="9" y="106"/>
                  </a:cubicBezTo>
                  <a:cubicBezTo>
                    <a:pt x="11" y="113"/>
                    <a:pt x="11" y="113"/>
                    <a:pt x="11" y="113"/>
                  </a:cubicBezTo>
                  <a:cubicBezTo>
                    <a:pt x="17" y="113"/>
                    <a:pt x="17" y="113"/>
                    <a:pt x="17" y="113"/>
                  </a:cubicBezTo>
                  <a:cubicBezTo>
                    <a:pt x="14" y="104"/>
                    <a:pt x="14" y="104"/>
                    <a:pt x="14" y="104"/>
                  </a:cubicBezTo>
                  <a:cubicBezTo>
                    <a:pt x="14" y="104"/>
                    <a:pt x="14" y="104"/>
                    <a:pt x="14" y="104"/>
                  </a:cubicBezTo>
                  <a:cubicBezTo>
                    <a:pt x="42" y="38"/>
                    <a:pt x="42" y="38"/>
                    <a:pt x="42" y="38"/>
                  </a:cubicBezTo>
                  <a:cubicBezTo>
                    <a:pt x="59" y="89"/>
                    <a:pt x="59" y="89"/>
                    <a:pt x="59" y="89"/>
                  </a:cubicBezTo>
                  <a:cubicBezTo>
                    <a:pt x="58" y="89"/>
                    <a:pt x="57" y="89"/>
                    <a:pt x="57" y="89"/>
                  </a:cubicBezTo>
                  <a:cubicBezTo>
                    <a:pt x="52" y="89"/>
                    <a:pt x="47" y="91"/>
                    <a:pt x="42" y="95"/>
                  </a:cubicBezTo>
                  <a:cubicBezTo>
                    <a:pt x="41" y="96"/>
                    <a:pt x="40" y="97"/>
                    <a:pt x="39" y="97"/>
                  </a:cubicBezTo>
                  <a:cubicBezTo>
                    <a:pt x="34" y="102"/>
                    <a:pt x="32" y="108"/>
                    <a:pt x="31" y="113"/>
                  </a:cubicBezTo>
                  <a:cubicBezTo>
                    <a:pt x="62" y="113"/>
                    <a:pt x="62" y="113"/>
                    <a:pt x="62" y="113"/>
                  </a:cubicBezTo>
                  <a:cubicBezTo>
                    <a:pt x="66" y="107"/>
                    <a:pt x="68" y="101"/>
                    <a:pt x="66" y="96"/>
                  </a:cubicBezTo>
                  <a:cubicBezTo>
                    <a:pt x="66" y="96"/>
                    <a:pt x="66" y="96"/>
                    <a:pt x="66" y="96"/>
                  </a:cubicBezTo>
                  <a:cubicBezTo>
                    <a:pt x="66" y="95"/>
                    <a:pt x="66" y="95"/>
                    <a:pt x="66" y="95"/>
                  </a:cubicBezTo>
                  <a:cubicBezTo>
                    <a:pt x="65" y="91"/>
                    <a:pt x="65" y="91"/>
                    <a:pt x="65" y="91"/>
                  </a:cubicBezTo>
                  <a:cubicBezTo>
                    <a:pt x="64" y="88"/>
                    <a:pt x="64" y="88"/>
                    <a:pt x="64" y="88"/>
                  </a:cubicBezTo>
                  <a:cubicBezTo>
                    <a:pt x="45" y="31"/>
                    <a:pt x="45" y="31"/>
                    <a:pt x="45" y="31"/>
                  </a:cubicBezTo>
                  <a:cubicBezTo>
                    <a:pt x="45" y="31"/>
                    <a:pt x="45" y="31"/>
                    <a:pt x="45" y="31"/>
                  </a:cubicBezTo>
                  <a:cubicBezTo>
                    <a:pt x="44" y="28"/>
                    <a:pt x="44" y="28"/>
                    <a:pt x="44" y="28"/>
                  </a:cubicBezTo>
                  <a:cubicBezTo>
                    <a:pt x="43" y="24"/>
                    <a:pt x="43" y="24"/>
                    <a:pt x="43" y="24"/>
                  </a:cubicBezTo>
                  <a:cubicBezTo>
                    <a:pt x="37" y="8"/>
                    <a:pt x="37" y="8"/>
                    <a:pt x="37" y="8"/>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id="{1724FFC6-F0D3-4105-8C89-F7C2C1B44B86}"/>
                </a:ext>
              </a:extLst>
            </p:cNvPr>
            <p:cNvSpPr>
              <a:spLocks noEditPoints="1"/>
            </p:cNvSpPr>
            <p:nvPr/>
          </p:nvSpPr>
          <p:spPr bwMode="auto">
            <a:xfrm>
              <a:off x="5912" y="5434"/>
              <a:ext cx="224" cy="151"/>
            </a:xfrm>
            <a:custGeom>
              <a:avLst/>
              <a:gdLst>
                <a:gd name="T0" fmla="*/ 104 w 131"/>
                <a:gd name="T1" fmla="*/ 43 h 88"/>
                <a:gd name="T2" fmla="*/ 89 w 131"/>
                <a:gd name="T3" fmla="*/ 49 h 88"/>
                <a:gd name="T4" fmla="*/ 88 w 131"/>
                <a:gd name="T5" fmla="*/ 52 h 88"/>
                <a:gd name="T6" fmla="*/ 88 w 131"/>
                <a:gd name="T7" fmla="*/ 52 h 88"/>
                <a:gd name="T8" fmla="*/ 105 w 131"/>
                <a:gd name="T9" fmla="*/ 71 h 88"/>
                <a:gd name="T10" fmla="*/ 113 w 131"/>
                <a:gd name="T11" fmla="*/ 72 h 88"/>
                <a:gd name="T12" fmla="*/ 127 w 131"/>
                <a:gd name="T13" fmla="*/ 67 h 88"/>
                <a:gd name="T14" fmla="*/ 127 w 131"/>
                <a:gd name="T15" fmla="*/ 67 h 88"/>
                <a:gd name="T16" fmla="*/ 127 w 131"/>
                <a:gd name="T17" fmla="*/ 66 h 88"/>
                <a:gd name="T18" fmla="*/ 130 w 131"/>
                <a:gd name="T19" fmla="*/ 64 h 88"/>
                <a:gd name="T20" fmla="*/ 131 w 131"/>
                <a:gd name="T21" fmla="*/ 63 h 88"/>
                <a:gd name="T22" fmla="*/ 131 w 131"/>
                <a:gd name="T23" fmla="*/ 55 h 88"/>
                <a:gd name="T24" fmla="*/ 129 w 131"/>
                <a:gd name="T25" fmla="*/ 58 h 88"/>
                <a:gd name="T26" fmla="*/ 115 w 131"/>
                <a:gd name="T27" fmla="*/ 46 h 88"/>
                <a:gd name="T28" fmla="*/ 112 w 131"/>
                <a:gd name="T29" fmla="*/ 44 h 88"/>
                <a:gd name="T30" fmla="*/ 104 w 131"/>
                <a:gd name="T31" fmla="*/ 43 h 88"/>
                <a:gd name="T32" fmla="*/ 131 w 131"/>
                <a:gd name="T33" fmla="*/ 0 h 88"/>
                <a:gd name="T34" fmla="*/ 128 w 131"/>
                <a:gd name="T35" fmla="*/ 0 h 88"/>
                <a:gd name="T36" fmla="*/ 121 w 131"/>
                <a:gd name="T37" fmla="*/ 1 h 88"/>
                <a:gd name="T38" fmla="*/ 108 w 131"/>
                <a:gd name="T39" fmla="*/ 2 h 88"/>
                <a:gd name="T40" fmla="*/ 108 w 131"/>
                <a:gd name="T41" fmla="*/ 2 h 88"/>
                <a:gd name="T42" fmla="*/ 108 w 131"/>
                <a:gd name="T43" fmla="*/ 2 h 88"/>
                <a:gd name="T44" fmla="*/ 90 w 131"/>
                <a:gd name="T45" fmla="*/ 22 h 88"/>
                <a:gd name="T46" fmla="*/ 73 w 131"/>
                <a:gd name="T47" fmla="*/ 41 h 88"/>
                <a:gd name="T48" fmla="*/ 70 w 131"/>
                <a:gd name="T49" fmla="*/ 43 h 88"/>
                <a:gd name="T50" fmla="*/ 43 w 131"/>
                <a:gd name="T51" fmla="*/ 73 h 88"/>
                <a:gd name="T52" fmla="*/ 26 w 131"/>
                <a:gd name="T53" fmla="*/ 60 h 88"/>
                <a:gd name="T54" fmla="*/ 18 w 131"/>
                <a:gd name="T55" fmla="*/ 59 h 88"/>
                <a:gd name="T56" fmla="*/ 6 w 131"/>
                <a:gd name="T57" fmla="*/ 62 h 88"/>
                <a:gd name="T58" fmla="*/ 4 w 131"/>
                <a:gd name="T59" fmla="*/ 65 h 88"/>
                <a:gd name="T60" fmla="*/ 2 w 131"/>
                <a:gd name="T61" fmla="*/ 68 h 88"/>
                <a:gd name="T62" fmla="*/ 19 w 131"/>
                <a:gd name="T63" fmla="*/ 87 h 88"/>
                <a:gd name="T64" fmla="*/ 27 w 131"/>
                <a:gd name="T65" fmla="*/ 88 h 88"/>
                <a:gd name="T66" fmla="*/ 30 w 131"/>
                <a:gd name="T67" fmla="*/ 88 h 88"/>
                <a:gd name="T68" fmla="*/ 34 w 131"/>
                <a:gd name="T69" fmla="*/ 87 h 88"/>
                <a:gd name="T70" fmla="*/ 41 w 131"/>
                <a:gd name="T71" fmla="*/ 83 h 88"/>
                <a:gd name="T72" fmla="*/ 41 w 131"/>
                <a:gd name="T73" fmla="*/ 83 h 88"/>
                <a:gd name="T74" fmla="*/ 75 w 131"/>
                <a:gd name="T75" fmla="*/ 46 h 88"/>
                <a:gd name="T76" fmla="*/ 77 w 131"/>
                <a:gd name="T77" fmla="*/ 43 h 88"/>
                <a:gd name="T78" fmla="*/ 93 w 131"/>
                <a:gd name="T79" fmla="*/ 26 h 88"/>
                <a:gd name="T80" fmla="*/ 94 w 131"/>
                <a:gd name="T81" fmla="*/ 25 h 88"/>
                <a:gd name="T82" fmla="*/ 131 w 131"/>
                <a:gd name="T83" fmla="*/ 21 h 88"/>
                <a:gd name="T84" fmla="*/ 131 w 131"/>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88">
                  <a:moveTo>
                    <a:pt x="104" y="43"/>
                  </a:moveTo>
                  <a:cubicBezTo>
                    <a:pt x="97" y="43"/>
                    <a:pt x="92" y="45"/>
                    <a:pt x="89" y="49"/>
                  </a:cubicBezTo>
                  <a:cubicBezTo>
                    <a:pt x="89" y="50"/>
                    <a:pt x="88" y="51"/>
                    <a:pt x="88" y="52"/>
                  </a:cubicBezTo>
                  <a:cubicBezTo>
                    <a:pt x="88" y="52"/>
                    <a:pt x="88" y="52"/>
                    <a:pt x="88" y="52"/>
                  </a:cubicBezTo>
                  <a:cubicBezTo>
                    <a:pt x="86" y="59"/>
                    <a:pt x="93" y="68"/>
                    <a:pt x="105" y="71"/>
                  </a:cubicBezTo>
                  <a:cubicBezTo>
                    <a:pt x="108" y="72"/>
                    <a:pt x="110" y="72"/>
                    <a:pt x="113" y="72"/>
                  </a:cubicBezTo>
                  <a:cubicBezTo>
                    <a:pt x="119" y="72"/>
                    <a:pt x="124" y="70"/>
                    <a:pt x="127" y="67"/>
                  </a:cubicBezTo>
                  <a:cubicBezTo>
                    <a:pt x="127" y="67"/>
                    <a:pt x="127" y="67"/>
                    <a:pt x="127" y="67"/>
                  </a:cubicBezTo>
                  <a:cubicBezTo>
                    <a:pt x="127" y="66"/>
                    <a:pt x="127" y="66"/>
                    <a:pt x="127" y="66"/>
                  </a:cubicBezTo>
                  <a:cubicBezTo>
                    <a:pt x="130" y="64"/>
                    <a:pt x="130" y="64"/>
                    <a:pt x="130" y="64"/>
                  </a:cubicBezTo>
                  <a:cubicBezTo>
                    <a:pt x="131" y="63"/>
                    <a:pt x="131" y="63"/>
                    <a:pt x="131" y="63"/>
                  </a:cubicBezTo>
                  <a:cubicBezTo>
                    <a:pt x="131" y="55"/>
                    <a:pt x="131" y="55"/>
                    <a:pt x="131" y="55"/>
                  </a:cubicBezTo>
                  <a:cubicBezTo>
                    <a:pt x="129" y="58"/>
                    <a:pt x="129" y="58"/>
                    <a:pt x="129" y="58"/>
                  </a:cubicBezTo>
                  <a:cubicBezTo>
                    <a:pt x="127" y="53"/>
                    <a:pt x="122" y="48"/>
                    <a:pt x="115" y="46"/>
                  </a:cubicBezTo>
                  <a:cubicBezTo>
                    <a:pt x="114" y="45"/>
                    <a:pt x="113" y="45"/>
                    <a:pt x="112" y="44"/>
                  </a:cubicBezTo>
                  <a:cubicBezTo>
                    <a:pt x="109" y="44"/>
                    <a:pt x="106" y="43"/>
                    <a:pt x="104" y="43"/>
                  </a:cubicBezTo>
                  <a:moveTo>
                    <a:pt x="131" y="0"/>
                  </a:moveTo>
                  <a:cubicBezTo>
                    <a:pt x="128" y="0"/>
                    <a:pt x="128" y="0"/>
                    <a:pt x="128" y="0"/>
                  </a:cubicBezTo>
                  <a:cubicBezTo>
                    <a:pt x="121" y="1"/>
                    <a:pt x="121" y="1"/>
                    <a:pt x="121" y="1"/>
                  </a:cubicBezTo>
                  <a:cubicBezTo>
                    <a:pt x="108" y="2"/>
                    <a:pt x="108" y="2"/>
                    <a:pt x="108" y="2"/>
                  </a:cubicBezTo>
                  <a:cubicBezTo>
                    <a:pt x="108" y="2"/>
                    <a:pt x="108" y="2"/>
                    <a:pt x="108" y="2"/>
                  </a:cubicBezTo>
                  <a:cubicBezTo>
                    <a:pt x="108" y="2"/>
                    <a:pt x="108" y="2"/>
                    <a:pt x="108" y="2"/>
                  </a:cubicBezTo>
                  <a:cubicBezTo>
                    <a:pt x="90" y="22"/>
                    <a:pt x="90" y="22"/>
                    <a:pt x="90" y="22"/>
                  </a:cubicBezTo>
                  <a:cubicBezTo>
                    <a:pt x="73" y="41"/>
                    <a:pt x="73" y="41"/>
                    <a:pt x="73" y="41"/>
                  </a:cubicBezTo>
                  <a:cubicBezTo>
                    <a:pt x="70" y="43"/>
                    <a:pt x="70" y="43"/>
                    <a:pt x="70" y="43"/>
                  </a:cubicBezTo>
                  <a:cubicBezTo>
                    <a:pt x="43" y="73"/>
                    <a:pt x="43" y="73"/>
                    <a:pt x="43" y="73"/>
                  </a:cubicBezTo>
                  <a:cubicBezTo>
                    <a:pt x="41" y="68"/>
                    <a:pt x="35" y="63"/>
                    <a:pt x="26" y="60"/>
                  </a:cubicBezTo>
                  <a:cubicBezTo>
                    <a:pt x="23" y="60"/>
                    <a:pt x="21" y="59"/>
                    <a:pt x="18" y="59"/>
                  </a:cubicBezTo>
                  <a:cubicBezTo>
                    <a:pt x="13" y="59"/>
                    <a:pt x="9" y="60"/>
                    <a:pt x="6" y="62"/>
                  </a:cubicBezTo>
                  <a:cubicBezTo>
                    <a:pt x="5" y="63"/>
                    <a:pt x="4" y="64"/>
                    <a:pt x="4" y="65"/>
                  </a:cubicBezTo>
                  <a:cubicBezTo>
                    <a:pt x="3" y="66"/>
                    <a:pt x="2" y="67"/>
                    <a:pt x="2" y="68"/>
                  </a:cubicBezTo>
                  <a:cubicBezTo>
                    <a:pt x="0" y="75"/>
                    <a:pt x="8" y="84"/>
                    <a:pt x="19" y="87"/>
                  </a:cubicBezTo>
                  <a:cubicBezTo>
                    <a:pt x="22" y="88"/>
                    <a:pt x="25" y="88"/>
                    <a:pt x="27" y="88"/>
                  </a:cubicBezTo>
                  <a:cubicBezTo>
                    <a:pt x="28" y="88"/>
                    <a:pt x="29" y="88"/>
                    <a:pt x="30" y="88"/>
                  </a:cubicBezTo>
                  <a:cubicBezTo>
                    <a:pt x="31" y="88"/>
                    <a:pt x="33" y="87"/>
                    <a:pt x="34" y="87"/>
                  </a:cubicBezTo>
                  <a:cubicBezTo>
                    <a:pt x="37" y="86"/>
                    <a:pt x="39" y="85"/>
                    <a:pt x="41" y="83"/>
                  </a:cubicBezTo>
                  <a:cubicBezTo>
                    <a:pt x="41" y="83"/>
                    <a:pt x="41" y="83"/>
                    <a:pt x="41" y="83"/>
                  </a:cubicBezTo>
                  <a:cubicBezTo>
                    <a:pt x="75" y="46"/>
                    <a:pt x="75" y="46"/>
                    <a:pt x="75" y="46"/>
                  </a:cubicBezTo>
                  <a:cubicBezTo>
                    <a:pt x="77" y="43"/>
                    <a:pt x="77" y="43"/>
                    <a:pt x="77" y="43"/>
                  </a:cubicBezTo>
                  <a:cubicBezTo>
                    <a:pt x="93" y="26"/>
                    <a:pt x="93" y="26"/>
                    <a:pt x="93" y="26"/>
                  </a:cubicBezTo>
                  <a:cubicBezTo>
                    <a:pt x="94" y="25"/>
                    <a:pt x="94" y="25"/>
                    <a:pt x="94" y="25"/>
                  </a:cubicBezTo>
                  <a:cubicBezTo>
                    <a:pt x="131" y="21"/>
                    <a:pt x="131" y="21"/>
                    <a:pt x="131" y="21"/>
                  </a:cubicBezTo>
                  <a:cubicBezTo>
                    <a:pt x="131" y="0"/>
                    <a:pt x="131" y="0"/>
                    <a:pt x="13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0">
              <a:extLst>
                <a:ext uri="{FF2B5EF4-FFF2-40B4-BE49-F238E27FC236}">
                  <a16:creationId xmlns:a16="http://schemas.microsoft.com/office/drawing/2014/main" id="{9FC08002-FC95-4291-B711-C061CD03C3FA}"/>
                </a:ext>
              </a:extLst>
            </p:cNvPr>
            <p:cNvSpPr>
              <a:spLocks/>
            </p:cNvSpPr>
            <p:nvPr/>
          </p:nvSpPr>
          <p:spPr bwMode="auto">
            <a:xfrm>
              <a:off x="5545" y="5082"/>
              <a:ext cx="354" cy="120"/>
            </a:xfrm>
            <a:custGeom>
              <a:avLst/>
              <a:gdLst>
                <a:gd name="T0" fmla="*/ 121 w 207"/>
                <a:gd name="T1" fmla="*/ 0 h 70"/>
                <a:gd name="T2" fmla="*/ 121 w 207"/>
                <a:gd name="T3" fmla="*/ 0 h 70"/>
                <a:gd name="T4" fmla="*/ 99 w 207"/>
                <a:gd name="T5" fmla="*/ 16 h 70"/>
                <a:gd name="T6" fmla="*/ 78 w 207"/>
                <a:gd name="T7" fmla="*/ 30 h 70"/>
                <a:gd name="T8" fmla="*/ 76 w 207"/>
                <a:gd name="T9" fmla="*/ 32 h 70"/>
                <a:gd name="T10" fmla="*/ 43 w 207"/>
                <a:gd name="T11" fmla="*/ 56 h 70"/>
                <a:gd name="T12" fmla="*/ 29 w 207"/>
                <a:gd name="T13" fmla="*/ 40 h 70"/>
                <a:gd name="T14" fmla="*/ 16 w 207"/>
                <a:gd name="T15" fmla="*/ 37 h 70"/>
                <a:gd name="T16" fmla="*/ 9 w 207"/>
                <a:gd name="T17" fmla="*/ 38 h 70"/>
                <a:gd name="T18" fmla="*/ 6 w 207"/>
                <a:gd name="T19" fmla="*/ 40 h 70"/>
                <a:gd name="T20" fmla="*/ 4 w 207"/>
                <a:gd name="T21" fmla="*/ 43 h 70"/>
                <a:gd name="T22" fmla="*/ 17 w 207"/>
                <a:gd name="T23" fmla="*/ 64 h 70"/>
                <a:gd name="T24" fmla="*/ 27 w 207"/>
                <a:gd name="T25" fmla="*/ 68 h 70"/>
                <a:gd name="T26" fmla="*/ 30 w 207"/>
                <a:gd name="T27" fmla="*/ 68 h 70"/>
                <a:gd name="T28" fmla="*/ 31 w 207"/>
                <a:gd name="T29" fmla="*/ 68 h 70"/>
                <a:gd name="T30" fmla="*/ 39 w 207"/>
                <a:gd name="T31" fmla="*/ 65 h 70"/>
                <a:gd name="T32" fmla="*/ 39 w 207"/>
                <a:gd name="T33" fmla="*/ 65 h 70"/>
                <a:gd name="T34" fmla="*/ 80 w 207"/>
                <a:gd name="T35" fmla="*/ 36 h 70"/>
                <a:gd name="T36" fmla="*/ 82 w 207"/>
                <a:gd name="T37" fmla="*/ 34 h 70"/>
                <a:gd name="T38" fmla="*/ 102 w 207"/>
                <a:gd name="T39" fmla="*/ 20 h 70"/>
                <a:gd name="T40" fmla="*/ 102 w 207"/>
                <a:gd name="T41" fmla="*/ 19 h 70"/>
                <a:gd name="T42" fmla="*/ 173 w 207"/>
                <a:gd name="T43" fmla="*/ 27 h 70"/>
                <a:gd name="T44" fmla="*/ 130 w 207"/>
                <a:gd name="T45" fmla="*/ 58 h 70"/>
                <a:gd name="T46" fmla="*/ 119 w 207"/>
                <a:gd name="T47" fmla="*/ 44 h 70"/>
                <a:gd name="T48" fmla="*/ 116 w 207"/>
                <a:gd name="T49" fmla="*/ 42 h 70"/>
                <a:gd name="T50" fmla="*/ 103 w 207"/>
                <a:gd name="T51" fmla="*/ 39 h 70"/>
                <a:gd name="T52" fmla="*/ 93 w 207"/>
                <a:gd name="T53" fmla="*/ 42 h 70"/>
                <a:gd name="T54" fmla="*/ 91 w 207"/>
                <a:gd name="T55" fmla="*/ 44 h 70"/>
                <a:gd name="T56" fmla="*/ 91 w 207"/>
                <a:gd name="T57" fmla="*/ 45 h 70"/>
                <a:gd name="T58" fmla="*/ 104 w 207"/>
                <a:gd name="T59" fmla="*/ 66 h 70"/>
                <a:gd name="T60" fmla="*/ 117 w 207"/>
                <a:gd name="T61" fmla="*/ 70 h 70"/>
                <a:gd name="T62" fmla="*/ 126 w 207"/>
                <a:gd name="T63" fmla="*/ 67 h 70"/>
                <a:gd name="T64" fmla="*/ 126 w 207"/>
                <a:gd name="T65" fmla="*/ 67 h 70"/>
                <a:gd name="T66" fmla="*/ 127 w 207"/>
                <a:gd name="T67" fmla="*/ 67 h 70"/>
                <a:gd name="T68" fmla="*/ 130 w 207"/>
                <a:gd name="T69" fmla="*/ 65 h 70"/>
                <a:gd name="T70" fmla="*/ 133 w 207"/>
                <a:gd name="T71" fmla="*/ 62 h 70"/>
                <a:gd name="T72" fmla="*/ 181 w 207"/>
                <a:gd name="T73" fmla="*/ 27 h 70"/>
                <a:gd name="T74" fmla="*/ 181 w 207"/>
                <a:gd name="T75" fmla="*/ 27 h 70"/>
                <a:gd name="T76" fmla="*/ 184 w 207"/>
                <a:gd name="T77" fmla="*/ 25 h 70"/>
                <a:gd name="T78" fmla="*/ 187 w 207"/>
                <a:gd name="T79" fmla="*/ 23 h 70"/>
                <a:gd name="T80" fmla="*/ 201 w 207"/>
                <a:gd name="T81" fmla="*/ 13 h 70"/>
                <a:gd name="T82" fmla="*/ 207 w 207"/>
                <a:gd name="T83" fmla="*/ 8 h 70"/>
                <a:gd name="T84" fmla="*/ 200 w 207"/>
                <a:gd name="T85" fmla="*/ 8 h 70"/>
                <a:gd name="T86" fmla="*/ 141 w 207"/>
                <a:gd name="T87" fmla="*/ 2 h 70"/>
                <a:gd name="T88" fmla="*/ 134 w 207"/>
                <a:gd name="T89" fmla="*/ 1 h 70"/>
                <a:gd name="T90" fmla="*/ 121 w 207"/>
                <a:gd name="T91" fmla="*/ 0 h 70"/>
                <a:gd name="T92" fmla="*/ 121 w 207"/>
                <a:gd name="T93" fmla="*/ 0 h 70"/>
                <a:gd name="T94" fmla="*/ 121 w 207"/>
                <a:gd name="T9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7" h="70">
                  <a:moveTo>
                    <a:pt x="121" y="0"/>
                  </a:moveTo>
                  <a:cubicBezTo>
                    <a:pt x="121" y="0"/>
                    <a:pt x="121" y="0"/>
                    <a:pt x="121" y="0"/>
                  </a:cubicBezTo>
                  <a:cubicBezTo>
                    <a:pt x="99" y="16"/>
                    <a:pt x="99" y="16"/>
                    <a:pt x="99" y="16"/>
                  </a:cubicBezTo>
                  <a:cubicBezTo>
                    <a:pt x="78" y="30"/>
                    <a:pt x="78" y="30"/>
                    <a:pt x="78" y="30"/>
                  </a:cubicBezTo>
                  <a:cubicBezTo>
                    <a:pt x="76" y="32"/>
                    <a:pt x="76" y="32"/>
                    <a:pt x="76" y="32"/>
                  </a:cubicBezTo>
                  <a:cubicBezTo>
                    <a:pt x="43" y="56"/>
                    <a:pt x="43" y="56"/>
                    <a:pt x="43" y="56"/>
                  </a:cubicBezTo>
                  <a:cubicBezTo>
                    <a:pt x="42" y="50"/>
                    <a:pt x="37" y="44"/>
                    <a:pt x="29" y="40"/>
                  </a:cubicBezTo>
                  <a:cubicBezTo>
                    <a:pt x="24" y="38"/>
                    <a:pt x="20" y="37"/>
                    <a:pt x="16" y="37"/>
                  </a:cubicBezTo>
                  <a:cubicBezTo>
                    <a:pt x="13" y="37"/>
                    <a:pt x="11" y="37"/>
                    <a:pt x="9" y="38"/>
                  </a:cubicBezTo>
                  <a:cubicBezTo>
                    <a:pt x="8" y="38"/>
                    <a:pt x="7" y="39"/>
                    <a:pt x="6" y="40"/>
                  </a:cubicBezTo>
                  <a:cubicBezTo>
                    <a:pt x="5" y="40"/>
                    <a:pt x="4" y="41"/>
                    <a:pt x="4" y="43"/>
                  </a:cubicBezTo>
                  <a:cubicBezTo>
                    <a:pt x="0" y="49"/>
                    <a:pt x="6" y="59"/>
                    <a:pt x="17" y="64"/>
                  </a:cubicBezTo>
                  <a:cubicBezTo>
                    <a:pt x="20" y="66"/>
                    <a:pt x="23" y="67"/>
                    <a:pt x="27" y="68"/>
                  </a:cubicBezTo>
                  <a:cubicBezTo>
                    <a:pt x="28" y="68"/>
                    <a:pt x="29" y="68"/>
                    <a:pt x="30" y="68"/>
                  </a:cubicBezTo>
                  <a:cubicBezTo>
                    <a:pt x="30" y="68"/>
                    <a:pt x="31" y="68"/>
                    <a:pt x="31" y="68"/>
                  </a:cubicBezTo>
                  <a:cubicBezTo>
                    <a:pt x="34" y="68"/>
                    <a:pt x="37" y="67"/>
                    <a:pt x="39" y="65"/>
                  </a:cubicBezTo>
                  <a:cubicBezTo>
                    <a:pt x="39" y="65"/>
                    <a:pt x="39" y="65"/>
                    <a:pt x="39" y="65"/>
                  </a:cubicBezTo>
                  <a:cubicBezTo>
                    <a:pt x="80" y="36"/>
                    <a:pt x="80" y="36"/>
                    <a:pt x="80" y="36"/>
                  </a:cubicBezTo>
                  <a:cubicBezTo>
                    <a:pt x="82" y="34"/>
                    <a:pt x="82" y="34"/>
                    <a:pt x="82" y="34"/>
                  </a:cubicBezTo>
                  <a:cubicBezTo>
                    <a:pt x="102" y="20"/>
                    <a:pt x="102" y="20"/>
                    <a:pt x="102" y="20"/>
                  </a:cubicBezTo>
                  <a:cubicBezTo>
                    <a:pt x="102" y="19"/>
                    <a:pt x="102" y="19"/>
                    <a:pt x="102" y="19"/>
                  </a:cubicBezTo>
                  <a:cubicBezTo>
                    <a:pt x="173" y="27"/>
                    <a:pt x="173" y="27"/>
                    <a:pt x="173" y="27"/>
                  </a:cubicBezTo>
                  <a:cubicBezTo>
                    <a:pt x="130" y="58"/>
                    <a:pt x="130" y="58"/>
                    <a:pt x="130" y="58"/>
                  </a:cubicBezTo>
                  <a:cubicBezTo>
                    <a:pt x="129" y="53"/>
                    <a:pt x="125" y="48"/>
                    <a:pt x="119" y="44"/>
                  </a:cubicBezTo>
                  <a:cubicBezTo>
                    <a:pt x="118" y="43"/>
                    <a:pt x="117" y="43"/>
                    <a:pt x="116" y="42"/>
                  </a:cubicBezTo>
                  <a:cubicBezTo>
                    <a:pt x="111" y="40"/>
                    <a:pt x="107" y="39"/>
                    <a:pt x="103" y="39"/>
                  </a:cubicBezTo>
                  <a:cubicBezTo>
                    <a:pt x="99" y="39"/>
                    <a:pt x="95" y="40"/>
                    <a:pt x="93" y="42"/>
                  </a:cubicBezTo>
                  <a:cubicBezTo>
                    <a:pt x="92" y="42"/>
                    <a:pt x="91" y="43"/>
                    <a:pt x="91" y="44"/>
                  </a:cubicBezTo>
                  <a:cubicBezTo>
                    <a:pt x="91" y="45"/>
                    <a:pt x="91" y="45"/>
                    <a:pt x="91" y="45"/>
                  </a:cubicBezTo>
                  <a:cubicBezTo>
                    <a:pt x="87" y="51"/>
                    <a:pt x="93" y="61"/>
                    <a:pt x="104" y="66"/>
                  </a:cubicBezTo>
                  <a:cubicBezTo>
                    <a:pt x="108" y="69"/>
                    <a:pt x="113" y="70"/>
                    <a:pt x="117" y="70"/>
                  </a:cubicBezTo>
                  <a:cubicBezTo>
                    <a:pt x="120" y="70"/>
                    <a:pt x="123" y="69"/>
                    <a:pt x="126" y="67"/>
                  </a:cubicBezTo>
                  <a:cubicBezTo>
                    <a:pt x="126" y="67"/>
                    <a:pt x="126" y="67"/>
                    <a:pt x="126" y="67"/>
                  </a:cubicBezTo>
                  <a:cubicBezTo>
                    <a:pt x="127" y="67"/>
                    <a:pt x="127" y="67"/>
                    <a:pt x="127" y="67"/>
                  </a:cubicBezTo>
                  <a:cubicBezTo>
                    <a:pt x="130" y="65"/>
                    <a:pt x="130" y="65"/>
                    <a:pt x="130" y="65"/>
                  </a:cubicBezTo>
                  <a:cubicBezTo>
                    <a:pt x="133" y="62"/>
                    <a:pt x="133" y="62"/>
                    <a:pt x="133" y="62"/>
                  </a:cubicBezTo>
                  <a:cubicBezTo>
                    <a:pt x="181" y="27"/>
                    <a:pt x="181" y="27"/>
                    <a:pt x="181" y="27"/>
                  </a:cubicBezTo>
                  <a:cubicBezTo>
                    <a:pt x="181" y="27"/>
                    <a:pt x="181" y="27"/>
                    <a:pt x="181" y="27"/>
                  </a:cubicBezTo>
                  <a:cubicBezTo>
                    <a:pt x="184" y="25"/>
                    <a:pt x="184" y="25"/>
                    <a:pt x="184" y="25"/>
                  </a:cubicBezTo>
                  <a:cubicBezTo>
                    <a:pt x="187" y="23"/>
                    <a:pt x="187" y="23"/>
                    <a:pt x="187" y="23"/>
                  </a:cubicBezTo>
                  <a:cubicBezTo>
                    <a:pt x="201" y="13"/>
                    <a:pt x="201" y="13"/>
                    <a:pt x="201" y="13"/>
                  </a:cubicBezTo>
                  <a:cubicBezTo>
                    <a:pt x="207" y="8"/>
                    <a:pt x="207" y="8"/>
                    <a:pt x="207" y="8"/>
                  </a:cubicBezTo>
                  <a:cubicBezTo>
                    <a:pt x="200" y="8"/>
                    <a:pt x="200" y="8"/>
                    <a:pt x="200" y="8"/>
                  </a:cubicBezTo>
                  <a:cubicBezTo>
                    <a:pt x="141" y="2"/>
                    <a:pt x="141" y="2"/>
                    <a:pt x="141" y="2"/>
                  </a:cubicBezTo>
                  <a:cubicBezTo>
                    <a:pt x="134" y="1"/>
                    <a:pt x="134" y="1"/>
                    <a:pt x="134" y="1"/>
                  </a:cubicBezTo>
                  <a:cubicBezTo>
                    <a:pt x="121" y="0"/>
                    <a:pt x="121" y="0"/>
                    <a:pt x="121" y="0"/>
                  </a:cubicBezTo>
                  <a:cubicBezTo>
                    <a:pt x="121" y="0"/>
                    <a:pt x="121" y="0"/>
                    <a:pt x="121" y="0"/>
                  </a:cubicBezTo>
                  <a:cubicBezTo>
                    <a:pt x="121" y="0"/>
                    <a:pt x="121"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a:extLst>
                <a:ext uri="{FF2B5EF4-FFF2-40B4-BE49-F238E27FC236}">
                  <a16:creationId xmlns:a16="http://schemas.microsoft.com/office/drawing/2014/main" id="{9D8388C7-018C-4323-9333-31C9630CAF8B}"/>
                </a:ext>
              </a:extLst>
            </p:cNvPr>
            <p:cNvSpPr>
              <a:spLocks/>
            </p:cNvSpPr>
            <p:nvPr/>
          </p:nvSpPr>
          <p:spPr bwMode="auto">
            <a:xfrm>
              <a:off x="5373" y="3656"/>
              <a:ext cx="244" cy="282"/>
            </a:xfrm>
            <a:custGeom>
              <a:avLst/>
              <a:gdLst>
                <a:gd name="T0" fmla="*/ 5 w 143"/>
                <a:gd name="T1" fmla="*/ 0 h 165"/>
                <a:gd name="T2" fmla="*/ 5 w 143"/>
                <a:gd name="T3" fmla="*/ 0 h 165"/>
                <a:gd name="T4" fmla="*/ 0 w 143"/>
                <a:gd name="T5" fmla="*/ 7 h 165"/>
                <a:gd name="T6" fmla="*/ 8 w 143"/>
                <a:gd name="T7" fmla="*/ 13 h 165"/>
                <a:gd name="T8" fmla="*/ 11 w 143"/>
                <a:gd name="T9" fmla="*/ 15 h 165"/>
                <a:gd name="T10" fmla="*/ 57 w 143"/>
                <a:gd name="T11" fmla="*/ 53 h 165"/>
                <a:gd name="T12" fmla="*/ 59 w 143"/>
                <a:gd name="T13" fmla="*/ 54 h 165"/>
                <a:gd name="T14" fmla="*/ 106 w 143"/>
                <a:gd name="T15" fmla="*/ 92 h 165"/>
                <a:gd name="T16" fmla="*/ 108 w 143"/>
                <a:gd name="T17" fmla="*/ 93 h 165"/>
                <a:gd name="T18" fmla="*/ 117 w 143"/>
                <a:gd name="T19" fmla="*/ 100 h 165"/>
                <a:gd name="T20" fmla="*/ 98 w 143"/>
                <a:gd name="T21" fmla="*/ 128 h 165"/>
                <a:gd name="T22" fmla="*/ 112 w 143"/>
                <a:gd name="T23" fmla="*/ 165 h 165"/>
                <a:gd name="T24" fmla="*/ 115 w 143"/>
                <a:gd name="T25" fmla="*/ 165 h 165"/>
                <a:gd name="T26" fmla="*/ 115 w 143"/>
                <a:gd name="T27" fmla="*/ 165 h 165"/>
                <a:gd name="T28" fmla="*/ 140 w 143"/>
                <a:gd name="T29" fmla="*/ 136 h 165"/>
                <a:gd name="T30" fmla="*/ 132 w 143"/>
                <a:gd name="T31" fmla="*/ 103 h 165"/>
                <a:gd name="T32" fmla="*/ 132 w 143"/>
                <a:gd name="T33" fmla="*/ 103 h 165"/>
                <a:gd name="T34" fmla="*/ 112 w 143"/>
                <a:gd name="T35" fmla="*/ 87 h 165"/>
                <a:gd name="T36" fmla="*/ 110 w 143"/>
                <a:gd name="T37" fmla="*/ 85 h 165"/>
                <a:gd name="T38" fmla="*/ 64 w 143"/>
                <a:gd name="T39" fmla="*/ 48 h 165"/>
                <a:gd name="T40" fmla="*/ 61 w 143"/>
                <a:gd name="T41" fmla="*/ 46 h 165"/>
                <a:gd name="T42" fmla="*/ 15 w 143"/>
                <a:gd name="T43" fmla="*/ 9 h 165"/>
                <a:gd name="T44" fmla="*/ 13 w 143"/>
                <a:gd name="T45" fmla="*/ 7 h 165"/>
                <a:gd name="T46" fmla="*/ 5 w 143"/>
                <a:gd name="T4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65">
                  <a:moveTo>
                    <a:pt x="5" y="0"/>
                  </a:moveTo>
                  <a:cubicBezTo>
                    <a:pt x="5" y="0"/>
                    <a:pt x="5" y="0"/>
                    <a:pt x="5" y="0"/>
                  </a:cubicBezTo>
                  <a:cubicBezTo>
                    <a:pt x="0" y="7"/>
                    <a:pt x="0" y="7"/>
                    <a:pt x="0" y="7"/>
                  </a:cubicBezTo>
                  <a:cubicBezTo>
                    <a:pt x="8" y="13"/>
                    <a:pt x="8" y="13"/>
                    <a:pt x="8" y="13"/>
                  </a:cubicBezTo>
                  <a:cubicBezTo>
                    <a:pt x="11" y="15"/>
                    <a:pt x="11" y="15"/>
                    <a:pt x="11" y="15"/>
                  </a:cubicBezTo>
                  <a:cubicBezTo>
                    <a:pt x="57" y="53"/>
                    <a:pt x="57" y="53"/>
                    <a:pt x="57" y="53"/>
                  </a:cubicBezTo>
                  <a:cubicBezTo>
                    <a:pt x="59" y="54"/>
                    <a:pt x="59" y="54"/>
                    <a:pt x="59" y="54"/>
                  </a:cubicBezTo>
                  <a:cubicBezTo>
                    <a:pt x="106" y="92"/>
                    <a:pt x="106" y="92"/>
                    <a:pt x="106" y="92"/>
                  </a:cubicBezTo>
                  <a:cubicBezTo>
                    <a:pt x="108" y="93"/>
                    <a:pt x="108" y="93"/>
                    <a:pt x="108" y="93"/>
                  </a:cubicBezTo>
                  <a:cubicBezTo>
                    <a:pt x="117" y="100"/>
                    <a:pt x="117" y="100"/>
                    <a:pt x="117" y="100"/>
                  </a:cubicBezTo>
                  <a:cubicBezTo>
                    <a:pt x="108" y="104"/>
                    <a:pt x="101" y="114"/>
                    <a:pt x="98" y="128"/>
                  </a:cubicBezTo>
                  <a:cubicBezTo>
                    <a:pt x="94" y="146"/>
                    <a:pt x="101" y="162"/>
                    <a:pt x="112" y="165"/>
                  </a:cubicBezTo>
                  <a:cubicBezTo>
                    <a:pt x="113" y="165"/>
                    <a:pt x="114" y="165"/>
                    <a:pt x="115" y="165"/>
                  </a:cubicBezTo>
                  <a:cubicBezTo>
                    <a:pt x="115" y="165"/>
                    <a:pt x="115" y="165"/>
                    <a:pt x="115" y="165"/>
                  </a:cubicBezTo>
                  <a:cubicBezTo>
                    <a:pt x="126" y="165"/>
                    <a:pt x="136" y="153"/>
                    <a:pt x="140" y="136"/>
                  </a:cubicBezTo>
                  <a:cubicBezTo>
                    <a:pt x="143" y="122"/>
                    <a:pt x="139" y="109"/>
                    <a:pt x="132" y="103"/>
                  </a:cubicBezTo>
                  <a:cubicBezTo>
                    <a:pt x="132" y="103"/>
                    <a:pt x="132" y="103"/>
                    <a:pt x="132" y="103"/>
                  </a:cubicBezTo>
                  <a:cubicBezTo>
                    <a:pt x="112" y="87"/>
                    <a:pt x="112" y="87"/>
                    <a:pt x="112" y="87"/>
                  </a:cubicBezTo>
                  <a:cubicBezTo>
                    <a:pt x="110" y="85"/>
                    <a:pt x="110" y="85"/>
                    <a:pt x="110" y="85"/>
                  </a:cubicBezTo>
                  <a:cubicBezTo>
                    <a:pt x="64" y="48"/>
                    <a:pt x="64" y="48"/>
                    <a:pt x="64" y="48"/>
                  </a:cubicBezTo>
                  <a:cubicBezTo>
                    <a:pt x="61" y="46"/>
                    <a:pt x="61" y="46"/>
                    <a:pt x="61" y="46"/>
                  </a:cubicBezTo>
                  <a:cubicBezTo>
                    <a:pt x="15" y="9"/>
                    <a:pt x="15" y="9"/>
                    <a:pt x="15" y="9"/>
                  </a:cubicBezTo>
                  <a:cubicBezTo>
                    <a:pt x="13" y="7"/>
                    <a:pt x="13" y="7"/>
                    <a:pt x="13" y="7"/>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a:extLst>
                <a:ext uri="{FF2B5EF4-FFF2-40B4-BE49-F238E27FC236}">
                  <a16:creationId xmlns:a16="http://schemas.microsoft.com/office/drawing/2014/main" id="{D343299D-02A9-4E72-982D-9870E774F40E}"/>
                </a:ext>
              </a:extLst>
            </p:cNvPr>
            <p:cNvSpPr>
              <a:spLocks/>
            </p:cNvSpPr>
            <p:nvPr/>
          </p:nvSpPr>
          <p:spPr bwMode="auto">
            <a:xfrm>
              <a:off x="4913" y="4402"/>
              <a:ext cx="157" cy="323"/>
            </a:xfrm>
            <a:custGeom>
              <a:avLst/>
              <a:gdLst>
                <a:gd name="T0" fmla="*/ 84 w 92"/>
                <a:gd name="T1" fmla="*/ 0 h 189"/>
                <a:gd name="T2" fmla="*/ 84 w 92"/>
                <a:gd name="T3" fmla="*/ 0 h 189"/>
                <a:gd name="T4" fmla="*/ 82 w 92"/>
                <a:gd name="T5" fmla="*/ 11 h 189"/>
                <a:gd name="T6" fmla="*/ 82 w 92"/>
                <a:gd name="T7" fmla="*/ 14 h 189"/>
                <a:gd name="T8" fmla="*/ 73 w 92"/>
                <a:gd name="T9" fmla="*/ 73 h 189"/>
                <a:gd name="T10" fmla="*/ 72 w 92"/>
                <a:gd name="T11" fmla="*/ 76 h 189"/>
                <a:gd name="T12" fmla="*/ 64 w 92"/>
                <a:gd name="T13" fmla="*/ 134 h 189"/>
                <a:gd name="T14" fmla="*/ 63 w 92"/>
                <a:gd name="T15" fmla="*/ 138 h 189"/>
                <a:gd name="T16" fmla="*/ 62 w 92"/>
                <a:gd name="T17" fmla="*/ 149 h 189"/>
                <a:gd name="T18" fmla="*/ 44 w 92"/>
                <a:gd name="T19" fmla="*/ 144 h 189"/>
                <a:gd name="T20" fmla="*/ 29 w 92"/>
                <a:gd name="T21" fmla="*/ 146 h 189"/>
                <a:gd name="T22" fmla="*/ 4 w 92"/>
                <a:gd name="T23" fmla="*/ 177 h 189"/>
                <a:gd name="T24" fmla="*/ 27 w 92"/>
                <a:gd name="T25" fmla="*/ 189 h 189"/>
                <a:gd name="T26" fmla="*/ 42 w 92"/>
                <a:gd name="T27" fmla="*/ 186 h 189"/>
                <a:gd name="T28" fmla="*/ 67 w 92"/>
                <a:gd name="T29" fmla="*/ 163 h 189"/>
                <a:gd name="T30" fmla="*/ 67 w 92"/>
                <a:gd name="T31" fmla="*/ 163 h 189"/>
                <a:gd name="T32" fmla="*/ 71 w 92"/>
                <a:gd name="T33" fmla="*/ 138 h 189"/>
                <a:gd name="T34" fmla="*/ 72 w 92"/>
                <a:gd name="T35" fmla="*/ 135 h 189"/>
                <a:gd name="T36" fmla="*/ 80 w 92"/>
                <a:gd name="T37" fmla="*/ 76 h 189"/>
                <a:gd name="T38" fmla="*/ 81 w 92"/>
                <a:gd name="T39" fmla="*/ 73 h 189"/>
                <a:gd name="T40" fmla="*/ 90 w 92"/>
                <a:gd name="T41" fmla="*/ 15 h 189"/>
                <a:gd name="T42" fmla="*/ 90 w 92"/>
                <a:gd name="T43" fmla="*/ 12 h 189"/>
                <a:gd name="T44" fmla="*/ 92 w 92"/>
                <a:gd name="T45" fmla="*/ 1 h 189"/>
                <a:gd name="T46" fmla="*/ 84 w 92"/>
                <a:gd name="T4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89">
                  <a:moveTo>
                    <a:pt x="84" y="0"/>
                  </a:moveTo>
                  <a:cubicBezTo>
                    <a:pt x="84" y="0"/>
                    <a:pt x="84" y="0"/>
                    <a:pt x="84" y="0"/>
                  </a:cubicBezTo>
                  <a:cubicBezTo>
                    <a:pt x="82" y="11"/>
                    <a:pt x="82" y="11"/>
                    <a:pt x="82" y="11"/>
                  </a:cubicBezTo>
                  <a:cubicBezTo>
                    <a:pt x="82" y="14"/>
                    <a:pt x="82" y="14"/>
                    <a:pt x="82" y="14"/>
                  </a:cubicBezTo>
                  <a:cubicBezTo>
                    <a:pt x="73" y="73"/>
                    <a:pt x="73" y="73"/>
                    <a:pt x="73" y="73"/>
                  </a:cubicBezTo>
                  <a:cubicBezTo>
                    <a:pt x="72" y="76"/>
                    <a:pt x="72" y="76"/>
                    <a:pt x="72" y="76"/>
                  </a:cubicBezTo>
                  <a:cubicBezTo>
                    <a:pt x="64" y="134"/>
                    <a:pt x="64" y="134"/>
                    <a:pt x="64" y="134"/>
                  </a:cubicBezTo>
                  <a:cubicBezTo>
                    <a:pt x="63" y="138"/>
                    <a:pt x="63" y="138"/>
                    <a:pt x="63" y="138"/>
                  </a:cubicBezTo>
                  <a:cubicBezTo>
                    <a:pt x="62" y="149"/>
                    <a:pt x="62" y="149"/>
                    <a:pt x="62" y="149"/>
                  </a:cubicBezTo>
                  <a:cubicBezTo>
                    <a:pt x="57" y="145"/>
                    <a:pt x="51" y="144"/>
                    <a:pt x="44" y="144"/>
                  </a:cubicBezTo>
                  <a:cubicBezTo>
                    <a:pt x="39" y="144"/>
                    <a:pt x="34" y="144"/>
                    <a:pt x="29" y="146"/>
                  </a:cubicBezTo>
                  <a:cubicBezTo>
                    <a:pt x="11" y="152"/>
                    <a:pt x="0" y="166"/>
                    <a:pt x="4" y="177"/>
                  </a:cubicBezTo>
                  <a:cubicBezTo>
                    <a:pt x="6" y="185"/>
                    <a:pt x="16" y="189"/>
                    <a:pt x="27" y="189"/>
                  </a:cubicBezTo>
                  <a:cubicBezTo>
                    <a:pt x="32" y="189"/>
                    <a:pt x="37" y="188"/>
                    <a:pt x="42" y="186"/>
                  </a:cubicBezTo>
                  <a:cubicBezTo>
                    <a:pt x="56" y="182"/>
                    <a:pt x="66" y="172"/>
                    <a:pt x="67" y="163"/>
                  </a:cubicBezTo>
                  <a:cubicBezTo>
                    <a:pt x="67" y="163"/>
                    <a:pt x="67" y="163"/>
                    <a:pt x="67" y="163"/>
                  </a:cubicBezTo>
                  <a:cubicBezTo>
                    <a:pt x="71" y="138"/>
                    <a:pt x="71" y="138"/>
                    <a:pt x="71" y="138"/>
                  </a:cubicBezTo>
                  <a:cubicBezTo>
                    <a:pt x="72" y="135"/>
                    <a:pt x="72" y="135"/>
                    <a:pt x="72" y="135"/>
                  </a:cubicBezTo>
                  <a:cubicBezTo>
                    <a:pt x="80" y="76"/>
                    <a:pt x="80" y="76"/>
                    <a:pt x="80" y="76"/>
                  </a:cubicBezTo>
                  <a:cubicBezTo>
                    <a:pt x="81" y="73"/>
                    <a:pt x="81" y="73"/>
                    <a:pt x="81" y="73"/>
                  </a:cubicBezTo>
                  <a:cubicBezTo>
                    <a:pt x="90" y="15"/>
                    <a:pt x="90" y="15"/>
                    <a:pt x="90" y="15"/>
                  </a:cubicBezTo>
                  <a:cubicBezTo>
                    <a:pt x="90" y="12"/>
                    <a:pt x="90" y="12"/>
                    <a:pt x="90" y="12"/>
                  </a:cubicBezTo>
                  <a:cubicBezTo>
                    <a:pt x="92" y="1"/>
                    <a:pt x="92" y="1"/>
                    <a:pt x="92" y="1"/>
                  </a:cubicBezTo>
                  <a:cubicBezTo>
                    <a:pt x="84" y="0"/>
                    <a:pt x="84" y="0"/>
                    <a:pt x="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a:extLst>
                <a:ext uri="{FF2B5EF4-FFF2-40B4-BE49-F238E27FC236}">
                  <a16:creationId xmlns:a16="http://schemas.microsoft.com/office/drawing/2014/main" id="{72293015-ADFF-44EA-ABE0-BF07AE2C191B}"/>
                </a:ext>
              </a:extLst>
            </p:cNvPr>
            <p:cNvSpPr>
              <a:spLocks/>
            </p:cNvSpPr>
            <p:nvPr/>
          </p:nvSpPr>
          <p:spPr bwMode="auto">
            <a:xfrm>
              <a:off x="4898" y="5101"/>
              <a:ext cx="73" cy="224"/>
            </a:xfrm>
            <a:custGeom>
              <a:avLst/>
              <a:gdLst>
                <a:gd name="T0" fmla="*/ 5 w 43"/>
                <a:gd name="T1" fmla="*/ 0 h 131"/>
                <a:gd name="T2" fmla="*/ 5 w 43"/>
                <a:gd name="T3" fmla="*/ 0 h 131"/>
                <a:gd name="T4" fmla="*/ 0 w 43"/>
                <a:gd name="T5" fmla="*/ 2 h 131"/>
                <a:gd name="T6" fmla="*/ 2 w 43"/>
                <a:gd name="T7" fmla="*/ 9 h 131"/>
                <a:gd name="T8" fmla="*/ 3 w 43"/>
                <a:gd name="T9" fmla="*/ 10 h 131"/>
                <a:gd name="T10" fmla="*/ 17 w 43"/>
                <a:gd name="T11" fmla="*/ 47 h 131"/>
                <a:gd name="T12" fmla="*/ 17 w 43"/>
                <a:gd name="T13" fmla="*/ 49 h 131"/>
                <a:gd name="T14" fmla="*/ 31 w 43"/>
                <a:gd name="T15" fmla="*/ 85 h 131"/>
                <a:gd name="T16" fmla="*/ 32 w 43"/>
                <a:gd name="T17" fmla="*/ 87 h 131"/>
                <a:gd name="T18" fmla="*/ 34 w 43"/>
                <a:gd name="T19" fmla="*/ 94 h 131"/>
                <a:gd name="T20" fmla="*/ 33 w 43"/>
                <a:gd name="T21" fmla="*/ 94 h 131"/>
                <a:gd name="T22" fmla="*/ 15 w 43"/>
                <a:gd name="T23" fmla="*/ 103 h 131"/>
                <a:gd name="T24" fmla="*/ 11 w 43"/>
                <a:gd name="T25" fmla="*/ 128 h 131"/>
                <a:gd name="T26" fmla="*/ 18 w 43"/>
                <a:gd name="T27" fmla="*/ 131 h 131"/>
                <a:gd name="T28" fmla="*/ 35 w 43"/>
                <a:gd name="T29" fmla="*/ 121 h 131"/>
                <a:gd name="T30" fmla="*/ 43 w 43"/>
                <a:gd name="T31" fmla="*/ 105 h 131"/>
                <a:gd name="T32" fmla="*/ 43 w 43"/>
                <a:gd name="T33" fmla="*/ 104 h 131"/>
                <a:gd name="T34" fmla="*/ 42 w 43"/>
                <a:gd name="T35" fmla="*/ 100 h 131"/>
                <a:gd name="T36" fmla="*/ 42 w 43"/>
                <a:gd name="T37" fmla="*/ 100 h 131"/>
                <a:gd name="T38" fmla="*/ 36 w 43"/>
                <a:gd name="T39" fmla="*/ 84 h 131"/>
                <a:gd name="T40" fmla="*/ 36 w 43"/>
                <a:gd name="T41" fmla="*/ 82 h 131"/>
                <a:gd name="T42" fmla="*/ 22 w 43"/>
                <a:gd name="T43" fmla="*/ 46 h 131"/>
                <a:gd name="T44" fmla="*/ 21 w 43"/>
                <a:gd name="T45" fmla="*/ 44 h 131"/>
                <a:gd name="T46" fmla="*/ 8 w 43"/>
                <a:gd name="T47" fmla="*/ 8 h 131"/>
                <a:gd name="T48" fmla="*/ 7 w 43"/>
                <a:gd name="T49" fmla="*/ 6 h 131"/>
                <a:gd name="T50" fmla="*/ 5 w 43"/>
                <a:gd name="T5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31">
                  <a:moveTo>
                    <a:pt x="5" y="0"/>
                  </a:moveTo>
                  <a:cubicBezTo>
                    <a:pt x="5" y="0"/>
                    <a:pt x="5" y="0"/>
                    <a:pt x="5" y="0"/>
                  </a:cubicBezTo>
                  <a:cubicBezTo>
                    <a:pt x="0" y="2"/>
                    <a:pt x="0" y="2"/>
                    <a:pt x="0" y="2"/>
                  </a:cubicBezTo>
                  <a:cubicBezTo>
                    <a:pt x="2" y="9"/>
                    <a:pt x="2" y="9"/>
                    <a:pt x="2" y="9"/>
                  </a:cubicBezTo>
                  <a:cubicBezTo>
                    <a:pt x="3" y="10"/>
                    <a:pt x="3" y="10"/>
                    <a:pt x="3" y="10"/>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8"/>
                  </a:cubicBezTo>
                  <a:cubicBezTo>
                    <a:pt x="12" y="130"/>
                    <a:pt x="15" y="131"/>
                    <a:pt x="18" y="131"/>
                  </a:cubicBezTo>
                  <a:cubicBezTo>
                    <a:pt x="23" y="131"/>
                    <a:pt x="30" y="127"/>
                    <a:pt x="35" y="121"/>
                  </a:cubicBezTo>
                  <a:cubicBezTo>
                    <a:pt x="40" y="116"/>
                    <a:pt x="43" y="110"/>
                    <a:pt x="43" y="105"/>
                  </a:cubicBezTo>
                  <a:cubicBezTo>
                    <a:pt x="43" y="104"/>
                    <a:pt x="43" y="104"/>
                    <a:pt x="43" y="104"/>
                  </a:cubicBezTo>
                  <a:cubicBezTo>
                    <a:pt x="43" y="103"/>
                    <a:pt x="43" y="101"/>
                    <a:pt x="42" y="100"/>
                  </a:cubicBezTo>
                  <a:cubicBezTo>
                    <a:pt x="42" y="100"/>
                    <a:pt x="42" y="100"/>
                    <a:pt x="42" y="100"/>
                  </a:cubicBezTo>
                  <a:cubicBezTo>
                    <a:pt x="36" y="84"/>
                    <a:pt x="36" y="84"/>
                    <a:pt x="36"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5">
              <a:extLst>
                <a:ext uri="{FF2B5EF4-FFF2-40B4-BE49-F238E27FC236}">
                  <a16:creationId xmlns:a16="http://schemas.microsoft.com/office/drawing/2014/main" id="{F65D0188-A29D-447D-B5E6-DBBEC4013A1D}"/>
                </a:ext>
              </a:extLst>
            </p:cNvPr>
            <p:cNvSpPr>
              <a:spLocks/>
            </p:cNvSpPr>
            <p:nvPr/>
          </p:nvSpPr>
          <p:spPr bwMode="auto">
            <a:xfrm>
              <a:off x="4483" y="4696"/>
              <a:ext cx="73" cy="224"/>
            </a:xfrm>
            <a:custGeom>
              <a:avLst/>
              <a:gdLst>
                <a:gd name="T0" fmla="*/ 5 w 43"/>
                <a:gd name="T1" fmla="*/ 0 h 131"/>
                <a:gd name="T2" fmla="*/ 5 w 43"/>
                <a:gd name="T3" fmla="*/ 0 h 131"/>
                <a:gd name="T4" fmla="*/ 0 w 43"/>
                <a:gd name="T5" fmla="*/ 2 h 131"/>
                <a:gd name="T6" fmla="*/ 2 w 43"/>
                <a:gd name="T7" fmla="*/ 8 h 131"/>
                <a:gd name="T8" fmla="*/ 3 w 43"/>
                <a:gd name="T9" fmla="*/ 10 h 131"/>
                <a:gd name="T10" fmla="*/ 17 w 43"/>
                <a:gd name="T11" fmla="*/ 47 h 131"/>
                <a:gd name="T12" fmla="*/ 18 w 43"/>
                <a:gd name="T13" fmla="*/ 49 h 131"/>
                <a:gd name="T14" fmla="*/ 31 w 43"/>
                <a:gd name="T15" fmla="*/ 85 h 131"/>
                <a:gd name="T16" fmla="*/ 32 w 43"/>
                <a:gd name="T17" fmla="*/ 87 h 131"/>
                <a:gd name="T18" fmla="*/ 34 w 43"/>
                <a:gd name="T19" fmla="*/ 94 h 131"/>
                <a:gd name="T20" fmla="*/ 33 w 43"/>
                <a:gd name="T21" fmla="*/ 93 h 131"/>
                <a:gd name="T22" fmla="*/ 15 w 43"/>
                <a:gd name="T23" fmla="*/ 103 h 131"/>
                <a:gd name="T24" fmla="*/ 11 w 43"/>
                <a:gd name="T25" fmla="*/ 128 h 131"/>
                <a:gd name="T26" fmla="*/ 18 w 43"/>
                <a:gd name="T27" fmla="*/ 131 h 131"/>
                <a:gd name="T28" fmla="*/ 18 w 43"/>
                <a:gd name="T29" fmla="*/ 131 h 131"/>
                <a:gd name="T30" fmla="*/ 36 w 43"/>
                <a:gd name="T31" fmla="*/ 121 h 131"/>
                <a:gd name="T32" fmla="*/ 43 w 43"/>
                <a:gd name="T33" fmla="*/ 104 h 131"/>
                <a:gd name="T34" fmla="*/ 43 w 43"/>
                <a:gd name="T35" fmla="*/ 104 h 131"/>
                <a:gd name="T36" fmla="*/ 43 w 43"/>
                <a:gd name="T37" fmla="*/ 104 h 131"/>
                <a:gd name="T38" fmla="*/ 43 w 43"/>
                <a:gd name="T39" fmla="*/ 104 h 131"/>
                <a:gd name="T40" fmla="*/ 42 w 43"/>
                <a:gd name="T41" fmla="*/ 100 h 131"/>
                <a:gd name="T42" fmla="*/ 42 w 43"/>
                <a:gd name="T43" fmla="*/ 100 h 131"/>
                <a:gd name="T44" fmla="*/ 37 w 43"/>
                <a:gd name="T45" fmla="*/ 84 h 131"/>
                <a:gd name="T46" fmla="*/ 36 w 43"/>
                <a:gd name="T47" fmla="*/ 82 h 131"/>
                <a:gd name="T48" fmla="*/ 22 w 43"/>
                <a:gd name="T49" fmla="*/ 46 h 131"/>
                <a:gd name="T50" fmla="*/ 21 w 43"/>
                <a:gd name="T51" fmla="*/ 44 h 131"/>
                <a:gd name="T52" fmla="*/ 8 w 43"/>
                <a:gd name="T53" fmla="*/ 8 h 131"/>
                <a:gd name="T54" fmla="*/ 7 w 43"/>
                <a:gd name="T55" fmla="*/ 6 h 131"/>
                <a:gd name="T56" fmla="*/ 5 w 43"/>
                <a:gd name="T5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131">
                  <a:moveTo>
                    <a:pt x="5" y="0"/>
                  </a:moveTo>
                  <a:cubicBezTo>
                    <a:pt x="5" y="0"/>
                    <a:pt x="5" y="0"/>
                    <a:pt x="5" y="0"/>
                  </a:cubicBezTo>
                  <a:cubicBezTo>
                    <a:pt x="0" y="2"/>
                    <a:pt x="0" y="2"/>
                    <a:pt x="0" y="2"/>
                  </a:cubicBezTo>
                  <a:cubicBezTo>
                    <a:pt x="2" y="8"/>
                    <a:pt x="2" y="8"/>
                    <a:pt x="2" y="8"/>
                  </a:cubicBezTo>
                  <a:cubicBezTo>
                    <a:pt x="3" y="10"/>
                    <a:pt x="3" y="10"/>
                    <a:pt x="3" y="10"/>
                  </a:cubicBezTo>
                  <a:cubicBezTo>
                    <a:pt x="17" y="47"/>
                    <a:pt x="17" y="47"/>
                    <a:pt x="17" y="47"/>
                  </a:cubicBezTo>
                  <a:cubicBezTo>
                    <a:pt x="18" y="49"/>
                    <a:pt x="18" y="49"/>
                    <a:pt x="18" y="49"/>
                  </a:cubicBezTo>
                  <a:cubicBezTo>
                    <a:pt x="31" y="85"/>
                    <a:pt x="31" y="85"/>
                    <a:pt x="31" y="85"/>
                  </a:cubicBezTo>
                  <a:cubicBezTo>
                    <a:pt x="32" y="87"/>
                    <a:pt x="32" y="87"/>
                    <a:pt x="32" y="87"/>
                  </a:cubicBezTo>
                  <a:cubicBezTo>
                    <a:pt x="34" y="94"/>
                    <a:pt x="34" y="94"/>
                    <a:pt x="34" y="94"/>
                  </a:cubicBezTo>
                  <a:cubicBezTo>
                    <a:pt x="34" y="93"/>
                    <a:pt x="33" y="93"/>
                    <a:pt x="33" y="93"/>
                  </a:cubicBezTo>
                  <a:cubicBezTo>
                    <a:pt x="27" y="93"/>
                    <a:pt x="20" y="97"/>
                    <a:pt x="15" y="103"/>
                  </a:cubicBezTo>
                  <a:cubicBezTo>
                    <a:pt x="7" y="112"/>
                    <a:pt x="5" y="123"/>
                    <a:pt x="11" y="128"/>
                  </a:cubicBezTo>
                  <a:cubicBezTo>
                    <a:pt x="12" y="130"/>
                    <a:pt x="15" y="131"/>
                    <a:pt x="18" y="131"/>
                  </a:cubicBezTo>
                  <a:cubicBezTo>
                    <a:pt x="18" y="131"/>
                    <a:pt x="18" y="131"/>
                    <a:pt x="18" y="131"/>
                  </a:cubicBezTo>
                  <a:cubicBezTo>
                    <a:pt x="23" y="131"/>
                    <a:pt x="30" y="127"/>
                    <a:pt x="36" y="121"/>
                  </a:cubicBezTo>
                  <a:cubicBezTo>
                    <a:pt x="40" y="116"/>
                    <a:pt x="43" y="110"/>
                    <a:pt x="43" y="104"/>
                  </a:cubicBezTo>
                  <a:cubicBezTo>
                    <a:pt x="43" y="104"/>
                    <a:pt x="43" y="104"/>
                    <a:pt x="43" y="104"/>
                  </a:cubicBezTo>
                  <a:cubicBezTo>
                    <a:pt x="43" y="104"/>
                    <a:pt x="43" y="104"/>
                    <a:pt x="43" y="104"/>
                  </a:cubicBezTo>
                  <a:cubicBezTo>
                    <a:pt x="43" y="104"/>
                    <a:pt x="43" y="104"/>
                    <a:pt x="43" y="104"/>
                  </a:cubicBezTo>
                  <a:cubicBezTo>
                    <a:pt x="43" y="103"/>
                    <a:pt x="43" y="101"/>
                    <a:pt x="42" y="100"/>
                  </a:cubicBezTo>
                  <a:cubicBezTo>
                    <a:pt x="42" y="100"/>
                    <a:pt x="42" y="100"/>
                    <a:pt x="42" y="100"/>
                  </a:cubicBezTo>
                  <a:cubicBezTo>
                    <a:pt x="37" y="84"/>
                    <a:pt x="37" y="84"/>
                    <a:pt x="37"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7">
              <a:extLst>
                <a:ext uri="{FF2B5EF4-FFF2-40B4-BE49-F238E27FC236}">
                  <a16:creationId xmlns:a16="http://schemas.microsoft.com/office/drawing/2014/main" id="{DE1BBC43-AC38-4546-9256-B391C1CE99FB}"/>
                </a:ext>
              </a:extLst>
            </p:cNvPr>
            <p:cNvSpPr>
              <a:spLocks/>
            </p:cNvSpPr>
            <p:nvPr/>
          </p:nvSpPr>
          <p:spPr bwMode="auto">
            <a:xfrm>
              <a:off x="3207" y="5467"/>
              <a:ext cx="74" cy="224"/>
            </a:xfrm>
            <a:custGeom>
              <a:avLst/>
              <a:gdLst>
                <a:gd name="T0" fmla="*/ 5 w 43"/>
                <a:gd name="T1" fmla="*/ 0 h 131"/>
                <a:gd name="T2" fmla="*/ 5 w 43"/>
                <a:gd name="T3" fmla="*/ 0 h 131"/>
                <a:gd name="T4" fmla="*/ 0 w 43"/>
                <a:gd name="T5" fmla="*/ 2 h 131"/>
                <a:gd name="T6" fmla="*/ 0 w 43"/>
                <a:gd name="T7" fmla="*/ 2 h 131"/>
                <a:gd name="T8" fmla="*/ 2 w 43"/>
                <a:gd name="T9" fmla="*/ 9 h 131"/>
                <a:gd name="T10" fmla="*/ 3 w 43"/>
                <a:gd name="T11" fmla="*/ 11 h 131"/>
                <a:gd name="T12" fmla="*/ 17 w 43"/>
                <a:gd name="T13" fmla="*/ 47 h 131"/>
                <a:gd name="T14" fmla="*/ 17 w 43"/>
                <a:gd name="T15" fmla="*/ 49 h 131"/>
                <a:gd name="T16" fmla="*/ 31 w 43"/>
                <a:gd name="T17" fmla="*/ 85 h 131"/>
                <a:gd name="T18" fmla="*/ 32 w 43"/>
                <a:gd name="T19" fmla="*/ 87 h 131"/>
                <a:gd name="T20" fmla="*/ 34 w 43"/>
                <a:gd name="T21" fmla="*/ 94 h 131"/>
                <a:gd name="T22" fmla="*/ 33 w 43"/>
                <a:gd name="T23" fmla="*/ 94 h 131"/>
                <a:gd name="T24" fmla="*/ 15 w 43"/>
                <a:gd name="T25" fmla="*/ 103 h 131"/>
                <a:gd name="T26" fmla="*/ 11 w 43"/>
                <a:gd name="T27" fmla="*/ 129 h 131"/>
                <a:gd name="T28" fmla="*/ 18 w 43"/>
                <a:gd name="T29" fmla="*/ 131 h 131"/>
                <a:gd name="T30" fmla="*/ 18 w 43"/>
                <a:gd name="T31" fmla="*/ 131 h 131"/>
                <a:gd name="T32" fmla="*/ 35 w 43"/>
                <a:gd name="T33" fmla="*/ 122 h 131"/>
                <a:gd name="T34" fmla="*/ 43 w 43"/>
                <a:gd name="T35" fmla="*/ 105 h 131"/>
                <a:gd name="T36" fmla="*/ 43 w 43"/>
                <a:gd name="T37" fmla="*/ 105 h 131"/>
                <a:gd name="T38" fmla="*/ 43 w 43"/>
                <a:gd name="T39" fmla="*/ 104 h 131"/>
                <a:gd name="T40" fmla="*/ 43 w 43"/>
                <a:gd name="T41" fmla="*/ 104 h 131"/>
                <a:gd name="T42" fmla="*/ 42 w 43"/>
                <a:gd name="T43" fmla="*/ 100 h 131"/>
                <a:gd name="T44" fmla="*/ 42 w 43"/>
                <a:gd name="T45" fmla="*/ 100 h 131"/>
                <a:gd name="T46" fmla="*/ 37 w 43"/>
                <a:gd name="T47" fmla="*/ 85 h 131"/>
                <a:gd name="T48" fmla="*/ 36 w 43"/>
                <a:gd name="T49" fmla="*/ 83 h 131"/>
                <a:gd name="T50" fmla="*/ 22 w 43"/>
                <a:gd name="T51" fmla="*/ 47 h 131"/>
                <a:gd name="T52" fmla="*/ 21 w 43"/>
                <a:gd name="T53" fmla="*/ 45 h 131"/>
                <a:gd name="T54" fmla="*/ 8 w 43"/>
                <a:gd name="T55" fmla="*/ 8 h 131"/>
                <a:gd name="T56" fmla="*/ 7 w 43"/>
                <a:gd name="T57" fmla="*/ 7 h 131"/>
                <a:gd name="T58" fmla="*/ 5 w 43"/>
                <a:gd name="T5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131">
                  <a:moveTo>
                    <a:pt x="5" y="0"/>
                  </a:moveTo>
                  <a:cubicBezTo>
                    <a:pt x="5" y="0"/>
                    <a:pt x="5" y="0"/>
                    <a:pt x="5" y="0"/>
                  </a:cubicBezTo>
                  <a:cubicBezTo>
                    <a:pt x="0" y="2"/>
                    <a:pt x="0" y="2"/>
                    <a:pt x="0" y="2"/>
                  </a:cubicBezTo>
                  <a:cubicBezTo>
                    <a:pt x="0" y="2"/>
                    <a:pt x="0" y="2"/>
                    <a:pt x="0" y="2"/>
                  </a:cubicBezTo>
                  <a:cubicBezTo>
                    <a:pt x="2" y="9"/>
                    <a:pt x="2" y="9"/>
                    <a:pt x="2" y="9"/>
                  </a:cubicBezTo>
                  <a:cubicBezTo>
                    <a:pt x="3" y="11"/>
                    <a:pt x="3" y="11"/>
                    <a:pt x="3" y="11"/>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9"/>
                  </a:cubicBezTo>
                  <a:cubicBezTo>
                    <a:pt x="12" y="130"/>
                    <a:pt x="15" y="131"/>
                    <a:pt x="18" y="131"/>
                  </a:cubicBezTo>
                  <a:cubicBezTo>
                    <a:pt x="18" y="131"/>
                    <a:pt x="18" y="131"/>
                    <a:pt x="18" y="131"/>
                  </a:cubicBezTo>
                  <a:cubicBezTo>
                    <a:pt x="23" y="131"/>
                    <a:pt x="30" y="128"/>
                    <a:pt x="35" y="122"/>
                  </a:cubicBezTo>
                  <a:cubicBezTo>
                    <a:pt x="40" y="116"/>
                    <a:pt x="43" y="110"/>
                    <a:pt x="43" y="105"/>
                  </a:cubicBezTo>
                  <a:cubicBezTo>
                    <a:pt x="43" y="105"/>
                    <a:pt x="43" y="105"/>
                    <a:pt x="43" y="105"/>
                  </a:cubicBezTo>
                  <a:cubicBezTo>
                    <a:pt x="43" y="104"/>
                    <a:pt x="43" y="104"/>
                    <a:pt x="43" y="104"/>
                  </a:cubicBezTo>
                  <a:cubicBezTo>
                    <a:pt x="43" y="104"/>
                    <a:pt x="43" y="104"/>
                    <a:pt x="43" y="104"/>
                  </a:cubicBezTo>
                  <a:cubicBezTo>
                    <a:pt x="43" y="103"/>
                    <a:pt x="43" y="102"/>
                    <a:pt x="42" y="100"/>
                  </a:cubicBezTo>
                  <a:cubicBezTo>
                    <a:pt x="42" y="100"/>
                    <a:pt x="42" y="100"/>
                    <a:pt x="42" y="100"/>
                  </a:cubicBezTo>
                  <a:cubicBezTo>
                    <a:pt x="37" y="85"/>
                    <a:pt x="37" y="85"/>
                    <a:pt x="37" y="85"/>
                  </a:cubicBezTo>
                  <a:cubicBezTo>
                    <a:pt x="36" y="83"/>
                    <a:pt x="36" y="83"/>
                    <a:pt x="36" y="83"/>
                  </a:cubicBezTo>
                  <a:cubicBezTo>
                    <a:pt x="22" y="47"/>
                    <a:pt x="22" y="47"/>
                    <a:pt x="22" y="47"/>
                  </a:cubicBezTo>
                  <a:cubicBezTo>
                    <a:pt x="21" y="45"/>
                    <a:pt x="21" y="45"/>
                    <a:pt x="21" y="45"/>
                  </a:cubicBezTo>
                  <a:cubicBezTo>
                    <a:pt x="8" y="8"/>
                    <a:pt x="8" y="8"/>
                    <a:pt x="8" y="8"/>
                  </a:cubicBezTo>
                  <a:cubicBezTo>
                    <a:pt x="7" y="7"/>
                    <a:pt x="7" y="7"/>
                    <a:pt x="7" y="7"/>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
              <a:extLst>
                <a:ext uri="{FF2B5EF4-FFF2-40B4-BE49-F238E27FC236}">
                  <a16:creationId xmlns:a16="http://schemas.microsoft.com/office/drawing/2014/main" id="{C60AD53F-B63F-4B81-BA0A-92D3BD2817FA}"/>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9">
              <a:extLst>
                <a:ext uri="{FF2B5EF4-FFF2-40B4-BE49-F238E27FC236}">
                  <a16:creationId xmlns:a16="http://schemas.microsoft.com/office/drawing/2014/main" id="{6420AF9C-E694-46AC-94D0-23AC7586C4D6}"/>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1">
              <a:extLst>
                <a:ext uri="{FF2B5EF4-FFF2-40B4-BE49-F238E27FC236}">
                  <a16:creationId xmlns:a16="http://schemas.microsoft.com/office/drawing/2014/main" id="{7AC4942D-5475-4F06-9D49-1BF579D1EEF7}"/>
                </a:ext>
              </a:extLst>
            </p:cNvPr>
            <p:cNvSpPr>
              <a:spLocks/>
            </p:cNvSpPr>
            <p:nvPr/>
          </p:nvSpPr>
          <p:spPr bwMode="auto">
            <a:xfrm>
              <a:off x="2246" y="5082"/>
              <a:ext cx="193" cy="147"/>
            </a:xfrm>
            <a:custGeom>
              <a:avLst/>
              <a:gdLst>
                <a:gd name="T0" fmla="*/ 109 w 113"/>
                <a:gd name="T1" fmla="*/ 0 h 86"/>
                <a:gd name="T2" fmla="*/ 109 w 113"/>
                <a:gd name="T3" fmla="*/ 0 h 86"/>
                <a:gd name="T4" fmla="*/ 104 w 113"/>
                <a:gd name="T5" fmla="*/ 5 h 86"/>
                <a:gd name="T6" fmla="*/ 103 w 113"/>
                <a:gd name="T7" fmla="*/ 7 h 86"/>
                <a:gd name="T8" fmla="*/ 76 w 113"/>
                <a:gd name="T9" fmla="*/ 35 h 86"/>
                <a:gd name="T10" fmla="*/ 75 w 113"/>
                <a:gd name="T11" fmla="*/ 37 h 86"/>
                <a:gd name="T12" fmla="*/ 49 w 113"/>
                <a:gd name="T13" fmla="*/ 65 h 86"/>
                <a:gd name="T14" fmla="*/ 47 w 113"/>
                <a:gd name="T15" fmla="*/ 67 h 86"/>
                <a:gd name="T16" fmla="*/ 42 w 113"/>
                <a:gd name="T17" fmla="*/ 72 h 86"/>
                <a:gd name="T18" fmla="*/ 25 w 113"/>
                <a:gd name="T19" fmla="*/ 59 h 86"/>
                <a:gd name="T20" fmla="*/ 16 w 113"/>
                <a:gd name="T21" fmla="*/ 57 h 86"/>
                <a:gd name="T22" fmla="*/ 1 w 113"/>
                <a:gd name="T23" fmla="*/ 66 h 86"/>
                <a:gd name="T24" fmla="*/ 0 w 113"/>
                <a:gd name="T25" fmla="*/ 68 h 86"/>
                <a:gd name="T26" fmla="*/ 0 w 113"/>
                <a:gd name="T27" fmla="*/ 69 h 86"/>
                <a:gd name="T28" fmla="*/ 18 w 113"/>
                <a:gd name="T29" fmla="*/ 85 h 86"/>
                <a:gd name="T30" fmla="*/ 26 w 113"/>
                <a:gd name="T31" fmla="*/ 86 h 86"/>
                <a:gd name="T32" fmla="*/ 27 w 113"/>
                <a:gd name="T33" fmla="*/ 86 h 86"/>
                <a:gd name="T34" fmla="*/ 40 w 113"/>
                <a:gd name="T35" fmla="*/ 82 h 86"/>
                <a:gd name="T36" fmla="*/ 40 w 113"/>
                <a:gd name="T37" fmla="*/ 82 h 86"/>
                <a:gd name="T38" fmla="*/ 51 w 113"/>
                <a:gd name="T39" fmla="*/ 70 h 86"/>
                <a:gd name="T40" fmla="*/ 53 w 113"/>
                <a:gd name="T41" fmla="*/ 68 h 86"/>
                <a:gd name="T42" fmla="*/ 79 w 113"/>
                <a:gd name="T43" fmla="*/ 40 h 86"/>
                <a:gd name="T44" fmla="*/ 81 w 113"/>
                <a:gd name="T45" fmla="*/ 38 h 86"/>
                <a:gd name="T46" fmla="*/ 107 w 113"/>
                <a:gd name="T47" fmla="*/ 10 h 86"/>
                <a:gd name="T48" fmla="*/ 108 w 113"/>
                <a:gd name="T49" fmla="*/ 9 h 86"/>
                <a:gd name="T50" fmla="*/ 113 w 113"/>
                <a:gd name="T51" fmla="*/ 4 h 86"/>
                <a:gd name="T52" fmla="*/ 109 w 113"/>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86">
                  <a:moveTo>
                    <a:pt x="109" y="0"/>
                  </a:moveTo>
                  <a:cubicBezTo>
                    <a:pt x="109" y="0"/>
                    <a:pt x="109" y="0"/>
                    <a:pt x="109" y="0"/>
                  </a:cubicBezTo>
                  <a:cubicBezTo>
                    <a:pt x="104" y="5"/>
                    <a:pt x="104" y="5"/>
                    <a:pt x="104" y="5"/>
                  </a:cubicBezTo>
                  <a:cubicBezTo>
                    <a:pt x="103" y="7"/>
                    <a:pt x="103" y="7"/>
                    <a:pt x="103" y="7"/>
                  </a:cubicBezTo>
                  <a:cubicBezTo>
                    <a:pt x="76" y="35"/>
                    <a:pt x="76" y="35"/>
                    <a:pt x="76" y="35"/>
                  </a:cubicBezTo>
                  <a:cubicBezTo>
                    <a:pt x="75" y="37"/>
                    <a:pt x="75" y="37"/>
                    <a:pt x="75" y="37"/>
                  </a:cubicBezTo>
                  <a:cubicBezTo>
                    <a:pt x="49" y="65"/>
                    <a:pt x="49" y="65"/>
                    <a:pt x="49" y="65"/>
                  </a:cubicBezTo>
                  <a:cubicBezTo>
                    <a:pt x="47" y="67"/>
                    <a:pt x="47" y="67"/>
                    <a:pt x="47" y="67"/>
                  </a:cubicBezTo>
                  <a:cubicBezTo>
                    <a:pt x="42" y="72"/>
                    <a:pt x="42" y="72"/>
                    <a:pt x="42" y="72"/>
                  </a:cubicBezTo>
                  <a:cubicBezTo>
                    <a:pt x="40" y="66"/>
                    <a:pt x="34" y="61"/>
                    <a:pt x="25" y="59"/>
                  </a:cubicBezTo>
                  <a:cubicBezTo>
                    <a:pt x="22" y="58"/>
                    <a:pt x="19" y="57"/>
                    <a:pt x="16" y="57"/>
                  </a:cubicBezTo>
                  <a:cubicBezTo>
                    <a:pt x="9" y="57"/>
                    <a:pt x="2" y="60"/>
                    <a:pt x="1" y="66"/>
                  </a:cubicBezTo>
                  <a:cubicBezTo>
                    <a:pt x="0" y="67"/>
                    <a:pt x="0" y="67"/>
                    <a:pt x="0" y="68"/>
                  </a:cubicBezTo>
                  <a:cubicBezTo>
                    <a:pt x="0" y="69"/>
                    <a:pt x="0" y="69"/>
                    <a:pt x="0" y="69"/>
                  </a:cubicBezTo>
                  <a:cubicBezTo>
                    <a:pt x="0" y="75"/>
                    <a:pt x="8" y="82"/>
                    <a:pt x="18" y="85"/>
                  </a:cubicBezTo>
                  <a:cubicBezTo>
                    <a:pt x="21" y="86"/>
                    <a:pt x="23" y="86"/>
                    <a:pt x="26" y="86"/>
                  </a:cubicBezTo>
                  <a:cubicBezTo>
                    <a:pt x="27" y="86"/>
                    <a:pt x="27" y="86"/>
                    <a:pt x="27" y="86"/>
                  </a:cubicBezTo>
                  <a:cubicBezTo>
                    <a:pt x="32" y="86"/>
                    <a:pt x="37" y="85"/>
                    <a:pt x="40" y="82"/>
                  </a:cubicBezTo>
                  <a:cubicBezTo>
                    <a:pt x="40" y="82"/>
                    <a:pt x="40" y="82"/>
                    <a:pt x="40" y="82"/>
                  </a:cubicBezTo>
                  <a:cubicBezTo>
                    <a:pt x="51" y="70"/>
                    <a:pt x="51" y="70"/>
                    <a:pt x="51" y="70"/>
                  </a:cubicBezTo>
                  <a:cubicBezTo>
                    <a:pt x="53" y="68"/>
                    <a:pt x="53" y="68"/>
                    <a:pt x="53" y="68"/>
                  </a:cubicBezTo>
                  <a:cubicBezTo>
                    <a:pt x="79" y="40"/>
                    <a:pt x="79" y="40"/>
                    <a:pt x="79" y="40"/>
                  </a:cubicBezTo>
                  <a:cubicBezTo>
                    <a:pt x="81" y="38"/>
                    <a:pt x="81" y="38"/>
                    <a:pt x="81" y="38"/>
                  </a:cubicBezTo>
                  <a:cubicBezTo>
                    <a:pt x="107" y="10"/>
                    <a:pt x="107" y="10"/>
                    <a:pt x="107" y="10"/>
                  </a:cubicBezTo>
                  <a:cubicBezTo>
                    <a:pt x="108" y="9"/>
                    <a:pt x="108" y="9"/>
                    <a:pt x="108" y="9"/>
                  </a:cubicBezTo>
                  <a:cubicBezTo>
                    <a:pt x="113" y="4"/>
                    <a:pt x="113" y="4"/>
                    <a:pt x="113" y="4"/>
                  </a:cubicBezTo>
                  <a:cubicBezTo>
                    <a:pt x="109" y="0"/>
                    <a:pt x="109" y="0"/>
                    <a:pt x="10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2">
              <a:extLst>
                <a:ext uri="{FF2B5EF4-FFF2-40B4-BE49-F238E27FC236}">
                  <a16:creationId xmlns:a16="http://schemas.microsoft.com/office/drawing/2014/main" id="{D6A0C041-3BC4-4511-BF8A-C46FBA0C79F5}"/>
                </a:ext>
              </a:extLst>
            </p:cNvPr>
            <p:cNvSpPr>
              <a:spLocks/>
            </p:cNvSpPr>
            <p:nvPr/>
          </p:nvSpPr>
          <p:spPr bwMode="auto">
            <a:xfrm>
              <a:off x="5916" y="3680"/>
              <a:ext cx="152" cy="317"/>
            </a:xfrm>
            <a:custGeom>
              <a:avLst/>
              <a:gdLst>
                <a:gd name="T0" fmla="*/ 81 w 89"/>
                <a:gd name="T1" fmla="*/ 0 h 186"/>
                <a:gd name="T2" fmla="*/ 81 w 89"/>
                <a:gd name="T3" fmla="*/ 0 h 186"/>
                <a:gd name="T4" fmla="*/ 80 w 89"/>
                <a:gd name="T5" fmla="*/ 11 h 186"/>
                <a:gd name="T6" fmla="*/ 79 w 89"/>
                <a:gd name="T7" fmla="*/ 14 h 186"/>
                <a:gd name="T8" fmla="*/ 71 w 89"/>
                <a:gd name="T9" fmla="*/ 72 h 186"/>
                <a:gd name="T10" fmla="*/ 70 w 89"/>
                <a:gd name="T11" fmla="*/ 75 h 186"/>
                <a:gd name="T12" fmla="*/ 62 w 89"/>
                <a:gd name="T13" fmla="*/ 132 h 186"/>
                <a:gd name="T14" fmla="*/ 62 w 89"/>
                <a:gd name="T15" fmla="*/ 135 h 186"/>
                <a:gd name="T16" fmla="*/ 60 w 89"/>
                <a:gd name="T17" fmla="*/ 146 h 186"/>
                <a:gd name="T18" fmla="*/ 43 w 89"/>
                <a:gd name="T19" fmla="*/ 141 h 186"/>
                <a:gd name="T20" fmla="*/ 28 w 89"/>
                <a:gd name="T21" fmla="*/ 144 h 186"/>
                <a:gd name="T22" fmla="*/ 3 w 89"/>
                <a:gd name="T23" fmla="*/ 174 h 186"/>
                <a:gd name="T24" fmla="*/ 26 w 89"/>
                <a:gd name="T25" fmla="*/ 186 h 186"/>
                <a:gd name="T26" fmla="*/ 41 w 89"/>
                <a:gd name="T27" fmla="*/ 184 h 186"/>
                <a:gd name="T28" fmla="*/ 66 w 89"/>
                <a:gd name="T29" fmla="*/ 160 h 186"/>
                <a:gd name="T30" fmla="*/ 66 w 89"/>
                <a:gd name="T31" fmla="*/ 160 h 186"/>
                <a:gd name="T32" fmla="*/ 69 w 89"/>
                <a:gd name="T33" fmla="*/ 136 h 186"/>
                <a:gd name="T34" fmla="*/ 70 w 89"/>
                <a:gd name="T35" fmla="*/ 133 h 186"/>
                <a:gd name="T36" fmla="*/ 78 w 89"/>
                <a:gd name="T37" fmla="*/ 75 h 186"/>
                <a:gd name="T38" fmla="*/ 79 w 89"/>
                <a:gd name="T39" fmla="*/ 72 h 186"/>
                <a:gd name="T40" fmla="*/ 87 w 89"/>
                <a:gd name="T41" fmla="*/ 15 h 186"/>
                <a:gd name="T42" fmla="*/ 88 w 89"/>
                <a:gd name="T43" fmla="*/ 12 h 186"/>
                <a:gd name="T44" fmla="*/ 89 w 89"/>
                <a:gd name="T45" fmla="*/ 2 h 186"/>
                <a:gd name="T46" fmla="*/ 81 w 89"/>
                <a:gd name="T4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186">
                  <a:moveTo>
                    <a:pt x="81" y="0"/>
                  </a:moveTo>
                  <a:cubicBezTo>
                    <a:pt x="81" y="0"/>
                    <a:pt x="81" y="0"/>
                    <a:pt x="81" y="0"/>
                  </a:cubicBezTo>
                  <a:cubicBezTo>
                    <a:pt x="80" y="11"/>
                    <a:pt x="80" y="11"/>
                    <a:pt x="80" y="11"/>
                  </a:cubicBezTo>
                  <a:cubicBezTo>
                    <a:pt x="79" y="14"/>
                    <a:pt x="79" y="14"/>
                    <a:pt x="79" y="14"/>
                  </a:cubicBezTo>
                  <a:cubicBezTo>
                    <a:pt x="71" y="72"/>
                    <a:pt x="71" y="72"/>
                    <a:pt x="71" y="72"/>
                  </a:cubicBezTo>
                  <a:cubicBezTo>
                    <a:pt x="70" y="75"/>
                    <a:pt x="70" y="75"/>
                    <a:pt x="70" y="75"/>
                  </a:cubicBezTo>
                  <a:cubicBezTo>
                    <a:pt x="62" y="132"/>
                    <a:pt x="62" y="132"/>
                    <a:pt x="62" y="132"/>
                  </a:cubicBezTo>
                  <a:cubicBezTo>
                    <a:pt x="62" y="135"/>
                    <a:pt x="62" y="135"/>
                    <a:pt x="62" y="135"/>
                  </a:cubicBezTo>
                  <a:cubicBezTo>
                    <a:pt x="60" y="146"/>
                    <a:pt x="60" y="146"/>
                    <a:pt x="60" y="146"/>
                  </a:cubicBezTo>
                  <a:cubicBezTo>
                    <a:pt x="56" y="143"/>
                    <a:pt x="50" y="141"/>
                    <a:pt x="43" y="141"/>
                  </a:cubicBezTo>
                  <a:cubicBezTo>
                    <a:pt x="38" y="141"/>
                    <a:pt x="33" y="142"/>
                    <a:pt x="28" y="144"/>
                  </a:cubicBezTo>
                  <a:cubicBezTo>
                    <a:pt x="10" y="150"/>
                    <a:pt x="0" y="163"/>
                    <a:pt x="3" y="174"/>
                  </a:cubicBezTo>
                  <a:cubicBezTo>
                    <a:pt x="6" y="182"/>
                    <a:pt x="15" y="186"/>
                    <a:pt x="26" y="186"/>
                  </a:cubicBezTo>
                  <a:cubicBezTo>
                    <a:pt x="30" y="186"/>
                    <a:pt x="36" y="185"/>
                    <a:pt x="41" y="184"/>
                  </a:cubicBezTo>
                  <a:cubicBezTo>
                    <a:pt x="55" y="179"/>
                    <a:pt x="64" y="169"/>
                    <a:pt x="66" y="160"/>
                  </a:cubicBezTo>
                  <a:cubicBezTo>
                    <a:pt x="66" y="160"/>
                    <a:pt x="66" y="160"/>
                    <a:pt x="66" y="160"/>
                  </a:cubicBezTo>
                  <a:cubicBezTo>
                    <a:pt x="69" y="136"/>
                    <a:pt x="69" y="136"/>
                    <a:pt x="69" y="136"/>
                  </a:cubicBezTo>
                  <a:cubicBezTo>
                    <a:pt x="70" y="133"/>
                    <a:pt x="70" y="133"/>
                    <a:pt x="70" y="133"/>
                  </a:cubicBezTo>
                  <a:cubicBezTo>
                    <a:pt x="78" y="75"/>
                    <a:pt x="78" y="75"/>
                    <a:pt x="78" y="75"/>
                  </a:cubicBezTo>
                  <a:cubicBezTo>
                    <a:pt x="79" y="72"/>
                    <a:pt x="79" y="72"/>
                    <a:pt x="79" y="72"/>
                  </a:cubicBezTo>
                  <a:cubicBezTo>
                    <a:pt x="87" y="15"/>
                    <a:pt x="87" y="15"/>
                    <a:pt x="87" y="15"/>
                  </a:cubicBezTo>
                  <a:cubicBezTo>
                    <a:pt x="88" y="12"/>
                    <a:pt x="88" y="12"/>
                    <a:pt x="88" y="12"/>
                  </a:cubicBezTo>
                  <a:cubicBezTo>
                    <a:pt x="89" y="2"/>
                    <a:pt x="89" y="2"/>
                    <a:pt x="89" y="2"/>
                  </a:cubicBezTo>
                  <a:cubicBezTo>
                    <a:pt x="81" y="0"/>
                    <a:pt x="81" y="0"/>
                    <a:pt x="8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3">
              <a:extLst>
                <a:ext uri="{FF2B5EF4-FFF2-40B4-BE49-F238E27FC236}">
                  <a16:creationId xmlns:a16="http://schemas.microsoft.com/office/drawing/2014/main" id="{76CE6B19-5F63-4CE5-82FD-0145CDB1F54B}"/>
                </a:ext>
              </a:extLst>
            </p:cNvPr>
            <p:cNvSpPr>
              <a:spLocks/>
            </p:cNvSpPr>
            <p:nvPr/>
          </p:nvSpPr>
          <p:spPr bwMode="auto">
            <a:xfrm>
              <a:off x="4611" y="1428"/>
              <a:ext cx="243" cy="449"/>
            </a:xfrm>
            <a:custGeom>
              <a:avLst/>
              <a:gdLst>
                <a:gd name="T0" fmla="*/ 142 w 142"/>
                <a:gd name="T1" fmla="*/ 2 h 263"/>
                <a:gd name="T2" fmla="*/ 131 w 142"/>
                <a:gd name="T3" fmla="*/ 0 h 263"/>
                <a:gd name="T4" fmla="*/ 128 w 142"/>
                <a:gd name="T5" fmla="*/ 15 h 263"/>
                <a:gd name="T6" fmla="*/ 127 w 142"/>
                <a:gd name="T7" fmla="*/ 19 h 263"/>
                <a:gd name="T8" fmla="*/ 109 w 142"/>
                <a:gd name="T9" fmla="*/ 101 h 263"/>
                <a:gd name="T10" fmla="*/ 109 w 142"/>
                <a:gd name="T11" fmla="*/ 105 h 263"/>
                <a:gd name="T12" fmla="*/ 91 w 142"/>
                <a:gd name="T13" fmla="*/ 186 h 263"/>
                <a:gd name="T14" fmla="*/ 91 w 142"/>
                <a:gd name="T15" fmla="*/ 190 h 263"/>
                <a:gd name="T16" fmla="*/ 87 w 142"/>
                <a:gd name="T17" fmla="*/ 205 h 263"/>
                <a:gd name="T18" fmla="*/ 42 w 142"/>
                <a:gd name="T19" fmla="*/ 199 h 263"/>
                <a:gd name="T20" fmla="*/ 4 w 142"/>
                <a:gd name="T21" fmla="*/ 240 h 263"/>
                <a:gd name="T22" fmla="*/ 57 w 142"/>
                <a:gd name="T23" fmla="*/ 256 h 263"/>
                <a:gd name="T24" fmla="*/ 94 w 142"/>
                <a:gd name="T25" fmla="*/ 226 h 263"/>
                <a:gd name="T26" fmla="*/ 94 w 142"/>
                <a:gd name="T27" fmla="*/ 226 h 263"/>
                <a:gd name="T28" fmla="*/ 102 w 142"/>
                <a:gd name="T29" fmla="*/ 191 h 263"/>
                <a:gd name="T30" fmla="*/ 103 w 142"/>
                <a:gd name="T31" fmla="*/ 187 h 263"/>
                <a:gd name="T32" fmla="*/ 120 w 142"/>
                <a:gd name="T33" fmla="*/ 106 h 263"/>
                <a:gd name="T34" fmla="*/ 121 w 142"/>
                <a:gd name="T35" fmla="*/ 102 h 263"/>
                <a:gd name="T36" fmla="*/ 138 w 142"/>
                <a:gd name="T37" fmla="*/ 21 h 263"/>
                <a:gd name="T38" fmla="*/ 139 w 142"/>
                <a:gd name="T39" fmla="*/ 16 h 263"/>
                <a:gd name="T40" fmla="*/ 142 w 142"/>
                <a:gd name="T41" fmla="*/ 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 h="263">
                  <a:moveTo>
                    <a:pt x="142" y="2"/>
                  </a:moveTo>
                  <a:cubicBezTo>
                    <a:pt x="131" y="0"/>
                    <a:pt x="131" y="0"/>
                    <a:pt x="131" y="0"/>
                  </a:cubicBezTo>
                  <a:cubicBezTo>
                    <a:pt x="128" y="15"/>
                    <a:pt x="128" y="15"/>
                    <a:pt x="128" y="15"/>
                  </a:cubicBezTo>
                  <a:cubicBezTo>
                    <a:pt x="127" y="19"/>
                    <a:pt x="127" y="19"/>
                    <a:pt x="127" y="19"/>
                  </a:cubicBezTo>
                  <a:cubicBezTo>
                    <a:pt x="109" y="101"/>
                    <a:pt x="109" y="101"/>
                    <a:pt x="109" y="101"/>
                  </a:cubicBezTo>
                  <a:cubicBezTo>
                    <a:pt x="109" y="105"/>
                    <a:pt x="109" y="105"/>
                    <a:pt x="109" y="105"/>
                  </a:cubicBezTo>
                  <a:cubicBezTo>
                    <a:pt x="91" y="186"/>
                    <a:pt x="91" y="186"/>
                    <a:pt x="91" y="186"/>
                  </a:cubicBezTo>
                  <a:cubicBezTo>
                    <a:pt x="91" y="190"/>
                    <a:pt x="91" y="190"/>
                    <a:pt x="91" y="190"/>
                  </a:cubicBezTo>
                  <a:cubicBezTo>
                    <a:pt x="87" y="205"/>
                    <a:pt x="87" y="205"/>
                    <a:pt x="87" y="205"/>
                  </a:cubicBezTo>
                  <a:cubicBezTo>
                    <a:pt x="78" y="197"/>
                    <a:pt x="60" y="194"/>
                    <a:pt x="42" y="199"/>
                  </a:cubicBezTo>
                  <a:cubicBezTo>
                    <a:pt x="17" y="206"/>
                    <a:pt x="0" y="224"/>
                    <a:pt x="4" y="240"/>
                  </a:cubicBezTo>
                  <a:cubicBezTo>
                    <a:pt x="9" y="256"/>
                    <a:pt x="32" y="263"/>
                    <a:pt x="57" y="256"/>
                  </a:cubicBezTo>
                  <a:cubicBezTo>
                    <a:pt x="77" y="251"/>
                    <a:pt x="91" y="239"/>
                    <a:pt x="94" y="226"/>
                  </a:cubicBezTo>
                  <a:cubicBezTo>
                    <a:pt x="94" y="226"/>
                    <a:pt x="94" y="226"/>
                    <a:pt x="94" y="226"/>
                  </a:cubicBezTo>
                  <a:cubicBezTo>
                    <a:pt x="102" y="191"/>
                    <a:pt x="102" y="191"/>
                    <a:pt x="102" y="191"/>
                  </a:cubicBezTo>
                  <a:cubicBezTo>
                    <a:pt x="103" y="187"/>
                    <a:pt x="103" y="187"/>
                    <a:pt x="103" y="187"/>
                  </a:cubicBezTo>
                  <a:cubicBezTo>
                    <a:pt x="120" y="106"/>
                    <a:pt x="120" y="106"/>
                    <a:pt x="120" y="106"/>
                  </a:cubicBezTo>
                  <a:cubicBezTo>
                    <a:pt x="121" y="102"/>
                    <a:pt x="121" y="102"/>
                    <a:pt x="121" y="102"/>
                  </a:cubicBezTo>
                  <a:cubicBezTo>
                    <a:pt x="138" y="21"/>
                    <a:pt x="138" y="21"/>
                    <a:pt x="138" y="21"/>
                  </a:cubicBezTo>
                  <a:cubicBezTo>
                    <a:pt x="139" y="16"/>
                    <a:pt x="139" y="16"/>
                    <a:pt x="139" y="16"/>
                  </a:cubicBezTo>
                  <a:lnTo>
                    <a:pt x="14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4">
              <a:extLst>
                <a:ext uri="{FF2B5EF4-FFF2-40B4-BE49-F238E27FC236}">
                  <a16:creationId xmlns:a16="http://schemas.microsoft.com/office/drawing/2014/main" id="{B29A39D0-650E-4590-992A-3EC014A64389}"/>
                </a:ext>
              </a:extLst>
            </p:cNvPr>
            <p:cNvSpPr>
              <a:spLocks/>
            </p:cNvSpPr>
            <p:nvPr/>
          </p:nvSpPr>
          <p:spPr bwMode="auto">
            <a:xfrm>
              <a:off x="4732" y="452"/>
              <a:ext cx="185" cy="342"/>
            </a:xfrm>
            <a:custGeom>
              <a:avLst/>
              <a:gdLst>
                <a:gd name="T0" fmla="*/ 108 w 108"/>
                <a:gd name="T1" fmla="*/ 2 h 200"/>
                <a:gd name="T2" fmla="*/ 100 w 108"/>
                <a:gd name="T3" fmla="*/ 0 h 200"/>
                <a:gd name="T4" fmla="*/ 97 w 108"/>
                <a:gd name="T5" fmla="*/ 12 h 200"/>
                <a:gd name="T6" fmla="*/ 97 w 108"/>
                <a:gd name="T7" fmla="*/ 15 h 200"/>
                <a:gd name="T8" fmla="*/ 83 w 108"/>
                <a:gd name="T9" fmla="*/ 76 h 200"/>
                <a:gd name="T10" fmla="*/ 83 w 108"/>
                <a:gd name="T11" fmla="*/ 80 h 200"/>
                <a:gd name="T12" fmla="*/ 70 w 108"/>
                <a:gd name="T13" fmla="*/ 141 h 200"/>
                <a:gd name="T14" fmla="*/ 69 w 108"/>
                <a:gd name="T15" fmla="*/ 144 h 200"/>
                <a:gd name="T16" fmla="*/ 67 w 108"/>
                <a:gd name="T17" fmla="*/ 156 h 200"/>
                <a:gd name="T18" fmla="*/ 32 w 108"/>
                <a:gd name="T19" fmla="*/ 151 h 200"/>
                <a:gd name="T20" fmla="*/ 3 w 108"/>
                <a:gd name="T21" fmla="*/ 183 h 200"/>
                <a:gd name="T22" fmla="*/ 44 w 108"/>
                <a:gd name="T23" fmla="*/ 195 h 200"/>
                <a:gd name="T24" fmla="*/ 72 w 108"/>
                <a:gd name="T25" fmla="*/ 172 h 200"/>
                <a:gd name="T26" fmla="*/ 72 w 108"/>
                <a:gd name="T27" fmla="*/ 172 h 200"/>
                <a:gd name="T28" fmla="*/ 78 w 108"/>
                <a:gd name="T29" fmla="*/ 145 h 200"/>
                <a:gd name="T30" fmla="*/ 78 w 108"/>
                <a:gd name="T31" fmla="*/ 142 h 200"/>
                <a:gd name="T32" fmla="*/ 91 w 108"/>
                <a:gd name="T33" fmla="*/ 80 h 200"/>
                <a:gd name="T34" fmla="*/ 92 w 108"/>
                <a:gd name="T35" fmla="*/ 77 h 200"/>
                <a:gd name="T36" fmla="*/ 105 w 108"/>
                <a:gd name="T37" fmla="*/ 16 h 200"/>
                <a:gd name="T38" fmla="*/ 106 w 108"/>
                <a:gd name="T39" fmla="*/ 12 h 200"/>
                <a:gd name="T40" fmla="*/ 108 w 108"/>
                <a:gd name="T41"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00">
                  <a:moveTo>
                    <a:pt x="108" y="2"/>
                  </a:moveTo>
                  <a:cubicBezTo>
                    <a:pt x="100" y="0"/>
                    <a:pt x="100" y="0"/>
                    <a:pt x="100" y="0"/>
                  </a:cubicBezTo>
                  <a:cubicBezTo>
                    <a:pt x="97" y="12"/>
                    <a:pt x="97" y="12"/>
                    <a:pt x="97" y="12"/>
                  </a:cubicBezTo>
                  <a:cubicBezTo>
                    <a:pt x="97" y="15"/>
                    <a:pt x="97" y="15"/>
                    <a:pt x="97" y="15"/>
                  </a:cubicBezTo>
                  <a:cubicBezTo>
                    <a:pt x="83" y="76"/>
                    <a:pt x="83" y="76"/>
                    <a:pt x="83" y="76"/>
                  </a:cubicBezTo>
                  <a:cubicBezTo>
                    <a:pt x="83" y="80"/>
                    <a:pt x="83" y="80"/>
                    <a:pt x="83" y="80"/>
                  </a:cubicBezTo>
                  <a:cubicBezTo>
                    <a:pt x="70" y="141"/>
                    <a:pt x="70" y="141"/>
                    <a:pt x="70" y="141"/>
                  </a:cubicBezTo>
                  <a:cubicBezTo>
                    <a:pt x="69" y="144"/>
                    <a:pt x="69" y="144"/>
                    <a:pt x="69" y="144"/>
                  </a:cubicBezTo>
                  <a:cubicBezTo>
                    <a:pt x="67" y="156"/>
                    <a:pt x="67" y="156"/>
                    <a:pt x="67" y="156"/>
                  </a:cubicBezTo>
                  <a:cubicBezTo>
                    <a:pt x="59" y="150"/>
                    <a:pt x="46" y="148"/>
                    <a:pt x="32" y="151"/>
                  </a:cubicBezTo>
                  <a:cubicBezTo>
                    <a:pt x="13" y="157"/>
                    <a:pt x="0" y="170"/>
                    <a:pt x="3" y="183"/>
                  </a:cubicBezTo>
                  <a:cubicBezTo>
                    <a:pt x="7" y="195"/>
                    <a:pt x="25" y="200"/>
                    <a:pt x="44" y="195"/>
                  </a:cubicBezTo>
                  <a:cubicBezTo>
                    <a:pt x="59" y="191"/>
                    <a:pt x="69" y="181"/>
                    <a:pt x="72" y="172"/>
                  </a:cubicBezTo>
                  <a:cubicBezTo>
                    <a:pt x="72" y="172"/>
                    <a:pt x="72" y="172"/>
                    <a:pt x="72" y="172"/>
                  </a:cubicBezTo>
                  <a:cubicBezTo>
                    <a:pt x="78" y="145"/>
                    <a:pt x="78" y="145"/>
                    <a:pt x="78" y="145"/>
                  </a:cubicBezTo>
                  <a:cubicBezTo>
                    <a:pt x="78" y="142"/>
                    <a:pt x="78" y="142"/>
                    <a:pt x="78" y="142"/>
                  </a:cubicBezTo>
                  <a:cubicBezTo>
                    <a:pt x="91" y="80"/>
                    <a:pt x="91" y="80"/>
                    <a:pt x="91" y="80"/>
                  </a:cubicBezTo>
                  <a:cubicBezTo>
                    <a:pt x="92" y="77"/>
                    <a:pt x="92" y="77"/>
                    <a:pt x="92" y="77"/>
                  </a:cubicBezTo>
                  <a:cubicBezTo>
                    <a:pt x="105" y="16"/>
                    <a:pt x="105" y="16"/>
                    <a:pt x="105" y="16"/>
                  </a:cubicBezTo>
                  <a:cubicBezTo>
                    <a:pt x="106" y="12"/>
                    <a:pt x="106" y="12"/>
                    <a:pt x="106" y="12"/>
                  </a:cubicBezTo>
                  <a:lnTo>
                    <a:pt x="10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5">
              <a:extLst>
                <a:ext uri="{FF2B5EF4-FFF2-40B4-BE49-F238E27FC236}">
                  <a16:creationId xmlns:a16="http://schemas.microsoft.com/office/drawing/2014/main" id="{736DCFD7-EB84-4AFB-9228-193B9CCFC0E7}"/>
                </a:ext>
              </a:extLst>
            </p:cNvPr>
            <p:cNvSpPr>
              <a:spLocks/>
            </p:cNvSpPr>
            <p:nvPr/>
          </p:nvSpPr>
          <p:spPr bwMode="auto">
            <a:xfrm>
              <a:off x="4982" y="1944"/>
              <a:ext cx="164" cy="246"/>
            </a:xfrm>
            <a:custGeom>
              <a:avLst/>
              <a:gdLst>
                <a:gd name="T0" fmla="*/ 5 w 96"/>
                <a:gd name="T1" fmla="*/ 0 h 144"/>
                <a:gd name="T2" fmla="*/ 0 w 96"/>
                <a:gd name="T3" fmla="*/ 4 h 144"/>
                <a:gd name="T4" fmla="*/ 6 w 96"/>
                <a:gd name="T5" fmla="*/ 10 h 144"/>
                <a:gd name="T6" fmla="*/ 8 w 96"/>
                <a:gd name="T7" fmla="*/ 12 h 144"/>
                <a:gd name="T8" fmla="*/ 39 w 96"/>
                <a:gd name="T9" fmla="*/ 47 h 144"/>
                <a:gd name="T10" fmla="*/ 40 w 96"/>
                <a:gd name="T11" fmla="*/ 49 h 144"/>
                <a:gd name="T12" fmla="*/ 71 w 96"/>
                <a:gd name="T13" fmla="*/ 83 h 144"/>
                <a:gd name="T14" fmla="*/ 73 w 96"/>
                <a:gd name="T15" fmla="*/ 85 h 144"/>
                <a:gd name="T16" fmla="*/ 79 w 96"/>
                <a:gd name="T17" fmla="*/ 92 h 144"/>
                <a:gd name="T18" fmla="*/ 61 w 96"/>
                <a:gd name="T19" fmla="*/ 110 h 144"/>
                <a:gd name="T20" fmla="*/ 67 w 96"/>
                <a:gd name="T21" fmla="*/ 141 h 144"/>
                <a:gd name="T22" fmla="*/ 92 w 96"/>
                <a:gd name="T23" fmla="*/ 122 h 144"/>
                <a:gd name="T24" fmla="*/ 90 w 96"/>
                <a:gd name="T25" fmla="*/ 95 h 144"/>
                <a:gd name="T26" fmla="*/ 90 w 96"/>
                <a:gd name="T27" fmla="*/ 95 h 144"/>
                <a:gd name="T28" fmla="*/ 77 w 96"/>
                <a:gd name="T29" fmla="*/ 80 h 144"/>
                <a:gd name="T30" fmla="*/ 75 w 96"/>
                <a:gd name="T31" fmla="*/ 78 h 144"/>
                <a:gd name="T32" fmla="*/ 44 w 96"/>
                <a:gd name="T33" fmla="*/ 44 h 144"/>
                <a:gd name="T34" fmla="*/ 43 w 96"/>
                <a:gd name="T35" fmla="*/ 42 h 144"/>
                <a:gd name="T36" fmla="*/ 12 w 96"/>
                <a:gd name="T37" fmla="*/ 7 h 144"/>
                <a:gd name="T38" fmla="*/ 10 w 96"/>
                <a:gd name="T39" fmla="*/ 6 h 144"/>
                <a:gd name="T40" fmla="*/ 5 w 96"/>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44">
                  <a:moveTo>
                    <a:pt x="5" y="0"/>
                  </a:moveTo>
                  <a:cubicBezTo>
                    <a:pt x="0" y="4"/>
                    <a:pt x="0" y="4"/>
                    <a:pt x="0" y="4"/>
                  </a:cubicBezTo>
                  <a:cubicBezTo>
                    <a:pt x="6" y="10"/>
                    <a:pt x="6" y="10"/>
                    <a:pt x="6" y="10"/>
                  </a:cubicBezTo>
                  <a:cubicBezTo>
                    <a:pt x="8" y="12"/>
                    <a:pt x="8" y="12"/>
                    <a:pt x="8" y="12"/>
                  </a:cubicBezTo>
                  <a:cubicBezTo>
                    <a:pt x="39" y="47"/>
                    <a:pt x="39" y="47"/>
                    <a:pt x="39" y="47"/>
                  </a:cubicBezTo>
                  <a:cubicBezTo>
                    <a:pt x="40" y="49"/>
                    <a:pt x="40" y="49"/>
                    <a:pt x="40" y="49"/>
                  </a:cubicBezTo>
                  <a:cubicBezTo>
                    <a:pt x="71" y="83"/>
                    <a:pt x="71" y="83"/>
                    <a:pt x="71" y="83"/>
                  </a:cubicBezTo>
                  <a:cubicBezTo>
                    <a:pt x="73" y="85"/>
                    <a:pt x="73" y="85"/>
                    <a:pt x="73" y="85"/>
                  </a:cubicBezTo>
                  <a:cubicBezTo>
                    <a:pt x="79" y="92"/>
                    <a:pt x="79" y="92"/>
                    <a:pt x="79" y="92"/>
                  </a:cubicBezTo>
                  <a:cubicBezTo>
                    <a:pt x="72" y="93"/>
                    <a:pt x="65" y="100"/>
                    <a:pt x="61" y="110"/>
                  </a:cubicBezTo>
                  <a:cubicBezTo>
                    <a:pt x="56" y="124"/>
                    <a:pt x="58" y="137"/>
                    <a:pt x="67" y="141"/>
                  </a:cubicBezTo>
                  <a:cubicBezTo>
                    <a:pt x="75" y="144"/>
                    <a:pt x="87" y="136"/>
                    <a:pt x="92" y="122"/>
                  </a:cubicBezTo>
                  <a:cubicBezTo>
                    <a:pt x="96" y="112"/>
                    <a:pt x="95" y="101"/>
                    <a:pt x="90" y="95"/>
                  </a:cubicBezTo>
                  <a:cubicBezTo>
                    <a:pt x="90" y="95"/>
                    <a:pt x="90" y="95"/>
                    <a:pt x="90" y="95"/>
                  </a:cubicBezTo>
                  <a:cubicBezTo>
                    <a:pt x="77" y="80"/>
                    <a:pt x="77" y="80"/>
                    <a:pt x="77" y="80"/>
                  </a:cubicBezTo>
                  <a:cubicBezTo>
                    <a:pt x="75" y="78"/>
                    <a:pt x="75" y="78"/>
                    <a:pt x="75" y="78"/>
                  </a:cubicBezTo>
                  <a:cubicBezTo>
                    <a:pt x="44" y="44"/>
                    <a:pt x="44" y="44"/>
                    <a:pt x="44" y="44"/>
                  </a:cubicBezTo>
                  <a:cubicBezTo>
                    <a:pt x="43" y="42"/>
                    <a:pt x="43" y="42"/>
                    <a:pt x="43" y="42"/>
                  </a:cubicBezTo>
                  <a:cubicBezTo>
                    <a:pt x="12" y="7"/>
                    <a:pt x="12" y="7"/>
                    <a:pt x="12" y="7"/>
                  </a:cubicBezTo>
                  <a:cubicBezTo>
                    <a:pt x="10" y="6"/>
                    <a:pt x="10" y="6"/>
                    <a:pt x="10" y="6"/>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7">
              <a:extLst>
                <a:ext uri="{FF2B5EF4-FFF2-40B4-BE49-F238E27FC236}">
                  <a16:creationId xmlns:a16="http://schemas.microsoft.com/office/drawing/2014/main" id="{CD216625-4EFC-42C0-81C1-E87AE45E083B}"/>
                </a:ext>
              </a:extLst>
            </p:cNvPr>
            <p:cNvSpPr>
              <a:spLocks/>
            </p:cNvSpPr>
            <p:nvPr/>
          </p:nvSpPr>
          <p:spPr bwMode="auto">
            <a:xfrm>
              <a:off x="4500" y="1265"/>
              <a:ext cx="164" cy="243"/>
            </a:xfrm>
            <a:custGeom>
              <a:avLst/>
              <a:gdLst>
                <a:gd name="T0" fmla="*/ 5 w 96"/>
                <a:gd name="T1" fmla="*/ 0 h 142"/>
                <a:gd name="T2" fmla="*/ 0 w 96"/>
                <a:gd name="T3" fmla="*/ 5 h 142"/>
                <a:gd name="T4" fmla="*/ 6 w 96"/>
                <a:gd name="T5" fmla="*/ 11 h 142"/>
                <a:gd name="T6" fmla="*/ 8 w 96"/>
                <a:gd name="T7" fmla="*/ 13 h 142"/>
                <a:gd name="T8" fmla="*/ 39 w 96"/>
                <a:gd name="T9" fmla="*/ 48 h 142"/>
                <a:gd name="T10" fmla="*/ 40 w 96"/>
                <a:gd name="T11" fmla="*/ 49 h 142"/>
                <a:gd name="T12" fmla="*/ 71 w 96"/>
                <a:gd name="T13" fmla="*/ 84 h 142"/>
                <a:gd name="T14" fmla="*/ 73 w 96"/>
                <a:gd name="T15" fmla="*/ 86 h 142"/>
                <a:gd name="T16" fmla="*/ 79 w 96"/>
                <a:gd name="T17" fmla="*/ 92 h 142"/>
                <a:gd name="T18" fmla="*/ 61 w 96"/>
                <a:gd name="T19" fmla="*/ 111 h 142"/>
                <a:gd name="T20" fmla="*/ 67 w 96"/>
                <a:gd name="T21" fmla="*/ 141 h 142"/>
                <a:gd name="T22" fmla="*/ 71 w 96"/>
                <a:gd name="T23" fmla="*/ 142 h 142"/>
                <a:gd name="T24" fmla="*/ 71 w 96"/>
                <a:gd name="T25" fmla="*/ 142 h 142"/>
                <a:gd name="T26" fmla="*/ 92 w 96"/>
                <a:gd name="T27" fmla="*/ 123 h 142"/>
                <a:gd name="T28" fmla="*/ 90 w 96"/>
                <a:gd name="T29" fmla="*/ 96 h 142"/>
                <a:gd name="T30" fmla="*/ 90 w 96"/>
                <a:gd name="T31" fmla="*/ 96 h 142"/>
                <a:gd name="T32" fmla="*/ 77 w 96"/>
                <a:gd name="T33" fmla="*/ 81 h 142"/>
                <a:gd name="T34" fmla="*/ 76 w 96"/>
                <a:gd name="T35" fmla="*/ 79 h 142"/>
                <a:gd name="T36" fmla="*/ 45 w 96"/>
                <a:gd name="T37" fmla="*/ 45 h 142"/>
                <a:gd name="T38" fmla="*/ 43 w 96"/>
                <a:gd name="T39" fmla="*/ 43 h 142"/>
                <a:gd name="T40" fmla="*/ 12 w 96"/>
                <a:gd name="T41" fmla="*/ 8 h 142"/>
                <a:gd name="T42" fmla="*/ 10 w 96"/>
                <a:gd name="T43" fmla="*/ 6 h 142"/>
                <a:gd name="T44" fmla="*/ 5 w 96"/>
                <a:gd name="T4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2">
                  <a:moveTo>
                    <a:pt x="5" y="0"/>
                  </a:moveTo>
                  <a:cubicBezTo>
                    <a:pt x="0" y="5"/>
                    <a:pt x="0" y="5"/>
                    <a:pt x="0" y="5"/>
                  </a:cubicBezTo>
                  <a:cubicBezTo>
                    <a:pt x="6" y="11"/>
                    <a:pt x="6" y="11"/>
                    <a:pt x="6" y="11"/>
                  </a:cubicBezTo>
                  <a:cubicBezTo>
                    <a:pt x="8" y="13"/>
                    <a:pt x="8" y="13"/>
                    <a:pt x="8" y="13"/>
                  </a:cubicBezTo>
                  <a:cubicBezTo>
                    <a:pt x="39" y="48"/>
                    <a:pt x="39" y="48"/>
                    <a:pt x="39" y="48"/>
                  </a:cubicBezTo>
                  <a:cubicBezTo>
                    <a:pt x="40" y="49"/>
                    <a:pt x="40" y="49"/>
                    <a:pt x="40" y="49"/>
                  </a:cubicBezTo>
                  <a:cubicBezTo>
                    <a:pt x="71" y="84"/>
                    <a:pt x="71" y="84"/>
                    <a:pt x="71" y="84"/>
                  </a:cubicBezTo>
                  <a:cubicBezTo>
                    <a:pt x="73" y="86"/>
                    <a:pt x="73" y="86"/>
                    <a:pt x="73" y="86"/>
                  </a:cubicBezTo>
                  <a:cubicBezTo>
                    <a:pt x="79" y="92"/>
                    <a:pt x="79" y="92"/>
                    <a:pt x="79" y="92"/>
                  </a:cubicBezTo>
                  <a:cubicBezTo>
                    <a:pt x="72" y="94"/>
                    <a:pt x="65" y="101"/>
                    <a:pt x="61" y="111"/>
                  </a:cubicBezTo>
                  <a:cubicBezTo>
                    <a:pt x="56" y="124"/>
                    <a:pt x="58" y="138"/>
                    <a:pt x="67" y="141"/>
                  </a:cubicBezTo>
                  <a:cubicBezTo>
                    <a:pt x="68" y="142"/>
                    <a:pt x="70" y="142"/>
                    <a:pt x="71" y="142"/>
                  </a:cubicBezTo>
                  <a:cubicBezTo>
                    <a:pt x="71" y="142"/>
                    <a:pt x="71" y="142"/>
                    <a:pt x="71" y="142"/>
                  </a:cubicBezTo>
                  <a:cubicBezTo>
                    <a:pt x="79" y="142"/>
                    <a:pt x="88" y="134"/>
                    <a:pt x="92" y="123"/>
                  </a:cubicBezTo>
                  <a:cubicBezTo>
                    <a:pt x="96" y="112"/>
                    <a:pt x="95" y="102"/>
                    <a:pt x="90" y="96"/>
                  </a:cubicBezTo>
                  <a:cubicBezTo>
                    <a:pt x="90" y="96"/>
                    <a:pt x="90" y="96"/>
                    <a:pt x="90" y="96"/>
                  </a:cubicBezTo>
                  <a:cubicBezTo>
                    <a:pt x="77" y="81"/>
                    <a:pt x="77" y="81"/>
                    <a:pt x="77" y="81"/>
                  </a:cubicBezTo>
                  <a:cubicBezTo>
                    <a:pt x="76" y="79"/>
                    <a:pt x="76" y="79"/>
                    <a:pt x="76" y="79"/>
                  </a:cubicBezTo>
                  <a:cubicBezTo>
                    <a:pt x="45" y="45"/>
                    <a:pt x="45" y="45"/>
                    <a:pt x="45" y="45"/>
                  </a:cubicBezTo>
                  <a:cubicBezTo>
                    <a:pt x="43" y="43"/>
                    <a:pt x="43" y="43"/>
                    <a:pt x="43" y="43"/>
                  </a:cubicBezTo>
                  <a:cubicBezTo>
                    <a:pt x="12" y="8"/>
                    <a:pt x="12" y="8"/>
                    <a:pt x="12" y="8"/>
                  </a:cubicBezTo>
                  <a:cubicBezTo>
                    <a:pt x="10" y="6"/>
                    <a:pt x="10" y="6"/>
                    <a:pt x="10"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25000" dirty="0"/>
            </a:p>
          </p:txBody>
        </p:sp>
        <p:sp>
          <p:nvSpPr>
            <p:cNvPr id="67" name="Freeform 68">
              <a:extLst>
                <a:ext uri="{FF2B5EF4-FFF2-40B4-BE49-F238E27FC236}">
                  <a16:creationId xmlns:a16="http://schemas.microsoft.com/office/drawing/2014/main" id="{BF6248EC-4857-4788-9F58-107A490014C4}"/>
                </a:ext>
              </a:extLst>
            </p:cNvPr>
            <p:cNvSpPr>
              <a:spLocks noEditPoints="1"/>
            </p:cNvSpPr>
            <p:nvPr/>
          </p:nvSpPr>
          <p:spPr bwMode="auto">
            <a:xfrm>
              <a:off x="2471" y="5048"/>
              <a:ext cx="345" cy="846"/>
            </a:xfrm>
            <a:custGeom>
              <a:avLst/>
              <a:gdLst>
                <a:gd name="T0" fmla="*/ 49 w 202"/>
                <a:gd name="T1" fmla="*/ 176 h 495"/>
                <a:gd name="T2" fmla="*/ 54 w 202"/>
                <a:gd name="T3" fmla="*/ 216 h 495"/>
                <a:gd name="T4" fmla="*/ 69 w 202"/>
                <a:gd name="T5" fmla="*/ 323 h 495"/>
                <a:gd name="T6" fmla="*/ 81 w 202"/>
                <a:gd name="T7" fmla="*/ 411 h 495"/>
                <a:gd name="T8" fmla="*/ 4 w 202"/>
                <a:gd name="T9" fmla="*/ 472 h 495"/>
                <a:gd name="T10" fmla="*/ 7 w 202"/>
                <a:gd name="T11" fmla="*/ 479 h 495"/>
                <a:gd name="T12" fmla="*/ 96 w 202"/>
                <a:gd name="T13" fmla="*/ 430 h 495"/>
                <a:gd name="T14" fmla="*/ 96 w 202"/>
                <a:gd name="T15" fmla="*/ 425 h 495"/>
                <a:gd name="T16" fmla="*/ 82 w 202"/>
                <a:gd name="T17" fmla="*/ 325 h 495"/>
                <a:gd name="T18" fmla="*/ 70 w 202"/>
                <a:gd name="T19" fmla="*/ 240 h 495"/>
                <a:gd name="T20" fmla="*/ 90 w 202"/>
                <a:gd name="T21" fmla="*/ 210 h 495"/>
                <a:gd name="T22" fmla="*/ 159 w 202"/>
                <a:gd name="T23" fmla="*/ 106 h 495"/>
                <a:gd name="T24" fmla="*/ 168 w 202"/>
                <a:gd name="T25" fmla="*/ 106 h 495"/>
                <a:gd name="T26" fmla="*/ 181 w 202"/>
                <a:gd name="T27" fmla="*/ 195 h 495"/>
                <a:gd name="T28" fmla="*/ 185 w 202"/>
                <a:gd name="T29" fmla="*/ 225 h 495"/>
                <a:gd name="T30" fmla="*/ 111 w 202"/>
                <a:gd name="T31" fmla="*/ 294 h 495"/>
                <a:gd name="T32" fmla="*/ 139 w 202"/>
                <a:gd name="T33" fmla="*/ 304 h 495"/>
                <a:gd name="T34" fmla="*/ 173 w 202"/>
                <a:gd name="T35" fmla="*/ 291 h 495"/>
                <a:gd name="T36" fmla="*/ 200 w 202"/>
                <a:gd name="T37" fmla="*/ 244 h 495"/>
                <a:gd name="T38" fmla="*/ 194 w 202"/>
                <a:gd name="T39" fmla="*/ 200 h 495"/>
                <a:gd name="T40" fmla="*/ 182 w 202"/>
                <a:gd name="T41" fmla="*/ 113 h 495"/>
                <a:gd name="T42" fmla="*/ 177 w 202"/>
                <a:gd name="T43" fmla="*/ 79 h 495"/>
                <a:gd name="T44" fmla="*/ 169 w 202"/>
                <a:gd name="T45" fmla="*/ 19 h 495"/>
                <a:gd name="T46" fmla="*/ 156 w 202"/>
                <a:gd name="T47" fmla="*/ 16 h 495"/>
                <a:gd name="T48" fmla="*/ 93 w 202"/>
                <a:gd name="T49" fmla="*/ 110 h 495"/>
                <a:gd name="T50" fmla="*/ 158 w 202"/>
                <a:gd name="T51" fmla="*/ 35 h 495"/>
                <a:gd name="T52" fmla="*/ 145 w 202"/>
                <a:gd name="T53" fmla="*/ 105 h 495"/>
                <a:gd name="T54" fmla="*/ 73 w 202"/>
                <a:gd name="T55" fmla="*/ 213 h 495"/>
                <a:gd name="T56" fmla="*/ 67 w 202"/>
                <a:gd name="T57" fmla="*/ 221 h 495"/>
                <a:gd name="T58" fmla="*/ 66 w 202"/>
                <a:gd name="T59" fmla="*/ 214 h 495"/>
                <a:gd name="T60" fmla="*/ 108 w 202"/>
                <a:gd name="T61" fmla="*/ 110 h 495"/>
                <a:gd name="T62" fmla="*/ 158 w 202"/>
                <a:gd name="T63" fmla="*/ 35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495">
                  <a:moveTo>
                    <a:pt x="49" y="176"/>
                  </a:moveTo>
                  <a:cubicBezTo>
                    <a:pt x="49" y="176"/>
                    <a:pt x="49" y="176"/>
                    <a:pt x="49" y="176"/>
                  </a:cubicBezTo>
                  <a:cubicBezTo>
                    <a:pt x="48" y="177"/>
                    <a:pt x="48" y="177"/>
                    <a:pt x="48" y="177"/>
                  </a:cubicBezTo>
                  <a:cubicBezTo>
                    <a:pt x="54" y="216"/>
                    <a:pt x="54" y="216"/>
                    <a:pt x="54" y="216"/>
                  </a:cubicBezTo>
                  <a:cubicBezTo>
                    <a:pt x="55" y="223"/>
                    <a:pt x="55" y="223"/>
                    <a:pt x="55" y="223"/>
                  </a:cubicBezTo>
                  <a:cubicBezTo>
                    <a:pt x="69" y="323"/>
                    <a:pt x="69" y="323"/>
                    <a:pt x="69" y="323"/>
                  </a:cubicBezTo>
                  <a:cubicBezTo>
                    <a:pt x="70" y="330"/>
                    <a:pt x="70" y="330"/>
                    <a:pt x="70" y="330"/>
                  </a:cubicBezTo>
                  <a:cubicBezTo>
                    <a:pt x="81" y="411"/>
                    <a:pt x="81" y="411"/>
                    <a:pt x="81" y="411"/>
                  </a:cubicBezTo>
                  <a:cubicBezTo>
                    <a:pt x="68" y="406"/>
                    <a:pt x="48" y="410"/>
                    <a:pt x="31" y="422"/>
                  </a:cubicBezTo>
                  <a:cubicBezTo>
                    <a:pt x="10" y="436"/>
                    <a:pt x="0" y="457"/>
                    <a:pt x="4" y="472"/>
                  </a:cubicBezTo>
                  <a:cubicBezTo>
                    <a:pt x="4" y="475"/>
                    <a:pt x="5" y="477"/>
                    <a:pt x="7" y="479"/>
                  </a:cubicBezTo>
                  <a:cubicBezTo>
                    <a:pt x="7" y="479"/>
                    <a:pt x="7" y="479"/>
                    <a:pt x="7" y="479"/>
                  </a:cubicBezTo>
                  <a:cubicBezTo>
                    <a:pt x="18" y="495"/>
                    <a:pt x="45" y="493"/>
                    <a:pt x="69" y="477"/>
                  </a:cubicBezTo>
                  <a:cubicBezTo>
                    <a:pt x="88" y="463"/>
                    <a:pt x="98" y="444"/>
                    <a:pt x="96" y="430"/>
                  </a:cubicBezTo>
                  <a:cubicBezTo>
                    <a:pt x="97" y="430"/>
                    <a:pt x="97" y="430"/>
                    <a:pt x="97" y="430"/>
                  </a:cubicBezTo>
                  <a:cubicBezTo>
                    <a:pt x="96" y="425"/>
                    <a:pt x="96" y="425"/>
                    <a:pt x="96" y="425"/>
                  </a:cubicBezTo>
                  <a:cubicBezTo>
                    <a:pt x="95" y="417"/>
                    <a:pt x="95" y="417"/>
                    <a:pt x="95" y="417"/>
                  </a:cubicBezTo>
                  <a:cubicBezTo>
                    <a:pt x="82" y="325"/>
                    <a:pt x="82" y="325"/>
                    <a:pt x="82" y="325"/>
                  </a:cubicBezTo>
                  <a:cubicBezTo>
                    <a:pt x="81" y="318"/>
                    <a:pt x="81" y="318"/>
                    <a:pt x="81" y="318"/>
                  </a:cubicBezTo>
                  <a:cubicBezTo>
                    <a:pt x="70" y="240"/>
                    <a:pt x="70" y="240"/>
                    <a:pt x="70" y="240"/>
                  </a:cubicBezTo>
                  <a:cubicBezTo>
                    <a:pt x="85" y="217"/>
                    <a:pt x="85" y="217"/>
                    <a:pt x="85" y="217"/>
                  </a:cubicBezTo>
                  <a:cubicBezTo>
                    <a:pt x="90" y="210"/>
                    <a:pt x="90" y="210"/>
                    <a:pt x="90" y="210"/>
                  </a:cubicBezTo>
                  <a:cubicBezTo>
                    <a:pt x="155" y="112"/>
                    <a:pt x="155" y="112"/>
                    <a:pt x="155" y="112"/>
                  </a:cubicBezTo>
                  <a:cubicBezTo>
                    <a:pt x="159" y="106"/>
                    <a:pt x="159" y="106"/>
                    <a:pt x="159" y="106"/>
                  </a:cubicBezTo>
                  <a:cubicBezTo>
                    <a:pt x="167" y="94"/>
                    <a:pt x="167" y="94"/>
                    <a:pt x="167" y="94"/>
                  </a:cubicBezTo>
                  <a:cubicBezTo>
                    <a:pt x="168" y="106"/>
                    <a:pt x="168" y="106"/>
                    <a:pt x="168" y="106"/>
                  </a:cubicBezTo>
                  <a:cubicBezTo>
                    <a:pt x="169" y="113"/>
                    <a:pt x="169" y="113"/>
                    <a:pt x="169" y="113"/>
                  </a:cubicBezTo>
                  <a:cubicBezTo>
                    <a:pt x="181" y="195"/>
                    <a:pt x="181" y="195"/>
                    <a:pt x="181" y="195"/>
                  </a:cubicBezTo>
                  <a:cubicBezTo>
                    <a:pt x="182" y="201"/>
                    <a:pt x="182" y="201"/>
                    <a:pt x="182" y="201"/>
                  </a:cubicBezTo>
                  <a:cubicBezTo>
                    <a:pt x="185" y="225"/>
                    <a:pt x="185" y="225"/>
                    <a:pt x="185" y="225"/>
                  </a:cubicBezTo>
                  <a:cubicBezTo>
                    <a:pt x="172" y="220"/>
                    <a:pt x="152" y="224"/>
                    <a:pt x="134" y="236"/>
                  </a:cubicBezTo>
                  <a:cubicBezTo>
                    <a:pt x="111" y="253"/>
                    <a:pt x="100" y="279"/>
                    <a:pt x="111" y="294"/>
                  </a:cubicBezTo>
                  <a:cubicBezTo>
                    <a:pt x="114" y="298"/>
                    <a:pt x="118" y="301"/>
                    <a:pt x="123" y="303"/>
                  </a:cubicBezTo>
                  <a:cubicBezTo>
                    <a:pt x="128" y="304"/>
                    <a:pt x="133" y="305"/>
                    <a:pt x="139" y="304"/>
                  </a:cubicBezTo>
                  <a:cubicBezTo>
                    <a:pt x="148" y="303"/>
                    <a:pt x="158" y="300"/>
                    <a:pt x="167" y="294"/>
                  </a:cubicBezTo>
                  <a:cubicBezTo>
                    <a:pt x="169" y="293"/>
                    <a:pt x="171" y="292"/>
                    <a:pt x="173" y="291"/>
                  </a:cubicBezTo>
                  <a:cubicBezTo>
                    <a:pt x="176" y="288"/>
                    <a:pt x="180" y="286"/>
                    <a:pt x="183" y="283"/>
                  </a:cubicBezTo>
                  <a:cubicBezTo>
                    <a:pt x="195" y="271"/>
                    <a:pt x="202" y="256"/>
                    <a:pt x="200" y="244"/>
                  </a:cubicBezTo>
                  <a:cubicBezTo>
                    <a:pt x="200" y="244"/>
                    <a:pt x="200" y="244"/>
                    <a:pt x="200" y="244"/>
                  </a:cubicBezTo>
                  <a:cubicBezTo>
                    <a:pt x="194" y="200"/>
                    <a:pt x="194" y="200"/>
                    <a:pt x="194" y="200"/>
                  </a:cubicBezTo>
                  <a:cubicBezTo>
                    <a:pt x="193" y="194"/>
                    <a:pt x="193" y="194"/>
                    <a:pt x="193" y="194"/>
                  </a:cubicBezTo>
                  <a:cubicBezTo>
                    <a:pt x="182" y="113"/>
                    <a:pt x="182" y="113"/>
                    <a:pt x="182" y="113"/>
                  </a:cubicBezTo>
                  <a:cubicBezTo>
                    <a:pt x="181" y="107"/>
                    <a:pt x="181" y="107"/>
                    <a:pt x="181" y="107"/>
                  </a:cubicBezTo>
                  <a:cubicBezTo>
                    <a:pt x="177" y="79"/>
                    <a:pt x="177" y="79"/>
                    <a:pt x="177" y="79"/>
                  </a:cubicBezTo>
                  <a:cubicBezTo>
                    <a:pt x="174" y="60"/>
                    <a:pt x="174" y="60"/>
                    <a:pt x="174" y="60"/>
                  </a:cubicBezTo>
                  <a:cubicBezTo>
                    <a:pt x="169" y="19"/>
                    <a:pt x="169" y="19"/>
                    <a:pt x="169" y="19"/>
                  </a:cubicBezTo>
                  <a:cubicBezTo>
                    <a:pt x="166" y="0"/>
                    <a:pt x="166" y="0"/>
                    <a:pt x="166" y="0"/>
                  </a:cubicBezTo>
                  <a:cubicBezTo>
                    <a:pt x="156" y="16"/>
                    <a:pt x="156" y="16"/>
                    <a:pt x="156" y="16"/>
                  </a:cubicBezTo>
                  <a:cubicBezTo>
                    <a:pt x="97" y="103"/>
                    <a:pt x="97" y="103"/>
                    <a:pt x="97" y="103"/>
                  </a:cubicBezTo>
                  <a:cubicBezTo>
                    <a:pt x="93" y="110"/>
                    <a:pt x="93" y="110"/>
                    <a:pt x="93" y="110"/>
                  </a:cubicBezTo>
                  <a:lnTo>
                    <a:pt x="49" y="176"/>
                  </a:lnTo>
                  <a:close/>
                  <a:moveTo>
                    <a:pt x="158" y="35"/>
                  </a:moveTo>
                  <a:cubicBezTo>
                    <a:pt x="164" y="76"/>
                    <a:pt x="164" y="76"/>
                    <a:pt x="164" y="76"/>
                  </a:cubicBezTo>
                  <a:cubicBezTo>
                    <a:pt x="145" y="105"/>
                    <a:pt x="145" y="105"/>
                    <a:pt x="145" y="105"/>
                  </a:cubicBezTo>
                  <a:cubicBezTo>
                    <a:pt x="140" y="111"/>
                    <a:pt x="140" y="111"/>
                    <a:pt x="140" y="111"/>
                  </a:cubicBezTo>
                  <a:cubicBezTo>
                    <a:pt x="73" y="213"/>
                    <a:pt x="73" y="213"/>
                    <a:pt x="73" y="213"/>
                  </a:cubicBezTo>
                  <a:cubicBezTo>
                    <a:pt x="68" y="220"/>
                    <a:pt x="68" y="220"/>
                    <a:pt x="68" y="220"/>
                  </a:cubicBezTo>
                  <a:cubicBezTo>
                    <a:pt x="67" y="221"/>
                    <a:pt x="67" y="221"/>
                    <a:pt x="67" y="221"/>
                  </a:cubicBezTo>
                  <a:cubicBezTo>
                    <a:pt x="67" y="221"/>
                    <a:pt x="67" y="221"/>
                    <a:pt x="67" y="221"/>
                  </a:cubicBezTo>
                  <a:cubicBezTo>
                    <a:pt x="66" y="214"/>
                    <a:pt x="66" y="214"/>
                    <a:pt x="66" y="214"/>
                  </a:cubicBezTo>
                  <a:cubicBezTo>
                    <a:pt x="61" y="180"/>
                    <a:pt x="61" y="180"/>
                    <a:pt x="61" y="180"/>
                  </a:cubicBezTo>
                  <a:cubicBezTo>
                    <a:pt x="108" y="110"/>
                    <a:pt x="108" y="110"/>
                    <a:pt x="108" y="110"/>
                  </a:cubicBezTo>
                  <a:cubicBezTo>
                    <a:pt x="112" y="104"/>
                    <a:pt x="112" y="104"/>
                    <a:pt x="112" y="104"/>
                  </a:cubicBezTo>
                  <a:lnTo>
                    <a:pt x="158"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9">
              <a:extLst>
                <a:ext uri="{FF2B5EF4-FFF2-40B4-BE49-F238E27FC236}">
                  <a16:creationId xmlns:a16="http://schemas.microsoft.com/office/drawing/2014/main" id="{714C8D3C-383F-4B26-84D3-6D43C569645B}"/>
                </a:ext>
              </a:extLst>
            </p:cNvPr>
            <p:cNvSpPr>
              <a:spLocks noEditPoints="1"/>
            </p:cNvSpPr>
            <p:nvPr/>
          </p:nvSpPr>
          <p:spPr bwMode="auto">
            <a:xfrm>
              <a:off x="5240" y="1016"/>
              <a:ext cx="363" cy="466"/>
            </a:xfrm>
            <a:custGeom>
              <a:avLst/>
              <a:gdLst>
                <a:gd name="T0" fmla="*/ 99 w 213"/>
                <a:gd name="T1" fmla="*/ 79 h 273"/>
                <a:gd name="T2" fmla="*/ 92 w 213"/>
                <a:gd name="T3" fmla="*/ 105 h 273"/>
                <a:gd name="T4" fmla="*/ 76 w 213"/>
                <a:gd name="T5" fmla="*/ 174 h 273"/>
                <a:gd name="T6" fmla="*/ 62 w 213"/>
                <a:gd name="T7" fmla="*/ 231 h 273"/>
                <a:gd name="T8" fmla="*/ 0 w 213"/>
                <a:gd name="T9" fmla="*/ 250 h 273"/>
                <a:gd name="T10" fmla="*/ 0 w 213"/>
                <a:gd name="T11" fmla="*/ 255 h 273"/>
                <a:gd name="T12" fmla="*/ 67 w 213"/>
                <a:gd name="T13" fmla="*/ 246 h 273"/>
                <a:gd name="T14" fmla="*/ 68 w 213"/>
                <a:gd name="T15" fmla="*/ 243 h 273"/>
                <a:gd name="T16" fmla="*/ 83 w 213"/>
                <a:gd name="T17" fmla="*/ 178 h 273"/>
                <a:gd name="T18" fmla="*/ 97 w 213"/>
                <a:gd name="T19" fmla="*/ 123 h 273"/>
                <a:gd name="T20" fmla="*/ 116 w 213"/>
                <a:gd name="T21" fmla="*/ 109 h 273"/>
                <a:gd name="T22" fmla="*/ 184 w 213"/>
                <a:gd name="T23" fmla="*/ 62 h 273"/>
                <a:gd name="T24" fmla="*/ 189 w 213"/>
                <a:gd name="T25" fmla="*/ 65 h 273"/>
                <a:gd name="T26" fmla="*/ 175 w 213"/>
                <a:gd name="T27" fmla="*/ 122 h 273"/>
                <a:gd name="T28" fmla="*/ 171 w 213"/>
                <a:gd name="T29" fmla="*/ 142 h 273"/>
                <a:gd name="T30" fmla="*/ 109 w 213"/>
                <a:gd name="T31" fmla="*/ 166 h 273"/>
                <a:gd name="T32" fmla="*/ 123 w 213"/>
                <a:gd name="T33" fmla="*/ 179 h 273"/>
                <a:gd name="T34" fmla="*/ 147 w 213"/>
                <a:gd name="T35" fmla="*/ 179 h 273"/>
                <a:gd name="T36" fmla="*/ 176 w 213"/>
                <a:gd name="T37" fmla="*/ 157 h 273"/>
                <a:gd name="T38" fmla="*/ 182 w 213"/>
                <a:gd name="T39" fmla="*/ 129 h 273"/>
                <a:gd name="T40" fmla="*/ 196 w 213"/>
                <a:gd name="T41" fmla="*/ 73 h 273"/>
                <a:gd name="T42" fmla="*/ 201 w 213"/>
                <a:gd name="T43" fmla="*/ 50 h 273"/>
                <a:gd name="T44" fmla="*/ 210 w 213"/>
                <a:gd name="T45" fmla="*/ 12 h 273"/>
                <a:gd name="T46" fmla="*/ 203 w 213"/>
                <a:gd name="T47" fmla="*/ 7 h 273"/>
                <a:gd name="T48" fmla="*/ 142 w 213"/>
                <a:gd name="T49" fmla="*/ 49 h 273"/>
                <a:gd name="T50" fmla="*/ 200 w 213"/>
                <a:gd name="T51" fmla="*/ 19 h 273"/>
                <a:gd name="T52" fmla="*/ 175 w 213"/>
                <a:gd name="T53" fmla="*/ 58 h 273"/>
                <a:gd name="T54" fmla="*/ 105 w 213"/>
                <a:gd name="T55" fmla="*/ 107 h 273"/>
                <a:gd name="T56" fmla="*/ 99 w 213"/>
                <a:gd name="T57" fmla="*/ 111 h 273"/>
                <a:gd name="T58" fmla="*/ 101 w 213"/>
                <a:gd name="T59" fmla="*/ 106 h 273"/>
                <a:gd name="T60" fmla="*/ 151 w 213"/>
                <a:gd name="T61" fmla="*/ 53 h 273"/>
                <a:gd name="T62" fmla="*/ 200 w 213"/>
                <a:gd name="T63" fmla="*/ 1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3" h="273">
                  <a:moveTo>
                    <a:pt x="99" y="79"/>
                  </a:moveTo>
                  <a:cubicBezTo>
                    <a:pt x="99" y="79"/>
                    <a:pt x="99" y="79"/>
                    <a:pt x="99" y="79"/>
                  </a:cubicBezTo>
                  <a:cubicBezTo>
                    <a:pt x="99" y="79"/>
                    <a:pt x="99" y="79"/>
                    <a:pt x="99" y="79"/>
                  </a:cubicBezTo>
                  <a:cubicBezTo>
                    <a:pt x="92" y="105"/>
                    <a:pt x="92" y="105"/>
                    <a:pt x="92" y="105"/>
                  </a:cubicBezTo>
                  <a:cubicBezTo>
                    <a:pt x="91" y="109"/>
                    <a:pt x="91" y="109"/>
                    <a:pt x="91" y="109"/>
                  </a:cubicBezTo>
                  <a:cubicBezTo>
                    <a:pt x="76" y="174"/>
                    <a:pt x="76" y="174"/>
                    <a:pt x="76" y="174"/>
                  </a:cubicBezTo>
                  <a:cubicBezTo>
                    <a:pt x="75" y="178"/>
                    <a:pt x="75" y="178"/>
                    <a:pt x="75" y="178"/>
                  </a:cubicBezTo>
                  <a:cubicBezTo>
                    <a:pt x="62" y="231"/>
                    <a:pt x="62" y="231"/>
                    <a:pt x="62" y="231"/>
                  </a:cubicBezTo>
                  <a:cubicBezTo>
                    <a:pt x="55" y="224"/>
                    <a:pt x="42" y="222"/>
                    <a:pt x="29" y="225"/>
                  </a:cubicBezTo>
                  <a:cubicBezTo>
                    <a:pt x="13" y="229"/>
                    <a:pt x="1" y="240"/>
                    <a:pt x="0" y="250"/>
                  </a:cubicBezTo>
                  <a:cubicBezTo>
                    <a:pt x="0" y="252"/>
                    <a:pt x="0" y="253"/>
                    <a:pt x="0" y="255"/>
                  </a:cubicBezTo>
                  <a:cubicBezTo>
                    <a:pt x="0" y="255"/>
                    <a:pt x="0" y="255"/>
                    <a:pt x="0" y="255"/>
                  </a:cubicBezTo>
                  <a:cubicBezTo>
                    <a:pt x="3" y="267"/>
                    <a:pt x="20" y="273"/>
                    <a:pt x="39" y="268"/>
                  </a:cubicBezTo>
                  <a:cubicBezTo>
                    <a:pt x="54" y="265"/>
                    <a:pt x="65" y="256"/>
                    <a:pt x="67" y="246"/>
                  </a:cubicBezTo>
                  <a:cubicBezTo>
                    <a:pt x="67" y="246"/>
                    <a:pt x="67" y="246"/>
                    <a:pt x="67" y="246"/>
                  </a:cubicBezTo>
                  <a:cubicBezTo>
                    <a:pt x="68" y="243"/>
                    <a:pt x="68" y="243"/>
                    <a:pt x="68" y="243"/>
                  </a:cubicBezTo>
                  <a:cubicBezTo>
                    <a:pt x="69" y="238"/>
                    <a:pt x="69" y="238"/>
                    <a:pt x="69" y="238"/>
                  </a:cubicBezTo>
                  <a:cubicBezTo>
                    <a:pt x="83" y="178"/>
                    <a:pt x="83" y="178"/>
                    <a:pt x="83" y="178"/>
                  </a:cubicBezTo>
                  <a:cubicBezTo>
                    <a:pt x="84" y="174"/>
                    <a:pt x="84" y="174"/>
                    <a:pt x="84" y="174"/>
                  </a:cubicBezTo>
                  <a:cubicBezTo>
                    <a:pt x="97" y="123"/>
                    <a:pt x="97" y="123"/>
                    <a:pt x="97" y="123"/>
                  </a:cubicBezTo>
                  <a:cubicBezTo>
                    <a:pt x="111" y="113"/>
                    <a:pt x="111" y="113"/>
                    <a:pt x="111" y="113"/>
                  </a:cubicBezTo>
                  <a:cubicBezTo>
                    <a:pt x="116" y="109"/>
                    <a:pt x="116" y="109"/>
                    <a:pt x="116" y="109"/>
                  </a:cubicBezTo>
                  <a:cubicBezTo>
                    <a:pt x="180" y="65"/>
                    <a:pt x="180" y="65"/>
                    <a:pt x="180" y="65"/>
                  </a:cubicBezTo>
                  <a:cubicBezTo>
                    <a:pt x="184" y="62"/>
                    <a:pt x="184" y="62"/>
                    <a:pt x="184" y="62"/>
                  </a:cubicBezTo>
                  <a:cubicBezTo>
                    <a:pt x="191" y="57"/>
                    <a:pt x="191" y="57"/>
                    <a:pt x="191" y="57"/>
                  </a:cubicBezTo>
                  <a:cubicBezTo>
                    <a:pt x="189" y="65"/>
                    <a:pt x="189" y="65"/>
                    <a:pt x="189" y="65"/>
                  </a:cubicBezTo>
                  <a:cubicBezTo>
                    <a:pt x="188" y="69"/>
                    <a:pt x="188" y="69"/>
                    <a:pt x="188" y="69"/>
                  </a:cubicBezTo>
                  <a:cubicBezTo>
                    <a:pt x="175" y="122"/>
                    <a:pt x="175" y="122"/>
                    <a:pt x="175" y="122"/>
                  </a:cubicBezTo>
                  <a:cubicBezTo>
                    <a:pt x="174" y="127"/>
                    <a:pt x="174" y="127"/>
                    <a:pt x="174" y="127"/>
                  </a:cubicBezTo>
                  <a:cubicBezTo>
                    <a:pt x="171" y="142"/>
                    <a:pt x="171" y="142"/>
                    <a:pt x="171" y="142"/>
                  </a:cubicBezTo>
                  <a:cubicBezTo>
                    <a:pt x="164" y="136"/>
                    <a:pt x="151" y="133"/>
                    <a:pt x="137" y="137"/>
                  </a:cubicBezTo>
                  <a:cubicBezTo>
                    <a:pt x="118" y="141"/>
                    <a:pt x="106" y="154"/>
                    <a:pt x="109" y="166"/>
                  </a:cubicBezTo>
                  <a:cubicBezTo>
                    <a:pt x="109" y="169"/>
                    <a:pt x="111" y="172"/>
                    <a:pt x="114" y="175"/>
                  </a:cubicBezTo>
                  <a:cubicBezTo>
                    <a:pt x="117" y="177"/>
                    <a:pt x="120" y="178"/>
                    <a:pt x="123" y="179"/>
                  </a:cubicBezTo>
                  <a:cubicBezTo>
                    <a:pt x="129" y="181"/>
                    <a:pt x="136" y="181"/>
                    <a:pt x="143" y="180"/>
                  </a:cubicBezTo>
                  <a:cubicBezTo>
                    <a:pt x="145" y="180"/>
                    <a:pt x="146" y="180"/>
                    <a:pt x="147" y="179"/>
                  </a:cubicBezTo>
                  <a:cubicBezTo>
                    <a:pt x="150" y="179"/>
                    <a:pt x="153" y="178"/>
                    <a:pt x="155" y="177"/>
                  </a:cubicBezTo>
                  <a:cubicBezTo>
                    <a:pt x="166" y="172"/>
                    <a:pt x="174" y="165"/>
                    <a:pt x="176" y="157"/>
                  </a:cubicBezTo>
                  <a:cubicBezTo>
                    <a:pt x="176" y="157"/>
                    <a:pt x="176" y="157"/>
                    <a:pt x="176" y="157"/>
                  </a:cubicBezTo>
                  <a:cubicBezTo>
                    <a:pt x="182" y="129"/>
                    <a:pt x="182" y="129"/>
                    <a:pt x="182" y="129"/>
                  </a:cubicBezTo>
                  <a:cubicBezTo>
                    <a:pt x="183" y="125"/>
                    <a:pt x="183" y="125"/>
                    <a:pt x="183" y="125"/>
                  </a:cubicBezTo>
                  <a:cubicBezTo>
                    <a:pt x="196" y="73"/>
                    <a:pt x="196" y="73"/>
                    <a:pt x="196" y="73"/>
                  </a:cubicBezTo>
                  <a:cubicBezTo>
                    <a:pt x="197" y="68"/>
                    <a:pt x="197" y="68"/>
                    <a:pt x="197" y="68"/>
                  </a:cubicBezTo>
                  <a:cubicBezTo>
                    <a:pt x="201" y="50"/>
                    <a:pt x="201" y="50"/>
                    <a:pt x="201" y="50"/>
                  </a:cubicBezTo>
                  <a:cubicBezTo>
                    <a:pt x="204" y="38"/>
                    <a:pt x="204" y="38"/>
                    <a:pt x="204" y="38"/>
                  </a:cubicBezTo>
                  <a:cubicBezTo>
                    <a:pt x="210" y="12"/>
                    <a:pt x="210" y="12"/>
                    <a:pt x="210" y="12"/>
                  </a:cubicBezTo>
                  <a:cubicBezTo>
                    <a:pt x="213" y="0"/>
                    <a:pt x="213" y="0"/>
                    <a:pt x="213" y="0"/>
                  </a:cubicBezTo>
                  <a:cubicBezTo>
                    <a:pt x="203" y="7"/>
                    <a:pt x="203" y="7"/>
                    <a:pt x="203" y="7"/>
                  </a:cubicBezTo>
                  <a:cubicBezTo>
                    <a:pt x="146" y="46"/>
                    <a:pt x="146" y="46"/>
                    <a:pt x="146" y="46"/>
                  </a:cubicBezTo>
                  <a:cubicBezTo>
                    <a:pt x="142" y="49"/>
                    <a:pt x="142" y="49"/>
                    <a:pt x="142" y="49"/>
                  </a:cubicBezTo>
                  <a:lnTo>
                    <a:pt x="99" y="79"/>
                  </a:lnTo>
                  <a:close/>
                  <a:moveTo>
                    <a:pt x="200" y="19"/>
                  </a:moveTo>
                  <a:cubicBezTo>
                    <a:pt x="194" y="45"/>
                    <a:pt x="194" y="45"/>
                    <a:pt x="194" y="45"/>
                  </a:cubicBezTo>
                  <a:cubicBezTo>
                    <a:pt x="175" y="58"/>
                    <a:pt x="175" y="58"/>
                    <a:pt x="175" y="58"/>
                  </a:cubicBezTo>
                  <a:cubicBezTo>
                    <a:pt x="171" y="61"/>
                    <a:pt x="171" y="61"/>
                    <a:pt x="171" y="61"/>
                  </a:cubicBezTo>
                  <a:cubicBezTo>
                    <a:pt x="105" y="107"/>
                    <a:pt x="105" y="107"/>
                    <a:pt x="105" y="107"/>
                  </a:cubicBezTo>
                  <a:cubicBezTo>
                    <a:pt x="100" y="111"/>
                    <a:pt x="100" y="111"/>
                    <a:pt x="100" y="111"/>
                  </a:cubicBezTo>
                  <a:cubicBezTo>
                    <a:pt x="99" y="111"/>
                    <a:pt x="99" y="111"/>
                    <a:pt x="99" y="111"/>
                  </a:cubicBezTo>
                  <a:cubicBezTo>
                    <a:pt x="100" y="111"/>
                    <a:pt x="100" y="111"/>
                    <a:pt x="100" y="111"/>
                  </a:cubicBezTo>
                  <a:cubicBezTo>
                    <a:pt x="101" y="106"/>
                    <a:pt x="101" y="106"/>
                    <a:pt x="101" y="106"/>
                  </a:cubicBezTo>
                  <a:cubicBezTo>
                    <a:pt x="106" y="85"/>
                    <a:pt x="106" y="85"/>
                    <a:pt x="106" y="85"/>
                  </a:cubicBezTo>
                  <a:cubicBezTo>
                    <a:pt x="151" y="53"/>
                    <a:pt x="151" y="53"/>
                    <a:pt x="151" y="53"/>
                  </a:cubicBezTo>
                  <a:cubicBezTo>
                    <a:pt x="155" y="50"/>
                    <a:pt x="155" y="50"/>
                    <a:pt x="155" y="50"/>
                  </a:cubicBezTo>
                  <a:lnTo>
                    <a:pt x="20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0">
              <a:extLst>
                <a:ext uri="{FF2B5EF4-FFF2-40B4-BE49-F238E27FC236}">
                  <a16:creationId xmlns:a16="http://schemas.microsoft.com/office/drawing/2014/main" id="{2288B165-3915-4A6B-A46C-AA65D0661FC0}"/>
                </a:ext>
              </a:extLst>
            </p:cNvPr>
            <p:cNvSpPr>
              <a:spLocks/>
            </p:cNvSpPr>
            <p:nvPr/>
          </p:nvSpPr>
          <p:spPr bwMode="auto">
            <a:xfrm>
              <a:off x="4893" y="1387"/>
              <a:ext cx="179" cy="258"/>
            </a:xfrm>
            <a:custGeom>
              <a:avLst/>
              <a:gdLst>
                <a:gd name="T0" fmla="*/ 105 w 105"/>
                <a:gd name="T1" fmla="*/ 0 h 151"/>
                <a:gd name="T2" fmla="*/ 53 w 105"/>
                <a:gd name="T3" fmla="*/ 0 h 151"/>
                <a:gd name="T4" fmla="*/ 23 w 105"/>
                <a:gd name="T5" fmla="*/ 110 h 151"/>
                <a:gd name="T6" fmla="*/ 14 w 105"/>
                <a:gd name="T7" fmla="*/ 96 h 151"/>
                <a:gd name="T8" fmla="*/ 5 w 105"/>
                <a:gd name="T9" fmla="*/ 53 h 151"/>
                <a:gd name="T10" fmla="*/ 0 w 105"/>
                <a:gd name="T11" fmla="*/ 88 h 151"/>
                <a:gd name="T12" fmla="*/ 0 w 105"/>
                <a:gd name="T13" fmla="*/ 89 h 151"/>
                <a:gd name="T14" fmla="*/ 4 w 105"/>
                <a:gd name="T15" fmla="*/ 103 h 151"/>
                <a:gd name="T16" fmla="*/ 19 w 105"/>
                <a:gd name="T17" fmla="*/ 151 h 151"/>
                <a:gd name="T18" fmla="*/ 58 w 105"/>
                <a:gd name="T19" fmla="*/ 13 h 151"/>
                <a:gd name="T20" fmla="*/ 78 w 105"/>
                <a:gd name="T21" fmla="*/ 23 h 151"/>
                <a:gd name="T22" fmla="*/ 80 w 105"/>
                <a:gd name="T23" fmla="*/ 23 h 151"/>
                <a:gd name="T24" fmla="*/ 105 w 105"/>
                <a:gd name="T25" fmla="*/ 2 h 151"/>
                <a:gd name="T26" fmla="*/ 105 w 105"/>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51">
                  <a:moveTo>
                    <a:pt x="105" y="0"/>
                  </a:moveTo>
                  <a:cubicBezTo>
                    <a:pt x="53" y="0"/>
                    <a:pt x="53" y="0"/>
                    <a:pt x="53" y="0"/>
                  </a:cubicBezTo>
                  <a:cubicBezTo>
                    <a:pt x="23" y="110"/>
                    <a:pt x="23" y="110"/>
                    <a:pt x="23" y="110"/>
                  </a:cubicBezTo>
                  <a:cubicBezTo>
                    <a:pt x="23" y="106"/>
                    <a:pt x="21" y="103"/>
                    <a:pt x="14" y="96"/>
                  </a:cubicBezTo>
                  <a:cubicBezTo>
                    <a:pt x="2" y="84"/>
                    <a:pt x="5" y="53"/>
                    <a:pt x="5" y="53"/>
                  </a:cubicBezTo>
                  <a:cubicBezTo>
                    <a:pt x="5" y="53"/>
                    <a:pt x="0" y="73"/>
                    <a:pt x="0" y="88"/>
                  </a:cubicBezTo>
                  <a:cubicBezTo>
                    <a:pt x="0" y="89"/>
                    <a:pt x="0" y="89"/>
                    <a:pt x="0" y="89"/>
                  </a:cubicBezTo>
                  <a:cubicBezTo>
                    <a:pt x="0" y="95"/>
                    <a:pt x="1" y="100"/>
                    <a:pt x="4" y="103"/>
                  </a:cubicBezTo>
                  <a:cubicBezTo>
                    <a:pt x="17" y="117"/>
                    <a:pt x="19" y="151"/>
                    <a:pt x="19" y="151"/>
                  </a:cubicBezTo>
                  <a:cubicBezTo>
                    <a:pt x="58" y="13"/>
                    <a:pt x="58" y="13"/>
                    <a:pt x="58" y="13"/>
                  </a:cubicBezTo>
                  <a:cubicBezTo>
                    <a:pt x="63" y="19"/>
                    <a:pt x="70" y="23"/>
                    <a:pt x="78" y="23"/>
                  </a:cubicBezTo>
                  <a:cubicBezTo>
                    <a:pt x="79" y="23"/>
                    <a:pt x="79" y="23"/>
                    <a:pt x="80" y="23"/>
                  </a:cubicBezTo>
                  <a:cubicBezTo>
                    <a:pt x="93" y="23"/>
                    <a:pt x="104" y="14"/>
                    <a:pt x="105" y="2"/>
                  </a:cubicBezTo>
                  <a:cubicBezTo>
                    <a:pt x="105" y="1"/>
                    <a:pt x="105" y="1"/>
                    <a:pt x="10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1">
              <a:extLst>
                <a:ext uri="{FF2B5EF4-FFF2-40B4-BE49-F238E27FC236}">
                  <a16:creationId xmlns:a16="http://schemas.microsoft.com/office/drawing/2014/main" id="{0D61AFEF-63E2-43A3-8725-B8AFB5FF0B21}"/>
                </a:ext>
              </a:extLst>
            </p:cNvPr>
            <p:cNvSpPr>
              <a:spLocks noEditPoints="1"/>
            </p:cNvSpPr>
            <p:nvPr/>
          </p:nvSpPr>
          <p:spPr bwMode="auto">
            <a:xfrm>
              <a:off x="5166" y="5764"/>
              <a:ext cx="191" cy="215"/>
            </a:xfrm>
            <a:custGeom>
              <a:avLst/>
              <a:gdLst>
                <a:gd name="T0" fmla="*/ 12 w 112"/>
                <a:gd name="T1" fmla="*/ 74 h 126"/>
                <a:gd name="T2" fmla="*/ 10 w 112"/>
                <a:gd name="T3" fmla="*/ 124 h 126"/>
                <a:gd name="T4" fmla="*/ 12 w 112"/>
                <a:gd name="T5" fmla="*/ 126 h 126"/>
                <a:gd name="T6" fmla="*/ 28 w 112"/>
                <a:gd name="T7" fmla="*/ 126 h 126"/>
                <a:gd name="T8" fmla="*/ 21 w 112"/>
                <a:gd name="T9" fmla="*/ 117 h 126"/>
                <a:gd name="T10" fmla="*/ 12 w 112"/>
                <a:gd name="T11" fmla="*/ 74 h 126"/>
                <a:gd name="T12" fmla="*/ 86 w 112"/>
                <a:gd name="T13" fmla="*/ 0 h 126"/>
                <a:gd name="T14" fmla="*/ 85 w 112"/>
                <a:gd name="T15" fmla="*/ 0 h 126"/>
                <a:gd name="T16" fmla="*/ 61 w 112"/>
                <a:gd name="T17" fmla="*/ 18 h 126"/>
                <a:gd name="T18" fmla="*/ 31 w 112"/>
                <a:gd name="T19" fmla="*/ 126 h 126"/>
                <a:gd name="T20" fmla="*/ 39 w 112"/>
                <a:gd name="T21" fmla="*/ 126 h 126"/>
                <a:gd name="T22" fmla="*/ 65 w 112"/>
                <a:gd name="T23" fmla="*/ 34 h 126"/>
                <a:gd name="T24" fmla="*/ 85 w 112"/>
                <a:gd name="T25" fmla="*/ 44 h 126"/>
                <a:gd name="T26" fmla="*/ 86 w 112"/>
                <a:gd name="T27" fmla="*/ 44 h 126"/>
                <a:gd name="T28" fmla="*/ 112 w 112"/>
                <a:gd name="T29" fmla="*/ 23 h 126"/>
                <a:gd name="T30" fmla="*/ 87 w 112"/>
                <a:gd name="T31" fmla="*/ 0 h 126"/>
                <a:gd name="T32" fmla="*/ 86 w 112"/>
                <a:gd name="T3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12" y="74"/>
                  </a:moveTo>
                  <a:cubicBezTo>
                    <a:pt x="12" y="74"/>
                    <a:pt x="0" y="114"/>
                    <a:pt x="10" y="124"/>
                  </a:cubicBezTo>
                  <a:cubicBezTo>
                    <a:pt x="11" y="125"/>
                    <a:pt x="11" y="125"/>
                    <a:pt x="12" y="126"/>
                  </a:cubicBezTo>
                  <a:cubicBezTo>
                    <a:pt x="28" y="126"/>
                    <a:pt x="28" y="126"/>
                    <a:pt x="28" y="126"/>
                  </a:cubicBezTo>
                  <a:cubicBezTo>
                    <a:pt x="27" y="124"/>
                    <a:pt x="25" y="121"/>
                    <a:pt x="21" y="117"/>
                  </a:cubicBezTo>
                  <a:cubicBezTo>
                    <a:pt x="9" y="105"/>
                    <a:pt x="12" y="74"/>
                    <a:pt x="12" y="74"/>
                  </a:cubicBezTo>
                  <a:moveTo>
                    <a:pt x="86" y="0"/>
                  </a:moveTo>
                  <a:cubicBezTo>
                    <a:pt x="85" y="0"/>
                    <a:pt x="85" y="0"/>
                    <a:pt x="85" y="0"/>
                  </a:cubicBezTo>
                  <a:cubicBezTo>
                    <a:pt x="73" y="0"/>
                    <a:pt x="63" y="8"/>
                    <a:pt x="61" y="18"/>
                  </a:cubicBezTo>
                  <a:cubicBezTo>
                    <a:pt x="31" y="126"/>
                    <a:pt x="31" y="126"/>
                    <a:pt x="31" y="126"/>
                  </a:cubicBezTo>
                  <a:cubicBezTo>
                    <a:pt x="39" y="126"/>
                    <a:pt x="39" y="126"/>
                    <a:pt x="39" y="126"/>
                  </a:cubicBezTo>
                  <a:cubicBezTo>
                    <a:pt x="65" y="34"/>
                    <a:pt x="65" y="34"/>
                    <a:pt x="65" y="34"/>
                  </a:cubicBezTo>
                  <a:cubicBezTo>
                    <a:pt x="69" y="40"/>
                    <a:pt x="77" y="44"/>
                    <a:pt x="85" y="44"/>
                  </a:cubicBezTo>
                  <a:cubicBezTo>
                    <a:pt x="85" y="44"/>
                    <a:pt x="86" y="44"/>
                    <a:pt x="86" y="44"/>
                  </a:cubicBezTo>
                  <a:cubicBezTo>
                    <a:pt x="100" y="44"/>
                    <a:pt x="111" y="35"/>
                    <a:pt x="112" y="23"/>
                  </a:cubicBezTo>
                  <a:cubicBezTo>
                    <a:pt x="112" y="11"/>
                    <a:pt x="101" y="0"/>
                    <a:pt x="87" y="0"/>
                  </a:cubicBezTo>
                  <a:cubicBezTo>
                    <a:pt x="86" y="0"/>
                    <a:pt x="86" y="0"/>
                    <a:pt x="8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2">
              <a:extLst>
                <a:ext uri="{FF2B5EF4-FFF2-40B4-BE49-F238E27FC236}">
                  <a16:creationId xmlns:a16="http://schemas.microsoft.com/office/drawing/2014/main" id="{8EA9A701-F535-4A76-9255-7D0CDC4C5D57}"/>
                </a:ext>
              </a:extLst>
            </p:cNvPr>
            <p:cNvSpPr>
              <a:spLocks/>
            </p:cNvSpPr>
            <p:nvPr/>
          </p:nvSpPr>
          <p:spPr bwMode="auto">
            <a:xfrm>
              <a:off x="2157" y="5320"/>
              <a:ext cx="179" cy="294"/>
            </a:xfrm>
            <a:custGeom>
              <a:avLst/>
              <a:gdLst>
                <a:gd name="T0" fmla="*/ 79 w 105"/>
                <a:gd name="T1" fmla="*/ 0 h 172"/>
                <a:gd name="T2" fmla="*/ 79 w 105"/>
                <a:gd name="T3" fmla="*/ 0 h 172"/>
                <a:gd name="T4" fmla="*/ 54 w 105"/>
                <a:gd name="T5" fmla="*/ 18 h 172"/>
                <a:gd name="T6" fmla="*/ 23 w 105"/>
                <a:gd name="T7" fmla="*/ 131 h 172"/>
                <a:gd name="T8" fmla="*/ 14 w 105"/>
                <a:gd name="T9" fmla="*/ 118 h 172"/>
                <a:gd name="T10" fmla="*/ 5 w 105"/>
                <a:gd name="T11" fmla="*/ 74 h 172"/>
                <a:gd name="T12" fmla="*/ 0 w 105"/>
                <a:gd name="T13" fmla="*/ 109 h 172"/>
                <a:gd name="T14" fmla="*/ 0 w 105"/>
                <a:gd name="T15" fmla="*/ 110 h 172"/>
                <a:gd name="T16" fmla="*/ 4 w 105"/>
                <a:gd name="T17" fmla="*/ 125 h 172"/>
                <a:gd name="T18" fmla="*/ 19 w 105"/>
                <a:gd name="T19" fmla="*/ 172 h 172"/>
                <a:gd name="T20" fmla="*/ 58 w 105"/>
                <a:gd name="T21" fmla="*/ 35 h 172"/>
                <a:gd name="T22" fmla="*/ 78 w 105"/>
                <a:gd name="T23" fmla="*/ 45 h 172"/>
                <a:gd name="T24" fmla="*/ 80 w 105"/>
                <a:gd name="T25" fmla="*/ 45 h 172"/>
                <a:gd name="T26" fmla="*/ 105 w 105"/>
                <a:gd name="T27" fmla="*/ 23 h 172"/>
                <a:gd name="T28" fmla="*/ 80 w 105"/>
                <a:gd name="T29" fmla="*/ 0 h 172"/>
                <a:gd name="T30" fmla="*/ 79 w 105"/>
                <a:gd name="T3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72">
                  <a:moveTo>
                    <a:pt x="79" y="0"/>
                  </a:moveTo>
                  <a:cubicBezTo>
                    <a:pt x="79" y="0"/>
                    <a:pt x="79" y="0"/>
                    <a:pt x="79" y="0"/>
                  </a:cubicBezTo>
                  <a:cubicBezTo>
                    <a:pt x="66" y="0"/>
                    <a:pt x="56" y="8"/>
                    <a:pt x="54" y="18"/>
                  </a:cubicBezTo>
                  <a:cubicBezTo>
                    <a:pt x="23" y="131"/>
                    <a:pt x="23" y="131"/>
                    <a:pt x="23" y="131"/>
                  </a:cubicBezTo>
                  <a:cubicBezTo>
                    <a:pt x="23" y="127"/>
                    <a:pt x="21" y="124"/>
                    <a:pt x="14" y="118"/>
                  </a:cubicBezTo>
                  <a:cubicBezTo>
                    <a:pt x="2" y="105"/>
                    <a:pt x="5" y="74"/>
                    <a:pt x="5" y="74"/>
                  </a:cubicBezTo>
                  <a:cubicBezTo>
                    <a:pt x="5" y="74"/>
                    <a:pt x="0" y="94"/>
                    <a:pt x="0" y="109"/>
                  </a:cubicBezTo>
                  <a:cubicBezTo>
                    <a:pt x="0" y="110"/>
                    <a:pt x="0" y="110"/>
                    <a:pt x="0" y="110"/>
                  </a:cubicBezTo>
                  <a:cubicBezTo>
                    <a:pt x="0" y="116"/>
                    <a:pt x="1" y="122"/>
                    <a:pt x="4" y="125"/>
                  </a:cubicBezTo>
                  <a:cubicBezTo>
                    <a:pt x="17" y="138"/>
                    <a:pt x="19" y="172"/>
                    <a:pt x="19" y="172"/>
                  </a:cubicBezTo>
                  <a:cubicBezTo>
                    <a:pt x="58" y="35"/>
                    <a:pt x="58" y="35"/>
                    <a:pt x="58" y="35"/>
                  </a:cubicBezTo>
                  <a:cubicBezTo>
                    <a:pt x="63" y="40"/>
                    <a:pt x="70" y="44"/>
                    <a:pt x="78" y="45"/>
                  </a:cubicBezTo>
                  <a:cubicBezTo>
                    <a:pt x="79" y="45"/>
                    <a:pt x="79" y="45"/>
                    <a:pt x="80" y="45"/>
                  </a:cubicBezTo>
                  <a:cubicBezTo>
                    <a:pt x="93" y="45"/>
                    <a:pt x="104" y="35"/>
                    <a:pt x="105" y="23"/>
                  </a:cubicBezTo>
                  <a:cubicBezTo>
                    <a:pt x="105" y="11"/>
                    <a:pt x="94" y="1"/>
                    <a:pt x="80" y="0"/>
                  </a:cubicBezTo>
                  <a:cubicBezTo>
                    <a:pt x="80" y="0"/>
                    <a:pt x="79" y="0"/>
                    <a:pt x="7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3">
              <a:extLst>
                <a:ext uri="{FF2B5EF4-FFF2-40B4-BE49-F238E27FC236}">
                  <a16:creationId xmlns:a16="http://schemas.microsoft.com/office/drawing/2014/main" id="{50501033-A5BD-4096-A740-45322AFCFFE5}"/>
                </a:ext>
              </a:extLst>
            </p:cNvPr>
            <p:cNvSpPr>
              <a:spLocks/>
            </p:cNvSpPr>
            <p:nvPr/>
          </p:nvSpPr>
          <p:spPr bwMode="auto">
            <a:xfrm>
              <a:off x="5125" y="2519"/>
              <a:ext cx="135" cy="301"/>
            </a:xfrm>
            <a:custGeom>
              <a:avLst/>
              <a:gdLst>
                <a:gd name="T0" fmla="*/ 0 w 79"/>
                <a:gd name="T1" fmla="*/ 0 h 176"/>
                <a:gd name="T2" fmla="*/ 63 w 79"/>
                <a:gd name="T3" fmla="*/ 129 h 176"/>
                <a:gd name="T4" fmla="*/ 58 w 79"/>
                <a:gd name="T5" fmla="*/ 128 h 176"/>
                <a:gd name="T6" fmla="*/ 41 w 79"/>
                <a:gd name="T7" fmla="*/ 135 h 176"/>
                <a:gd name="T8" fmla="*/ 35 w 79"/>
                <a:gd name="T9" fmla="*/ 169 h 176"/>
                <a:gd name="T10" fmla="*/ 51 w 79"/>
                <a:gd name="T11" fmla="*/ 176 h 176"/>
                <a:gd name="T12" fmla="*/ 52 w 79"/>
                <a:gd name="T13" fmla="*/ 176 h 176"/>
                <a:gd name="T14" fmla="*/ 69 w 79"/>
                <a:gd name="T15" fmla="*/ 169 h 176"/>
                <a:gd name="T16" fmla="*/ 79 w 79"/>
                <a:gd name="T17" fmla="*/ 149 h 176"/>
                <a:gd name="T18" fmla="*/ 79 w 79"/>
                <a:gd name="T19" fmla="*/ 148 h 176"/>
                <a:gd name="T20" fmla="*/ 77 w 79"/>
                <a:gd name="T21" fmla="*/ 139 h 176"/>
                <a:gd name="T22" fmla="*/ 24 w 79"/>
                <a:gd name="T23" fmla="*/ 34 h 176"/>
                <a:gd name="T24" fmla="*/ 40 w 79"/>
                <a:gd name="T25" fmla="*/ 38 h 176"/>
                <a:gd name="T26" fmla="*/ 75 w 79"/>
                <a:gd name="T27" fmla="*/ 64 h 176"/>
                <a:gd name="T28" fmla="*/ 43 w 79"/>
                <a:gd name="T29" fmla="*/ 26 h 176"/>
                <a:gd name="T30" fmla="*/ 0 w 79"/>
                <a:gd name="T3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176">
                  <a:moveTo>
                    <a:pt x="0" y="0"/>
                  </a:moveTo>
                  <a:cubicBezTo>
                    <a:pt x="63" y="129"/>
                    <a:pt x="63" y="129"/>
                    <a:pt x="63" y="129"/>
                  </a:cubicBezTo>
                  <a:cubicBezTo>
                    <a:pt x="61" y="129"/>
                    <a:pt x="60" y="128"/>
                    <a:pt x="58" y="128"/>
                  </a:cubicBezTo>
                  <a:cubicBezTo>
                    <a:pt x="52" y="128"/>
                    <a:pt x="46" y="131"/>
                    <a:pt x="41" y="135"/>
                  </a:cubicBezTo>
                  <a:cubicBezTo>
                    <a:pt x="30" y="144"/>
                    <a:pt x="28" y="159"/>
                    <a:pt x="35" y="169"/>
                  </a:cubicBezTo>
                  <a:cubicBezTo>
                    <a:pt x="39" y="173"/>
                    <a:pt x="45" y="176"/>
                    <a:pt x="51" y="176"/>
                  </a:cubicBezTo>
                  <a:cubicBezTo>
                    <a:pt x="52" y="176"/>
                    <a:pt x="52" y="176"/>
                    <a:pt x="52" y="176"/>
                  </a:cubicBezTo>
                  <a:cubicBezTo>
                    <a:pt x="58" y="176"/>
                    <a:pt x="64" y="174"/>
                    <a:pt x="69" y="169"/>
                  </a:cubicBezTo>
                  <a:cubicBezTo>
                    <a:pt x="76" y="164"/>
                    <a:pt x="79" y="156"/>
                    <a:pt x="79" y="149"/>
                  </a:cubicBezTo>
                  <a:cubicBezTo>
                    <a:pt x="79" y="148"/>
                    <a:pt x="79" y="148"/>
                    <a:pt x="79" y="148"/>
                  </a:cubicBezTo>
                  <a:cubicBezTo>
                    <a:pt x="79" y="145"/>
                    <a:pt x="78" y="142"/>
                    <a:pt x="77" y="139"/>
                  </a:cubicBezTo>
                  <a:cubicBezTo>
                    <a:pt x="24" y="34"/>
                    <a:pt x="24" y="34"/>
                    <a:pt x="24" y="34"/>
                  </a:cubicBezTo>
                  <a:cubicBezTo>
                    <a:pt x="26" y="37"/>
                    <a:pt x="30" y="37"/>
                    <a:pt x="40" y="38"/>
                  </a:cubicBezTo>
                  <a:cubicBezTo>
                    <a:pt x="57" y="39"/>
                    <a:pt x="75" y="64"/>
                    <a:pt x="75" y="64"/>
                  </a:cubicBezTo>
                  <a:cubicBezTo>
                    <a:pt x="75" y="64"/>
                    <a:pt x="57" y="26"/>
                    <a:pt x="43" y="26"/>
                  </a:cubicBezTo>
                  <a:cubicBezTo>
                    <a:pt x="23" y="24"/>
                    <a:pt x="0" y="0"/>
                    <a:pt x="0"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5">
              <a:extLst>
                <a:ext uri="{FF2B5EF4-FFF2-40B4-BE49-F238E27FC236}">
                  <a16:creationId xmlns:a16="http://schemas.microsoft.com/office/drawing/2014/main" id="{81CA07AB-0740-4A34-B473-13FD274B888B}"/>
                </a:ext>
              </a:extLst>
            </p:cNvPr>
            <p:cNvSpPr>
              <a:spLocks/>
            </p:cNvSpPr>
            <p:nvPr/>
          </p:nvSpPr>
          <p:spPr bwMode="auto">
            <a:xfrm>
              <a:off x="4983" y="1358"/>
              <a:ext cx="89" cy="29"/>
            </a:xfrm>
            <a:custGeom>
              <a:avLst/>
              <a:gdLst>
                <a:gd name="T0" fmla="*/ 40 w 52"/>
                <a:gd name="T1" fmla="*/ 0 h 17"/>
                <a:gd name="T2" fmla="*/ 36 w 52"/>
                <a:gd name="T3" fmla="*/ 6 h 17"/>
                <a:gd name="T4" fmla="*/ 16 w 52"/>
                <a:gd name="T5" fmla="*/ 17 h 17"/>
                <a:gd name="T6" fmla="*/ 15 w 52"/>
                <a:gd name="T7" fmla="*/ 17 h 17"/>
                <a:gd name="T8" fmla="*/ 6 w 52"/>
                <a:gd name="T9" fmla="*/ 15 h 17"/>
                <a:gd name="T10" fmla="*/ 1 w 52"/>
                <a:gd name="T11" fmla="*/ 13 h 17"/>
                <a:gd name="T12" fmla="*/ 1 w 52"/>
                <a:gd name="T13" fmla="*/ 14 h 17"/>
                <a:gd name="T14" fmla="*/ 0 w 52"/>
                <a:gd name="T15" fmla="*/ 17 h 17"/>
                <a:gd name="T16" fmla="*/ 52 w 52"/>
                <a:gd name="T17" fmla="*/ 17 h 17"/>
                <a:gd name="T18" fmla="*/ 40 w 5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7">
                  <a:moveTo>
                    <a:pt x="40" y="0"/>
                  </a:moveTo>
                  <a:cubicBezTo>
                    <a:pt x="36" y="6"/>
                    <a:pt x="36" y="6"/>
                    <a:pt x="36" y="6"/>
                  </a:cubicBezTo>
                  <a:cubicBezTo>
                    <a:pt x="32" y="13"/>
                    <a:pt x="24" y="17"/>
                    <a:pt x="16" y="17"/>
                  </a:cubicBezTo>
                  <a:cubicBezTo>
                    <a:pt x="15" y="17"/>
                    <a:pt x="15" y="17"/>
                    <a:pt x="15" y="17"/>
                  </a:cubicBezTo>
                  <a:cubicBezTo>
                    <a:pt x="12" y="17"/>
                    <a:pt x="9" y="17"/>
                    <a:pt x="6" y="15"/>
                  </a:cubicBezTo>
                  <a:cubicBezTo>
                    <a:pt x="4" y="15"/>
                    <a:pt x="3" y="14"/>
                    <a:pt x="1" y="13"/>
                  </a:cubicBezTo>
                  <a:cubicBezTo>
                    <a:pt x="1" y="14"/>
                    <a:pt x="1" y="14"/>
                    <a:pt x="1" y="14"/>
                  </a:cubicBezTo>
                  <a:cubicBezTo>
                    <a:pt x="0" y="17"/>
                    <a:pt x="0" y="17"/>
                    <a:pt x="0" y="17"/>
                  </a:cubicBezTo>
                  <a:cubicBezTo>
                    <a:pt x="52" y="17"/>
                    <a:pt x="52" y="17"/>
                    <a:pt x="52" y="17"/>
                  </a:cubicBezTo>
                  <a:cubicBezTo>
                    <a:pt x="51" y="10"/>
                    <a:pt x="47" y="3"/>
                    <a:pt x="4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6">
              <a:extLst>
                <a:ext uri="{FF2B5EF4-FFF2-40B4-BE49-F238E27FC236}">
                  <a16:creationId xmlns:a16="http://schemas.microsoft.com/office/drawing/2014/main" id="{D672E471-06D2-4DD3-8320-7E114A58A081}"/>
                </a:ext>
              </a:extLst>
            </p:cNvPr>
            <p:cNvSpPr>
              <a:spLocks noEditPoints="1"/>
            </p:cNvSpPr>
            <p:nvPr/>
          </p:nvSpPr>
          <p:spPr bwMode="auto">
            <a:xfrm>
              <a:off x="4958" y="1135"/>
              <a:ext cx="235" cy="245"/>
            </a:xfrm>
            <a:custGeom>
              <a:avLst/>
              <a:gdLst>
                <a:gd name="T0" fmla="*/ 120 w 138"/>
                <a:gd name="T1" fmla="*/ 17 h 143"/>
                <a:gd name="T2" fmla="*/ 52 w 138"/>
                <a:gd name="T3" fmla="*/ 119 h 143"/>
                <a:gd name="T4" fmla="*/ 36 w 138"/>
                <a:gd name="T5" fmla="*/ 104 h 143"/>
                <a:gd name="T6" fmla="*/ 26 w 138"/>
                <a:gd name="T7" fmla="*/ 102 h 143"/>
                <a:gd name="T8" fmla="*/ 4 w 138"/>
                <a:gd name="T9" fmla="*/ 116 h 143"/>
                <a:gd name="T10" fmla="*/ 16 w 138"/>
                <a:gd name="T11" fmla="*/ 143 h 143"/>
                <a:gd name="T12" fmla="*/ 41 w 138"/>
                <a:gd name="T13" fmla="*/ 126 h 143"/>
                <a:gd name="T14" fmla="*/ 41 w 138"/>
                <a:gd name="T15" fmla="*/ 126 h 143"/>
                <a:gd name="T16" fmla="*/ 42 w 138"/>
                <a:gd name="T17" fmla="*/ 126 h 143"/>
                <a:gd name="T18" fmla="*/ 55 w 138"/>
                <a:gd name="T19" fmla="*/ 130 h 143"/>
                <a:gd name="T20" fmla="*/ 115 w 138"/>
                <a:gd name="T21" fmla="*/ 38 h 143"/>
                <a:gd name="T22" fmla="*/ 119 w 138"/>
                <a:gd name="T23" fmla="*/ 54 h 143"/>
                <a:gd name="T24" fmla="*/ 114 w 138"/>
                <a:gd name="T25" fmla="*/ 98 h 143"/>
                <a:gd name="T26" fmla="*/ 132 w 138"/>
                <a:gd name="T27" fmla="*/ 50 h 143"/>
                <a:gd name="T28" fmla="*/ 128 w 138"/>
                <a:gd name="T29" fmla="*/ 20 h 143"/>
                <a:gd name="T30" fmla="*/ 120 w 138"/>
                <a:gd name="T31" fmla="*/ 17 h 143"/>
                <a:gd name="T32" fmla="*/ 132 w 138"/>
                <a:gd name="T33" fmla="*/ 0 h 143"/>
                <a:gd name="T34" fmla="*/ 132 w 138"/>
                <a:gd name="T35" fmla="*/ 0 h 143"/>
                <a:gd name="T36" fmla="*/ 132 w 138"/>
                <a:gd name="T37" fmla="*/ 0 h 143"/>
                <a:gd name="T38" fmla="*/ 124 w 138"/>
                <a:gd name="T39" fmla="*/ 12 h 143"/>
                <a:gd name="T40" fmla="*/ 129 w 138"/>
                <a:gd name="T41" fmla="*/ 14 h 143"/>
                <a:gd name="T42" fmla="*/ 132 w 138"/>
                <a:gd name="T43" fmla="*/ 0 h 143"/>
                <a:gd name="T44" fmla="*/ 132 w 138"/>
                <a:gd name="T4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 h="143">
                  <a:moveTo>
                    <a:pt x="120" y="17"/>
                  </a:moveTo>
                  <a:cubicBezTo>
                    <a:pt x="52" y="119"/>
                    <a:pt x="52" y="119"/>
                    <a:pt x="52" y="119"/>
                  </a:cubicBezTo>
                  <a:cubicBezTo>
                    <a:pt x="50" y="113"/>
                    <a:pt x="44" y="107"/>
                    <a:pt x="36" y="104"/>
                  </a:cubicBezTo>
                  <a:cubicBezTo>
                    <a:pt x="32" y="102"/>
                    <a:pt x="29" y="102"/>
                    <a:pt x="26" y="102"/>
                  </a:cubicBezTo>
                  <a:cubicBezTo>
                    <a:pt x="16" y="102"/>
                    <a:pt x="7" y="107"/>
                    <a:pt x="4" y="116"/>
                  </a:cubicBezTo>
                  <a:cubicBezTo>
                    <a:pt x="0" y="126"/>
                    <a:pt x="6" y="138"/>
                    <a:pt x="16" y="143"/>
                  </a:cubicBezTo>
                  <a:cubicBezTo>
                    <a:pt x="19" y="133"/>
                    <a:pt x="29" y="126"/>
                    <a:pt x="41" y="126"/>
                  </a:cubicBezTo>
                  <a:cubicBezTo>
                    <a:pt x="41" y="126"/>
                    <a:pt x="41" y="126"/>
                    <a:pt x="41" y="126"/>
                  </a:cubicBezTo>
                  <a:cubicBezTo>
                    <a:pt x="41" y="126"/>
                    <a:pt x="42" y="126"/>
                    <a:pt x="42" y="126"/>
                  </a:cubicBezTo>
                  <a:cubicBezTo>
                    <a:pt x="47" y="126"/>
                    <a:pt x="51" y="127"/>
                    <a:pt x="55" y="130"/>
                  </a:cubicBezTo>
                  <a:cubicBezTo>
                    <a:pt x="115" y="38"/>
                    <a:pt x="115" y="38"/>
                    <a:pt x="115" y="38"/>
                  </a:cubicBezTo>
                  <a:cubicBezTo>
                    <a:pt x="114" y="42"/>
                    <a:pt x="115" y="46"/>
                    <a:pt x="119" y="54"/>
                  </a:cubicBezTo>
                  <a:cubicBezTo>
                    <a:pt x="127" y="70"/>
                    <a:pt x="114" y="98"/>
                    <a:pt x="114" y="98"/>
                  </a:cubicBezTo>
                  <a:cubicBezTo>
                    <a:pt x="114" y="98"/>
                    <a:pt x="138" y="63"/>
                    <a:pt x="132" y="50"/>
                  </a:cubicBezTo>
                  <a:cubicBezTo>
                    <a:pt x="127" y="42"/>
                    <a:pt x="127" y="30"/>
                    <a:pt x="128" y="20"/>
                  </a:cubicBezTo>
                  <a:cubicBezTo>
                    <a:pt x="120" y="17"/>
                    <a:pt x="120" y="17"/>
                    <a:pt x="120" y="17"/>
                  </a:cubicBezTo>
                  <a:moveTo>
                    <a:pt x="132" y="0"/>
                  </a:moveTo>
                  <a:cubicBezTo>
                    <a:pt x="132" y="0"/>
                    <a:pt x="132" y="0"/>
                    <a:pt x="132" y="0"/>
                  </a:cubicBezTo>
                  <a:cubicBezTo>
                    <a:pt x="132" y="0"/>
                    <a:pt x="132" y="0"/>
                    <a:pt x="132" y="0"/>
                  </a:cubicBezTo>
                  <a:cubicBezTo>
                    <a:pt x="124" y="12"/>
                    <a:pt x="124" y="12"/>
                    <a:pt x="124" y="12"/>
                  </a:cubicBezTo>
                  <a:cubicBezTo>
                    <a:pt x="129" y="14"/>
                    <a:pt x="129" y="14"/>
                    <a:pt x="129" y="14"/>
                  </a:cubicBezTo>
                  <a:cubicBezTo>
                    <a:pt x="130" y="6"/>
                    <a:pt x="132" y="1"/>
                    <a:pt x="132" y="0"/>
                  </a:cubicBezTo>
                  <a:cubicBezTo>
                    <a:pt x="132" y="0"/>
                    <a:pt x="132" y="0"/>
                    <a:pt x="1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7">
              <a:extLst>
                <a:ext uri="{FF2B5EF4-FFF2-40B4-BE49-F238E27FC236}">
                  <a16:creationId xmlns:a16="http://schemas.microsoft.com/office/drawing/2014/main" id="{F673D5A9-205F-42B2-B1BC-1AF7E8D6F122}"/>
                </a:ext>
              </a:extLst>
            </p:cNvPr>
            <p:cNvSpPr>
              <a:spLocks/>
            </p:cNvSpPr>
            <p:nvPr/>
          </p:nvSpPr>
          <p:spPr bwMode="auto">
            <a:xfrm>
              <a:off x="4985" y="1351"/>
              <a:ext cx="67" cy="36"/>
            </a:xfrm>
            <a:custGeom>
              <a:avLst/>
              <a:gdLst>
                <a:gd name="T0" fmla="*/ 25 w 39"/>
                <a:gd name="T1" fmla="*/ 0 h 21"/>
                <a:gd name="T2" fmla="*/ 25 w 39"/>
                <a:gd name="T3" fmla="*/ 0 h 21"/>
                <a:gd name="T4" fmla="*/ 0 w 39"/>
                <a:gd name="T5" fmla="*/ 17 h 21"/>
                <a:gd name="T6" fmla="*/ 5 w 39"/>
                <a:gd name="T7" fmla="*/ 19 h 21"/>
                <a:gd name="T8" fmla="*/ 14 w 39"/>
                <a:gd name="T9" fmla="*/ 21 h 21"/>
                <a:gd name="T10" fmla="*/ 15 w 39"/>
                <a:gd name="T11" fmla="*/ 21 h 21"/>
                <a:gd name="T12" fmla="*/ 35 w 39"/>
                <a:gd name="T13" fmla="*/ 10 h 21"/>
                <a:gd name="T14" fmla="*/ 39 w 39"/>
                <a:gd name="T15" fmla="*/ 4 h 21"/>
                <a:gd name="T16" fmla="*/ 26 w 39"/>
                <a:gd name="T17" fmla="*/ 0 h 21"/>
                <a:gd name="T18" fmla="*/ 25 w 3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1">
                  <a:moveTo>
                    <a:pt x="25" y="0"/>
                  </a:moveTo>
                  <a:cubicBezTo>
                    <a:pt x="25" y="0"/>
                    <a:pt x="25" y="0"/>
                    <a:pt x="25" y="0"/>
                  </a:cubicBezTo>
                  <a:cubicBezTo>
                    <a:pt x="13" y="0"/>
                    <a:pt x="3" y="7"/>
                    <a:pt x="0" y="17"/>
                  </a:cubicBezTo>
                  <a:cubicBezTo>
                    <a:pt x="2" y="18"/>
                    <a:pt x="3" y="19"/>
                    <a:pt x="5" y="19"/>
                  </a:cubicBezTo>
                  <a:cubicBezTo>
                    <a:pt x="8" y="21"/>
                    <a:pt x="11" y="21"/>
                    <a:pt x="14" y="21"/>
                  </a:cubicBezTo>
                  <a:cubicBezTo>
                    <a:pt x="15" y="21"/>
                    <a:pt x="15" y="21"/>
                    <a:pt x="15" y="21"/>
                  </a:cubicBezTo>
                  <a:cubicBezTo>
                    <a:pt x="23" y="21"/>
                    <a:pt x="31" y="17"/>
                    <a:pt x="35" y="10"/>
                  </a:cubicBezTo>
                  <a:cubicBezTo>
                    <a:pt x="39" y="4"/>
                    <a:pt x="39" y="4"/>
                    <a:pt x="39" y="4"/>
                  </a:cubicBezTo>
                  <a:cubicBezTo>
                    <a:pt x="35" y="1"/>
                    <a:pt x="31" y="0"/>
                    <a:pt x="26" y="0"/>
                  </a:cubicBezTo>
                  <a:cubicBezTo>
                    <a:pt x="26" y="0"/>
                    <a:pt x="25" y="0"/>
                    <a:pt x="2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8">
              <a:extLst>
                <a:ext uri="{FF2B5EF4-FFF2-40B4-BE49-F238E27FC236}">
                  <a16:creationId xmlns:a16="http://schemas.microsoft.com/office/drawing/2014/main" id="{C938092D-2D61-4354-9727-B72CA13721D4}"/>
                </a:ext>
              </a:extLst>
            </p:cNvPr>
            <p:cNvSpPr>
              <a:spLocks/>
            </p:cNvSpPr>
            <p:nvPr/>
          </p:nvSpPr>
          <p:spPr bwMode="auto">
            <a:xfrm>
              <a:off x="5537" y="512"/>
              <a:ext cx="222" cy="234"/>
            </a:xfrm>
            <a:custGeom>
              <a:avLst/>
              <a:gdLst>
                <a:gd name="T0" fmla="*/ 127 w 130"/>
                <a:gd name="T1" fmla="*/ 0 h 137"/>
                <a:gd name="T2" fmla="*/ 123 w 130"/>
                <a:gd name="T3" fmla="*/ 0 h 137"/>
                <a:gd name="T4" fmla="*/ 50 w 130"/>
                <a:gd name="T5" fmla="*/ 109 h 137"/>
                <a:gd name="T6" fmla="*/ 33 w 130"/>
                <a:gd name="T7" fmla="*/ 93 h 137"/>
                <a:gd name="T8" fmla="*/ 23 w 130"/>
                <a:gd name="T9" fmla="*/ 92 h 137"/>
                <a:gd name="T10" fmla="*/ 2 w 130"/>
                <a:gd name="T11" fmla="*/ 105 h 137"/>
                <a:gd name="T12" fmla="*/ 0 w 130"/>
                <a:gd name="T13" fmla="*/ 112 h 137"/>
                <a:gd name="T14" fmla="*/ 0 w 130"/>
                <a:gd name="T15" fmla="*/ 112 h 137"/>
                <a:gd name="T16" fmla="*/ 18 w 130"/>
                <a:gd name="T17" fmla="*/ 135 h 137"/>
                <a:gd name="T18" fmla="*/ 28 w 130"/>
                <a:gd name="T19" fmla="*/ 137 h 137"/>
                <a:gd name="T20" fmla="*/ 48 w 130"/>
                <a:gd name="T21" fmla="*/ 126 h 137"/>
                <a:gd name="T22" fmla="*/ 113 w 130"/>
                <a:gd name="T23" fmla="*/ 28 h 137"/>
                <a:gd name="T24" fmla="*/ 117 w 130"/>
                <a:gd name="T25" fmla="*/ 44 h 137"/>
                <a:gd name="T26" fmla="*/ 112 w 130"/>
                <a:gd name="T27" fmla="*/ 88 h 137"/>
                <a:gd name="T28" fmla="*/ 130 w 130"/>
                <a:gd name="T29" fmla="*/ 46 h 137"/>
                <a:gd name="T30" fmla="*/ 130 w 130"/>
                <a:gd name="T31" fmla="*/ 45 h 137"/>
                <a:gd name="T32" fmla="*/ 129 w 130"/>
                <a:gd name="T33" fmla="*/ 40 h 137"/>
                <a:gd name="T34" fmla="*/ 127 w 130"/>
                <a:gd name="T3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37">
                  <a:moveTo>
                    <a:pt x="127" y="0"/>
                  </a:moveTo>
                  <a:cubicBezTo>
                    <a:pt x="123" y="0"/>
                    <a:pt x="123" y="0"/>
                    <a:pt x="123" y="0"/>
                  </a:cubicBezTo>
                  <a:cubicBezTo>
                    <a:pt x="50" y="109"/>
                    <a:pt x="50" y="109"/>
                    <a:pt x="50" y="109"/>
                  </a:cubicBezTo>
                  <a:cubicBezTo>
                    <a:pt x="47" y="102"/>
                    <a:pt x="41" y="96"/>
                    <a:pt x="33" y="93"/>
                  </a:cubicBezTo>
                  <a:cubicBezTo>
                    <a:pt x="30" y="92"/>
                    <a:pt x="27" y="92"/>
                    <a:pt x="23" y="92"/>
                  </a:cubicBezTo>
                  <a:cubicBezTo>
                    <a:pt x="14" y="92"/>
                    <a:pt x="5" y="97"/>
                    <a:pt x="2" y="105"/>
                  </a:cubicBezTo>
                  <a:cubicBezTo>
                    <a:pt x="1" y="108"/>
                    <a:pt x="0" y="110"/>
                    <a:pt x="0" y="112"/>
                  </a:cubicBezTo>
                  <a:cubicBezTo>
                    <a:pt x="0" y="112"/>
                    <a:pt x="0" y="112"/>
                    <a:pt x="0" y="112"/>
                  </a:cubicBezTo>
                  <a:cubicBezTo>
                    <a:pt x="1" y="122"/>
                    <a:pt x="7" y="131"/>
                    <a:pt x="18" y="135"/>
                  </a:cubicBezTo>
                  <a:cubicBezTo>
                    <a:pt x="21" y="136"/>
                    <a:pt x="25" y="137"/>
                    <a:pt x="28" y="137"/>
                  </a:cubicBezTo>
                  <a:cubicBezTo>
                    <a:pt x="37" y="137"/>
                    <a:pt x="44" y="133"/>
                    <a:pt x="48" y="126"/>
                  </a:cubicBezTo>
                  <a:cubicBezTo>
                    <a:pt x="113" y="28"/>
                    <a:pt x="113" y="28"/>
                    <a:pt x="113" y="28"/>
                  </a:cubicBezTo>
                  <a:cubicBezTo>
                    <a:pt x="111" y="32"/>
                    <a:pt x="113" y="35"/>
                    <a:pt x="117" y="44"/>
                  </a:cubicBezTo>
                  <a:cubicBezTo>
                    <a:pt x="125" y="59"/>
                    <a:pt x="112" y="88"/>
                    <a:pt x="112" y="88"/>
                  </a:cubicBezTo>
                  <a:cubicBezTo>
                    <a:pt x="112" y="88"/>
                    <a:pt x="130" y="61"/>
                    <a:pt x="130" y="46"/>
                  </a:cubicBezTo>
                  <a:cubicBezTo>
                    <a:pt x="130" y="45"/>
                    <a:pt x="130" y="45"/>
                    <a:pt x="130" y="45"/>
                  </a:cubicBezTo>
                  <a:cubicBezTo>
                    <a:pt x="130" y="43"/>
                    <a:pt x="130" y="42"/>
                    <a:pt x="129" y="40"/>
                  </a:cubicBezTo>
                  <a:cubicBezTo>
                    <a:pt x="123" y="29"/>
                    <a:pt x="125" y="11"/>
                    <a:pt x="1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0">
              <a:extLst>
                <a:ext uri="{FF2B5EF4-FFF2-40B4-BE49-F238E27FC236}">
                  <a16:creationId xmlns:a16="http://schemas.microsoft.com/office/drawing/2014/main" id="{D91D3847-4AD3-41B6-93FB-53A411A57372}"/>
                </a:ext>
              </a:extLst>
            </p:cNvPr>
            <p:cNvSpPr>
              <a:spLocks/>
            </p:cNvSpPr>
            <p:nvPr/>
          </p:nvSpPr>
          <p:spPr bwMode="auto">
            <a:xfrm>
              <a:off x="5142" y="1645"/>
              <a:ext cx="106" cy="293"/>
            </a:xfrm>
            <a:custGeom>
              <a:avLst/>
              <a:gdLst>
                <a:gd name="T0" fmla="*/ 38 w 62"/>
                <a:gd name="T1" fmla="*/ 0 h 172"/>
                <a:gd name="T2" fmla="*/ 38 w 62"/>
                <a:gd name="T3" fmla="*/ 0 h 172"/>
                <a:gd name="T4" fmla="*/ 38 w 62"/>
                <a:gd name="T5" fmla="*/ 0 h 172"/>
                <a:gd name="T6" fmla="*/ 25 w 62"/>
                <a:gd name="T7" fmla="*/ 3 h 172"/>
                <a:gd name="T8" fmla="*/ 13 w 62"/>
                <a:gd name="T9" fmla="*/ 30 h 172"/>
                <a:gd name="T10" fmla="*/ 42 w 62"/>
                <a:gd name="T11" fmla="*/ 137 h 172"/>
                <a:gd name="T12" fmla="*/ 28 w 62"/>
                <a:gd name="T13" fmla="*/ 130 h 172"/>
                <a:gd name="T14" fmla="*/ 0 w 62"/>
                <a:gd name="T15" fmla="*/ 99 h 172"/>
                <a:gd name="T16" fmla="*/ 0 w 62"/>
                <a:gd name="T17" fmla="*/ 99 h 172"/>
                <a:gd name="T18" fmla="*/ 23 w 62"/>
                <a:gd name="T19" fmla="*/ 141 h 172"/>
                <a:gd name="T20" fmla="*/ 58 w 62"/>
                <a:gd name="T21" fmla="*/ 172 h 172"/>
                <a:gd name="T22" fmla="*/ 24 w 62"/>
                <a:gd name="T23" fmla="*/ 42 h 172"/>
                <a:gd name="T24" fmla="*/ 32 w 62"/>
                <a:gd name="T25" fmla="*/ 44 h 172"/>
                <a:gd name="T26" fmla="*/ 45 w 62"/>
                <a:gd name="T27" fmla="*/ 40 h 172"/>
                <a:gd name="T28" fmla="*/ 56 w 62"/>
                <a:gd name="T29" fmla="*/ 10 h 172"/>
                <a:gd name="T30" fmla="*/ 38 w 62"/>
                <a:gd name="T31" fmla="*/ 0 h 172"/>
                <a:gd name="T32" fmla="*/ 38 w 62"/>
                <a:gd name="T3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172">
                  <a:moveTo>
                    <a:pt x="38" y="0"/>
                  </a:moveTo>
                  <a:cubicBezTo>
                    <a:pt x="38" y="0"/>
                    <a:pt x="38" y="0"/>
                    <a:pt x="38" y="0"/>
                  </a:cubicBezTo>
                  <a:cubicBezTo>
                    <a:pt x="38" y="0"/>
                    <a:pt x="38" y="0"/>
                    <a:pt x="38" y="0"/>
                  </a:cubicBezTo>
                  <a:cubicBezTo>
                    <a:pt x="34" y="0"/>
                    <a:pt x="29" y="1"/>
                    <a:pt x="25" y="3"/>
                  </a:cubicBezTo>
                  <a:cubicBezTo>
                    <a:pt x="15" y="9"/>
                    <a:pt x="9" y="21"/>
                    <a:pt x="13" y="30"/>
                  </a:cubicBezTo>
                  <a:cubicBezTo>
                    <a:pt x="42" y="137"/>
                    <a:pt x="42" y="137"/>
                    <a:pt x="42" y="137"/>
                  </a:cubicBezTo>
                  <a:cubicBezTo>
                    <a:pt x="40" y="133"/>
                    <a:pt x="37" y="132"/>
                    <a:pt x="28" y="130"/>
                  </a:cubicBezTo>
                  <a:cubicBezTo>
                    <a:pt x="13" y="126"/>
                    <a:pt x="1" y="100"/>
                    <a:pt x="0" y="99"/>
                  </a:cubicBezTo>
                  <a:cubicBezTo>
                    <a:pt x="0" y="99"/>
                    <a:pt x="0" y="99"/>
                    <a:pt x="0" y="99"/>
                  </a:cubicBezTo>
                  <a:cubicBezTo>
                    <a:pt x="1" y="100"/>
                    <a:pt x="10" y="138"/>
                    <a:pt x="23" y="141"/>
                  </a:cubicBezTo>
                  <a:cubicBezTo>
                    <a:pt x="41" y="146"/>
                    <a:pt x="58" y="172"/>
                    <a:pt x="58" y="172"/>
                  </a:cubicBezTo>
                  <a:cubicBezTo>
                    <a:pt x="24" y="42"/>
                    <a:pt x="24" y="42"/>
                    <a:pt x="24" y="42"/>
                  </a:cubicBezTo>
                  <a:cubicBezTo>
                    <a:pt x="27" y="43"/>
                    <a:pt x="29" y="44"/>
                    <a:pt x="32" y="44"/>
                  </a:cubicBezTo>
                  <a:cubicBezTo>
                    <a:pt x="37" y="44"/>
                    <a:pt x="41" y="42"/>
                    <a:pt x="45" y="40"/>
                  </a:cubicBezTo>
                  <a:cubicBezTo>
                    <a:pt x="57" y="34"/>
                    <a:pt x="62" y="20"/>
                    <a:pt x="56" y="10"/>
                  </a:cubicBezTo>
                  <a:cubicBezTo>
                    <a:pt x="53" y="4"/>
                    <a:pt x="46" y="0"/>
                    <a:pt x="38" y="0"/>
                  </a:cubicBezTo>
                  <a:cubicBezTo>
                    <a:pt x="38" y="0"/>
                    <a:pt x="38" y="0"/>
                    <a:pt x="3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1">
              <a:extLst>
                <a:ext uri="{FF2B5EF4-FFF2-40B4-BE49-F238E27FC236}">
                  <a16:creationId xmlns:a16="http://schemas.microsoft.com/office/drawing/2014/main" id="{5D47D608-4FF7-43C3-85A0-9FF31C633CC2}"/>
                </a:ext>
              </a:extLst>
            </p:cNvPr>
            <p:cNvSpPr>
              <a:spLocks/>
            </p:cNvSpPr>
            <p:nvPr/>
          </p:nvSpPr>
          <p:spPr bwMode="auto">
            <a:xfrm>
              <a:off x="5665" y="1176"/>
              <a:ext cx="251" cy="200"/>
            </a:xfrm>
            <a:custGeom>
              <a:avLst/>
              <a:gdLst>
                <a:gd name="T0" fmla="*/ 25 w 147"/>
                <a:gd name="T1" fmla="*/ 0 h 117"/>
                <a:gd name="T2" fmla="*/ 25 w 147"/>
                <a:gd name="T3" fmla="*/ 0 h 117"/>
                <a:gd name="T4" fmla="*/ 3 w 147"/>
                <a:gd name="T5" fmla="*/ 18 h 117"/>
                <a:gd name="T6" fmla="*/ 14 w 147"/>
                <a:gd name="T7" fmla="*/ 46 h 117"/>
                <a:gd name="T8" fmla="*/ 110 w 147"/>
                <a:gd name="T9" fmla="*/ 99 h 117"/>
                <a:gd name="T10" fmla="*/ 108 w 147"/>
                <a:gd name="T11" fmla="*/ 99 h 117"/>
                <a:gd name="T12" fmla="*/ 96 w 147"/>
                <a:gd name="T13" fmla="*/ 104 h 117"/>
                <a:gd name="T14" fmla="*/ 81 w 147"/>
                <a:gd name="T15" fmla="*/ 108 h 117"/>
                <a:gd name="T16" fmla="*/ 55 w 147"/>
                <a:gd name="T17" fmla="*/ 103 h 117"/>
                <a:gd name="T18" fmla="*/ 94 w 147"/>
                <a:gd name="T19" fmla="*/ 117 h 117"/>
                <a:gd name="T20" fmla="*/ 100 w 147"/>
                <a:gd name="T21" fmla="*/ 116 h 117"/>
                <a:gd name="T22" fmla="*/ 125 w 147"/>
                <a:gd name="T23" fmla="*/ 110 h 117"/>
                <a:gd name="T24" fmla="*/ 147 w 147"/>
                <a:gd name="T25" fmla="*/ 112 h 117"/>
                <a:gd name="T26" fmla="*/ 147 w 147"/>
                <a:gd name="T27" fmla="*/ 112 h 117"/>
                <a:gd name="T28" fmla="*/ 30 w 147"/>
                <a:gd name="T29" fmla="*/ 46 h 117"/>
                <a:gd name="T30" fmla="*/ 44 w 147"/>
                <a:gd name="T31" fmla="*/ 29 h 117"/>
                <a:gd name="T32" fmla="*/ 30 w 147"/>
                <a:gd name="T33" fmla="*/ 0 h 117"/>
                <a:gd name="T34" fmla="*/ 25 w 147"/>
                <a:gd name="T3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17">
                  <a:moveTo>
                    <a:pt x="25" y="0"/>
                  </a:moveTo>
                  <a:cubicBezTo>
                    <a:pt x="25" y="0"/>
                    <a:pt x="25" y="0"/>
                    <a:pt x="25" y="0"/>
                  </a:cubicBezTo>
                  <a:cubicBezTo>
                    <a:pt x="15" y="0"/>
                    <a:pt x="6" y="7"/>
                    <a:pt x="3" y="18"/>
                  </a:cubicBezTo>
                  <a:cubicBezTo>
                    <a:pt x="0" y="30"/>
                    <a:pt x="5" y="41"/>
                    <a:pt x="14" y="46"/>
                  </a:cubicBezTo>
                  <a:cubicBezTo>
                    <a:pt x="110" y="99"/>
                    <a:pt x="110" y="99"/>
                    <a:pt x="110" y="99"/>
                  </a:cubicBezTo>
                  <a:cubicBezTo>
                    <a:pt x="110" y="99"/>
                    <a:pt x="109" y="99"/>
                    <a:pt x="108" y="99"/>
                  </a:cubicBezTo>
                  <a:cubicBezTo>
                    <a:pt x="105" y="99"/>
                    <a:pt x="102" y="101"/>
                    <a:pt x="96" y="104"/>
                  </a:cubicBezTo>
                  <a:cubicBezTo>
                    <a:pt x="92" y="107"/>
                    <a:pt x="87" y="108"/>
                    <a:pt x="81" y="108"/>
                  </a:cubicBezTo>
                  <a:cubicBezTo>
                    <a:pt x="68" y="108"/>
                    <a:pt x="55" y="103"/>
                    <a:pt x="55" y="103"/>
                  </a:cubicBezTo>
                  <a:cubicBezTo>
                    <a:pt x="55" y="103"/>
                    <a:pt x="79" y="117"/>
                    <a:pt x="94" y="117"/>
                  </a:cubicBezTo>
                  <a:cubicBezTo>
                    <a:pt x="96" y="117"/>
                    <a:pt x="99" y="117"/>
                    <a:pt x="100" y="116"/>
                  </a:cubicBezTo>
                  <a:cubicBezTo>
                    <a:pt x="107" y="111"/>
                    <a:pt x="117" y="110"/>
                    <a:pt x="125" y="110"/>
                  </a:cubicBezTo>
                  <a:cubicBezTo>
                    <a:pt x="137" y="110"/>
                    <a:pt x="147" y="112"/>
                    <a:pt x="147" y="112"/>
                  </a:cubicBezTo>
                  <a:cubicBezTo>
                    <a:pt x="147" y="112"/>
                    <a:pt x="147" y="112"/>
                    <a:pt x="147" y="112"/>
                  </a:cubicBezTo>
                  <a:cubicBezTo>
                    <a:pt x="30" y="46"/>
                    <a:pt x="30" y="46"/>
                    <a:pt x="30" y="46"/>
                  </a:cubicBezTo>
                  <a:cubicBezTo>
                    <a:pt x="36" y="43"/>
                    <a:pt x="41" y="37"/>
                    <a:pt x="44" y="29"/>
                  </a:cubicBezTo>
                  <a:cubicBezTo>
                    <a:pt x="47" y="16"/>
                    <a:pt x="41" y="3"/>
                    <a:pt x="30" y="0"/>
                  </a:cubicBezTo>
                  <a:cubicBezTo>
                    <a:pt x="29" y="0"/>
                    <a:pt x="27" y="0"/>
                    <a:pt x="25"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2">
              <a:extLst>
                <a:ext uri="{FF2B5EF4-FFF2-40B4-BE49-F238E27FC236}">
                  <a16:creationId xmlns:a16="http://schemas.microsoft.com/office/drawing/2014/main" id="{FCEF3E07-802B-4812-8B33-69606684ADB8}"/>
                </a:ext>
              </a:extLst>
            </p:cNvPr>
            <p:cNvSpPr>
              <a:spLocks/>
            </p:cNvSpPr>
            <p:nvPr/>
          </p:nvSpPr>
          <p:spPr bwMode="auto">
            <a:xfrm>
              <a:off x="4357" y="1414"/>
              <a:ext cx="174" cy="470"/>
            </a:xfrm>
            <a:custGeom>
              <a:avLst/>
              <a:gdLst>
                <a:gd name="T0" fmla="*/ 51 w 102"/>
                <a:gd name="T1" fmla="*/ 0 h 275"/>
                <a:gd name="T2" fmla="*/ 50 w 102"/>
                <a:gd name="T3" fmla="*/ 0 h 275"/>
                <a:gd name="T4" fmla="*/ 35 w 102"/>
                <a:gd name="T5" fmla="*/ 4 h 275"/>
                <a:gd name="T6" fmla="*/ 32 w 102"/>
                <a:gd name="T7" fmla="*/ 6 h 275"/>
                <a:gd name="T8" fmla="*/ 27 w 102"/>
                <a:gd name="T9" fmla="*/ 10 h 275"/>
                <a:gd name="T10" fmla="*/ 20 w 102"/>
                <a:gd name="T11" fmla="*/ 22 h 275"/>
                <a:gd name="T12" fmla="*/ 20 w 102"/>
                <a:gd name="T13" fmla="*/ 46 h 275"/>
                <a:gd name="T14" fmla="*/ 52 w 102"/>
                <a:gd name="T15" fmla="*/ 148 h 275"/>
                <a:gd name="T16" fmla="*/ 53 w 102"/>
                <a:gd name="T17" fmla="*/ 150 h 275"/>
                <a:gd name="T18" fmla="*/ 44 w 102"/>
                <a:gd name="T19" fmla="*/ 147 h 275"/>
                <a:gd name="T20" fmla="*/ 0 w 102"/>
                <a:gd name="T21" fmla="*/ 96 h 275"/>
                <a:gd name="T22" fmla="*/ 37 w 102"/>
                <a:gd name="T23" fmla="*/ 164 h 275"/>
                <a:gd name="T24" fmla="*/ 63 w 102"/>
                <a:gd name="T25" fmla="*/ 181 h 275"/>
                <a:gd name="T26" fmla="*/ 74 w 102"/>
                <a:gd name="T27" fmla="*/ 217 h 275"/>
                <a:gd name="T28" fmla="*/ 54 w 102"/>
                <a:gd name="T29" fmla="*/ 205 h 275"/>
                <a:gd name="T30" fmla="*/ 10 w 102"/>
                <a:gd name="T31" fmla="*/ 154 h 275"/>
                <a:gd name="T32" fmla="*/ 47 w 102"/>
                <a:gd name="T33" fmla="*/ 222 h 275"/>
                <a:gd name="T34" fmla="*/ 102 w 102"/>
                <a:gd name="T35" fmla="*/ 275 h 275"/>
                <a:gd name="T36" fmla="*/ 102 w 102"/>
                <a:gd name="T37" fmla="*/ 275 h 275"/>
                <a:gd name="T38" fmla="*/ 78 w 102"/>
                <a:gd name="T39" fmla="*/ 198 h 275"/>
                <a:gd name="T40" fmla="*/ 78 w 102"/>
                <a:gd name="T41" fmla="*/ 197 h 275"/>
                <a:gd name="T42" fmla="*/ 37 w 102"/>
                <a:gd name="T43" fmla="*/ 65 h 275"/>
                <a:gd name="T44" fmla="*/ 45 w 102"/>
                <a:gd name="T45" fmla="*/ 68 h 275"/>
                <a:gd name="T46" fmla="*/ 46 w 102"/>
                <a:gd name="T47" fmla="*/ 68 h 275"/>
                <a:gd name="T48" fmla="*/ 52 w 102"/>
                <a:gd name="T49" fmla="*/ 69 h 275"/>
                <a:gd name="T50" fmla="*/ 68 w 102"/>
                <a:gd name="T51" fmla="*/ 64 h 275"/>
                <a:gd name="T52" fmla="*/ 84 w 102"/>
                <a:gd name="T53" fmla="*/ 41 h 275"/>
                <a:gd name="T54" fmla="*/ 84 w 102"/>
                <a:gd name="T55" fmla="*/ 29 h 275"/>
                <a:gd name="T56" fmla="*/ 81 w 102"/>
                <a:gd name="T57" fmla="*/ 18 h 275"/>
                <a:gd name="T58" fmla="*/ 59 w 102"/>
                <a:gd name="T59" fmla="*/ 1 h 275"/>
                <a:gd name="T60" fmla="*/ 51 w 102"/>
                <a:gd name="T6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2" h="275">
                  <a:moveTo>
                    <a:pt x="51" y="0"/>
                  </a:moveTo>
                  <a:cubicBezTo>
                    <a:pt x="50" y="0"/>
                    <a:pt x="50" y="0"/>
                    <a:pt x="50" y="0"/>
                  </a:cubicBezTo>
                  <a:cubicBezTo>
                    <a:pt x="45" y="0"/>
                    <a:pt x="40" y="2"/>
                    <a:pt x="35" y="4"/>
                  </a:cubicBezTo>
                  <a:cubicBezTo>
                    <a:pt x="34" y="5"/>
                    <a:pt x="33" y="6"/>
                    <a:pt x="32" y="6"/>
                  </a:cubicBezTo>
                  <a:cubicBezTo>
                    <a:pt x="30" y="7"/>
                    <a:pt x="29" y="9"/>
                    <a:pt x="27" y="10"/>
                  </a:cubicBezTo>
                  <a:cubicBezTo>
                    <a:pt x="24" y="13"/>
                    <a:pt x="21" y="17"/>
                    <a:pt x="20" y="22"/>
                  </a:cubicBezTo>
                  <a:cubicBezTo>
                    <a:pt x="17" y="29"/>
                    <a:pt x="17" y="38"/>
                    <a:pt x="20" y="46"/>
                  </a:cubicBezTo>
                  <a:cubicBezTo>
                    <a:pt x="52" y="148"/>
                    <a:pt x="52" y="148"/>
                    <a:pt x="52" y="148"/>
                  </a:cubicBezTo>
                  <a:cubicBezTo>
                    <a:pt x="53" y="150"/>
                    <a:pt x="53" y="150"/>
                    <a:pt x="53" y="150"/>
                  </a:cubicBezTo>
                  <a:cubicBezTo>
                    <a:pt x="51" y="149"/>
                    <a:pt x="47" y="148"/>
                    <a:pt x="44" y="147"/>
                  </a:cubicBezTo>
                  <a:cubicBezTo>
                    <a:pt x="20" y="139"/>
                    <a:pt x="0" y="96"/>
                    <a:pt x="0" y="96"/>
                  </a:cubicBezTo>
                  <a:cubicBezTo>
                    <a:pt x="0" y="96"/>
                    <a:pt x="18" y="157"/>
                    <a:pt x="37" y="164"/>
                  </a:cubicBezTo>
                  <a:cubicBezTo>
                    <a:pt x="46" y="167"/>
                    <a:pt x="55" y="173"/>
                    <a:pt x="63" y="181"/>
                  </a:cubicBezTo>
                  <a:cubicBezTo>
                    <a:pt x="74" y="217"/>
                    <a:pt x="74" y="217"/>
                    <a:pt x="74" y="217"/>
                  </a:cubicBezTo>
                  <a:cubicBezTo>
                    <a:pt x="72" y="212"/>
                    <a:pt x="66" y="209"/>
                    <a:pt x="54" y="205"/>
                  </a:cubicBezTo>
                  <a:cubicBezTo>
                    <a:pt x="30" y="197"/>
                    <a:pt x="10" y="154"/>
                    <a:pt x="10" y="154"/>
                  </a:cubicBezTo>
                  <a:cubicBezTo>
                    <a:pt x="10" y="154"/>
                    <a:pt x="28" y="215"/>
                    <a:pt x="47" y="222"/>
                  </a:cubicBezTo>
                  <a:cubicBezTo>
                    <a:pt x="74" y="231"/>
                    <a:pt x="102" y="275"/>
                    <a:pt x="102" y="275"/>
                  </a:cubicBezTo>
                  <a:cubicBezTo>
                    <a:pt x="102" y="275"/>
                    <a:pt x="102" y="275"/>
                    <a:pt x="102" y="275"/>
                  </a:cubicBezTo>
                  <a:cubicBezTo>
                    <a:pt x="78" y="198"/>
                    <a:pt x="78" y="198"/>
                    <a:pt x="78" y="198"/>
                  </a:cubicBezTo>
                  <a:cubicBezTo>
                    <a:pt x="78" y="197"/>
                    <a:pt x="78" y="197"/>
                    <a:pt x="78" y="197"/>
                  </a:cubicBezTo>
                  <a:cubicBezTo>
                    <a:pt x="37" y="65"/>
                    <a:pt x="37" y="65"/>
                    <a:pt x="37" y="65"/>
                  </a:cubicBezTo>
                  <a:cubicBezTo>
                    <a:pt x="40" y="67"/>
                    <a:pt x="43" y="67"/>
                    <a:pt x="45" y="68"/>
                  </a:cubicBezTo>
                  <a:cubicBezTo>
                    <a:pt x="46" y="68"/>
                    <a:pt x="46" y="68"/>
                    <a:pt x="46" y="68"/>
                  </a:cubicBezTo>
                  <a:cubicBezTo>
                    <a:pt x="48" y="68"/>
                    <a:pt x="50" y="69"/>
                    <a:pt x="52" y="69"/>
                  </a:cubicBezTo>
                  <a:cubicBezTo>
                    <a:pt x="57" y="69"/>
                    <a:pt x="63" y="67"/>
                    <a:pt x="68" y="64"/>
                  </a:cubicBezTo>
                  <a:cubicBezTo>
                    <a:pt x="77" y="59"/>
                    <a:pt x="83" y="51"/>
                    <a:pt x="84" y="41"/>
                  </a:cubicBezTo>
                  <a:cubicBezTo>
                    <a:pt x="84" y="29"/>
                    <a:pt x="84" y="29"/>
                    <a:pt x="84" y="29"/>
                  </a:cubicBezTo>
                  <a:cubicBezTo>
                    <a:pt x="84" y="25"/>
                    <a:pt x="83" y="22"/>
                    <a:pt x="81" y="18"/>
                  </a:cubicBezTo>
                  <a:cubicBezTo>
                    <a:pt x="76" y="10"/>
                    <a:pt x="68" y="4"/>
                    <a:pt x="59" y="1"/>
                  </a:cubicBezTo>
                  <a:cubicBezTo>
                    <a:pt x="56" y="1"/>
                    <a:pt x="54" y="0"/>
                    <a:pt x="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3">
              <a:extLst>
                <a:ext uri="{FF2B5EF4-FFF2-40B4-BE49-F238E27FC236}">
                  <a16:creationId xmlns:a16="http://schemas.microsoft.com/office/drawing/2014/main" id="{5730EB72-FA2C-47C2-B62F-92AB848AF5B2}"/>
                </a:ext>
              </a:extLst>
            </p:cNvPr>
            <p:cNvSpPr>
              <a:spLocks/>
            </p:cNvSpPr>
            <p:nvPr/>
          </p:nvSpPr>
          <p:spPr bwMode="auto">
            <a:xfrm>
              <a:off x="4500" y="1463"/>
              <a:ext cx="2" cy="21"/>
            </a:xfrm>
            <a:custGeom>
              <a:avLst/>
              <a:gdLst>
                <a:gd name="T0" fmla="*/ 0 w 1"/>
                <a:gd name="T1" fmla="*/ 0 h 12"/>
                <a:gd name="T2" fmla="*/ 0 w 1"/>
                <a:gd name="T3" fmla="*/ 12 h 12"/>
                <a:gd name="T4" fmla="*/ 0 w 1"/>
                <a:gd name="T5" fmla="*/ 0 h 12"/>
              </a:gdLst>
              <a:ahLst/>
              <a:cxnLst>
                <a:cxn ang="0">
                  <a:pos x="T0" y="T1"/>
                </a:cxn>
                <a:cxn ang="0">
                  <a:pos x="T2" y="T3"/>
                </a:cxn>
                <a:cxn ang="0">
                  <a:pos x="T4" y="T5"/>
                </a:cxn>
              </a:cxnLst>
              <a:rect l="0" t="0" r="r" b="b"/>
              <a:pathLst>
                <a:path w="1" h="12">
                  <a:moveTo>
                    <a:pt x="0" y="0"/>
                  </a:moveTo>
                  <a:cubicBezTo>
                    <a:pt x="0" y="12"/>
                    <a:pt x="0" y="12"/>
                    <a:pt x="0" y="12"/>
                  </a:cubicBezTo>
                  <a:cubicBezTo>
                    <a:pt x="1" y="8"/>
                    <a:pt x="1" y="4"/>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4">
              <a:extLst>
                <a:ext uri="{FF2B5EF4-FFF2-40B4-BE49-F238E27FC236}">
                  <a16:creationId xmlns:a16="http://schemas.microsoft.com/office/drawing/2014/main" id="{68485683-1B67-4BC3-A8C2-B5E4C80F3201}"/>
                </a:ext>
              </a:extLst>
            </p:cNvPr>
            <p:cNvSpPr>
              <a:spLocks noEditPoints="1"/>
            </p:cNvSpPr>
            <p:nvPr/>
          </p:nvSpPr>
          <p:spPr bwMode="auto">
            <a:xfrm>
              <a:off x="5410" y="2075"/>
              <a:ext cx="238" cy="446"/>
            </a:xfrm>
            <a:custGeom>
              <a:avLst/>
              <a:gdLst>
                <a:gd name="T0" fmla="*/ 28 w 139"/>
                <a:gd name="T1" fmla="*/ 83 h 261"/>
                <a:gd name="T2" fmla="*/ 21 w 139"/>
                <a:gd name="T3" fmla="*/ 81 h 261"/>
                <a:gd name="T4" fmla="*/ 20 w 139"/>
                <a:gd name="T5" fmla="*/ 36 h 261"/>
                <a:gd name="T6" fmla="*/ 37 w 139"/>
                <a:gd name="T7" fmla="*/ 17 h 261"/>
                <a:gd name="T8" fmla="*/ 52 w 139"/>
                <a:gd name="T9" fmla="*/ 11 h 261"/>
                <a:gd name="T10" fmla="*/ 58 w 139"/>
                <a:gd name="T11" fmla="*/ 13 h 261"/>
                <a:gd name="T12" fmla="*/ 60 w 139"/>
                <a:gd name="T13" fmla="*/ 58 h 261"/>
                <a:gd name="T14" fmla="*/ 43 w 139"/>
                <a:gd name="T15" fmla="*/ 77 h 261"/>
                <a:gd name="T16" fmla="*/ 28 w 139"/>
                <a:gd name="T17" fmla="*/ 83 h 261"/>
                <a:gd name="T18" fmla="*/ 52 w 139"/>
                <a:gd name="T19" fmla="*/ 0 h 261"/>
                <a:gd name="T20" fmla="*/ 51 w 139"/>
                <a:gd name="T21" fmla="*/ 0 h 261"/>
                <a:gd name="T22" fmla="*/ 31 w 139"/>
                <a:gd name="T23" fmla="*/ 8 h 261"/>
                <a:gd name="T24" fmla="*/ 10 w 139"/>
                <a:gd name="T25" fmla="*/ 31 h 261"/>
                <a:gd name="T26" fmla="*/ 8 w 139"/>
                <a:gd name="T27" fmla="*/ 82 h 261"/>
                <a:gd name="T28" fmla="*/ 8 w 139"/>
                <a:gd name="T29" fmla="*/ 82 h 261"/>
                <a:gd name="T30" fmla="*/ 20 w 139"/>
                <a:gd name="T31" fmla="*/ 101 h 261"/>
                <a:gd name="T32" fmla="*/ 23 w 139"/>
                <a:gd name="T33" fmla="*/ 104 h 261"/>
                <a:gd name="T34" fmla="*/ 70 w 139"/>
                <a:gd name="T35" fmla="*/ 173 h 261"/>
                <a:gd name="T36" fmla="*/ 73 w 139"/>
                <a:gd name="T37" fmla="*/ 177 h 261"/>
                <a:gd name="T38" fmla="*/ 131 w 139"/>
                <a:gd name="T39" fmla="*/ 261 h 261"/>
                <a:gd name="T40" fmla="*/ 139 w 139"/>
                <a:gd name="T41" fmla="*/ 255 h 261"/>
                <a:gd name="T42" fmla="*/ 81 w 139"/>
                <a:gd name="T43" fmla="*/ 170 h 261"/>
                <a:gd name="T44" fmla="*/ 78 w 139"/>
                <a:gd name="T45" fmla="*/ 167 h 261"/>
                <a:gd name="T46" fmla="*/ 31 w 139"/>
                <a:gd name="T47" fmla="*/ 98 h 261"/>
                <a:gd name="T48" fmla="*/ 28 w 139"/>
                <a:gd name="T49" fmla="*/ 94 h 261"/>
                <a:gd name="T50" fmla="*/ 28 w 139"/>
                <a:gd name="T51" fmla="*/ 93 h 261"/>
                <a:gd name="T52" fmla="*/ 28 w 139"/>
                <a:gd name="T53" fmla="*/ 93 h 261"/>
                <a:gd name="T54" fmla="*/ 29 w 139"/>
                <a:gd name="T55" fmla="*/ 93 h 261"/>
                <a:gd name="T56" fmla="*/ 39 w 139"/>
                <a:gd name="T57" fmla="*/ 91 h 261"/>
                <a:gd name="T58" fmla="*/ 49 w 139"/>
                <a:gd name="T59" fmla="*/ 86 h 261"/>
                <a:gd name="T60" fmla="*/ 66 w 139"/>
                <a:gd name="T61" fmla="*/ 69 h 261"/>
                <a:gd name="T62" fmla="*/ 69 w 139"/>
                <a:gd name="T63" fmla="*/ 63 h 261"/>
                <a:gd name="T64" fmla="*/ 72 w 139"/>
                <a:gd name="T65" fmla="*/ 57 h 261"/>
                <a:gd name="T66" fmla="*/ 63 w 139"/>
                <a:gd name="T67" fmla="*/ 3 h 261"/>
                <a:gd name="T68" fmla="*/ 52 w 139"/>
                <a:gd name="T69"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9" h="261">
                  <a:moveTo>
                    <a:pt x="28" y="83"/>
                  </a:moveTo>
                  <a:cubicBezTo>
                    <a:pt x="26" y="83"/>
                    <a:pt x="23" y="82"/>
                    <a:pt x="21" y="81"/>
                  </a:cubicBezTo>
                  <a:cubicBezTo>
                    <a:pt x="10" y="75"/>
                    <a:pt x="10" y="55"/>
                    <a:pt x="20" y="36"/>
                  </a:cubicBezTo>
                  <a:cubicBezTo>
                    <a:pt x="24" y="28"/>
                    <a:pt x="30" y="21"/>
                    <a:pt x="37" y="17"/>
                  </a:cubicBezTo>
                  <a:cubicBezTo>
                    <a:pt x="42" y="13"/>
                    <a:pt x="47" y="11"/>
                    <a:pt x="52" y="11"/>
                  </a:cubicBezTo>
                  <a:cubicBezTo>
                    <a:pt x="54" y="11"/>
                    <a:pt x="56" y="12"/>
                    <a:pt x="58" y="13"/>
                  </a:cubicBezTo>
                  <a:cubicBezTo>
                    <a:pt x="69" y="19"/>
                    <a:pt x="70" y="39"/>
                    <a:pt x="60" y="58"/>
                  </a:cubicBezTo>
                  <a:cubicBezTo>
                    <a:pt x="56" y="66"/>
                    <a:pt x="50" y="73"/>
                    <a:pt x="43" y="77"/>
                  </a:cubicBezTo>
                  <a:cubicBezTo>
                    <a:pt x="38" y="81"/>
                    <a:pt x="33" y="83"/>
                    <a:pt x="28" y="83"/>
                  </a:cubicBezTo>
                  <a:moveTo>
                    <a:pt x="52" y="0"/>
                  </a:moveTo>
                  <a:cubicBezTo>
                    <a:pt x="51" y="0"/>
                    <a:pt x="51" y="0"/>
                    <a:pt x="51" y="0"/>
                  </a:cubicBezTo>
                  <a:cubicBezTo>
                    <a:pt x="45" y="1"/>
                    <a:pt x="38" y="3"/>
                    <a:pt x="31" y="8"/>
                  </a:cubicBezTo>
                  <a:cubicBezTo>
                    <a:pt x="23" y="13"/>
                    <a:pt x="16" y="21"/>
                    <a:pt x="10" y="31"/>
                  </a:cubicBezTo>
                  <a:cubicBezTo>
                    <a:pt x="0" y="50"/>
                    <a:pt x="0" y="70"/>
                    <a:pt x="8" y="82"/>
                  </a:cubicBezTo>
                  <a:cubicBezTo>
                    <a:pt x="8" y="82"/>
                    <a:pt x="8" y="82"/>
                    <a:pt x="8" y="82"/>
                  </a:cubicBezTo>
                  <a:cubicBezTo>
                    <a:pt x="20" y="101"/>
                    <a:pt x="20" y="101"/>
                    <a:pt x="20" y="101"/>
                  </a:cubicBezTo>
                  <a:cubicBezTo>
                    <a:pt x="23" y="104"/>
                    <a:pt x="23" y="104"/>
                    <a:pt x="23" y="104"/>
                  </a:cubicBezTo>
                  <a:cubicBezTo>
                    <a:pt x="70" y="173"/>
                    <a:pt x="70" y="173"/>
                    <a:pt x="70" y="173"/>
                  </a:cubicBezTo>
                  <a:cubicBezTo>
                    <a:pt x="73" y="177"/>
                    <a:pt x="73" y="177"/>
                    <a:pt x="73" y="177"/>
                  </a:cubicBezTo>
                  <a:cubicBezTo>
                    <a:pt x="131" y="261"/>
                    <a:pt x="131" y="261"/>
                    <a:pt x="131" y="261"/>
                  </a:cubicBezTo>
                  <a:cubicBezTo>
                    <a:pt x="139" y="255"/>
                    <a:pt x="139" y="255"/>
                    <a:pt x="139" y="255"/>
                  </a:cubicBezTo>
                  <a:cubicBezTo>
                    <a:pt x="81" y="170"/>
                    <a:pt x="81" y="170"/>
                    <a:pt x="81" y="170"/>
                  </a:cubicBezTo>
                  <a:cubicBezTo>
                    <a:pt x="78" y="167"/>
                    <a:pt x="78" y="167"/>
                    <a:pt x="78" y="167"/>
                  </a:cubicBezTo>
                  <a:cubicBezTo>
                    <a:pt x="31" y="98"/>
                    <a:pt x="31" y="98"/>
                    <a:pt x="31" y="98"/>
                  </a:cubicBezTo>
                  <a:cubicBezTo>
                    <a:pt x="28" y="94"/>
                    <a:pt x="28" y="94"/>
                    <a:pt x="28" y="94"/>
                  </a:cubicBezTo>
                  <a:cubicBezTo>
                    <a:pt x="28" y="93"/>
                    <a:pt x="28" y="93"/>
                    <a:pt x="28" y="93"/>
                  </a:cubicBezTo>
                  <a:cubicBezTo>
                    <a:pt x="28" y="93"/>
                    <a:pt x="28" y="93"/>
                    <a:pt x="28" y="93"/>
                  </a:cubicBezTo>
                  <a:cubicBezTo>
                    <a:pt x="28" y="93"/>
                    <a:pt x="29" y="93"/>
                    <a:pt x="29" y="93"/>
                  </a:cubicBezTo>
                  <a:cubicBezTo>
                    <a:pt x="32" y="93"/>
                    <a:pt x="36" y="92"/>
                    <a:pt x="39" y="91"/>
                  </a:cubicBezTo>
                  <a:cubicBezTo>
                    <a:pt x="42" y="90"/>
                    <a:pt x="46" y="88"/>
                    <a:pt x="49" y="86"/>
                  </a:cubicBezTo>
                  <a:cubicBezTo>
                    <a:pt x="55" y="82"/>
                    <a:pt x="61" y="76"/>
                    <a:pt x="66" y="69"/>
                  </a:cubicBezTo>
                  <a:cubicBezTo>
                    <a:pt x="67" y="67"/>
                    <a:pt x="68" y="65"/>
                    <a:pt x="69" y="63"/>
                  </a:cubicBezTo>
                  <a:cubicBezTo>
                    <a:pt x="70" y="61"/>
                    <a:pt x="71" y="59"/>
                    <a:pt x="72" y="57"/>
                  </a:cubicBezTo>
                  <a:cubicBezTo>
                    <a:pt x="82" y="35"/>
                    <a:pt x="79" y="12"/>
                    <a:pt x="63" y="3"/>
                  </a:cubicBezTo>
                  <a:cubicBezTo>
                    <a:pt x="60" y="1"/>
                    <a:pt x="56" y="1"/>
                    <a:pt x="5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5">
              <a:extLst>
                <a:ext uri="{FF2B5EF4-FFF2-40B4-BE49-F238E27FC236}">
                  <a16:creationId xmlns:a16="http://schemas.microsoft.com/office/drawing/2014/main" id="{BE9E5F13-7735-4A7D-A851-FE0B5528A18F}"/>
                </a:ext>
              </a:extLst>
            </p:cNvPr>
            <p:cNvSpPr>
              <a:spLocks noEditPoints="1"/>
            </p:cNvSpPr>
            <p:nvPr/>
          </p:nvSpPr>
          <p:spPr bwMode="auto">
            <a:xfrm>
              <a:off x="5673" y="1590"/>
              <a:ext cx="113" cy="248"/>
            </a:xfrm>
            <a:custGeom>
              <a:avLst/>
              <a:gdLst>
                <a:gd name="T0" fmla="*/ 20 w 66"/>
                <a:gd name="T1" fmla="*/ 139 h 145"/>
                <a:gd name="T2" fmla="*/ 17 w 66"/>
                <a:gd name="T3" fmla="*/ 139 h 145"/>
                <a:gd name="T4" fmla="*/ 6 w 66"/>
                <a:gd name="T5" fmla="*/ 133 h 145"/>
                <a:gd name="T6" fmla="*/ 22 w 66"/>
                <a:gd name="T7" fmla="*/ 113 h 145"/>
                <a:gd name="T8" fmla="*/ 34 w 66"/>
                <a:gd name="T9" fmla="*/ 111 h 145"/>
                <a:gd name="T10" fmla="*/ 36 w 66"/>
                <a:gd name="T11" fmla="*/ 111 h 145"/>
                <a:gd name="T12" fmla="*/ 47 w 66"/>
                <a:gd name="T13" fmla="*/ 117 h 145"/>
                <a:gd name="T14" fmla="*/ 31 w 66"/>
                <a:gd name="T15" fmla="*/ 137 h 145"/>
                <a:gd name="T16" fmla="*/ 20 w 66"/>
                <a:gd name="T17" fmla="*/ 139 h 145"/>
                <a:gd name="T18" fmla="*/ 60 w 66"/>
                <a:gd name="T19" fmla="*/ 0 h 145"/>
                <a:gd name="T20" fmla="*/ 54 w 66"/>
                <a:gd name="T21" fmla="*/ 58 h 145"/>
                <a:gd name="T22" fmla="*/ 54 w 66"/>
                <a:gd name="T23" fmla="*/ 60 h 145"/>
                <a:gd name="T24" fmla="*/ 49 w 66"/>
                <a:gd name="T25" fmla="*/ 107 h 145"/>
                <a:gd name="T26" fmla="*/ 49 w 66"/>
                <a:gd name="T27" fmla="*/ 109 h 145"/>
                <a:gd name="T28" fmla="*/ 49 w 66"/>
                <a:gd name="T29" fmla="*/ 110 h 145"/>
                <a:gd name="T30" fmla="*/ 48 w 66"/>
                <a:gd name="T31" fmla="*/ 109 h 145"/>
                <a:gd name="T32" fmla="*/ 43 w 66"/>
                <a:gd name="T33" fmla="*/ 107 h 145"/>
                <a:gd name="T34" fmla="*/ 37 w 66"/>
                <a:gd name="T35" fmla="*/ 105 h 145"/>
                <a:gd name="T36" fmla="*/ 34 w 66"/>
                <a:gd name="T37" fmla="*/ 105 h 145"/>
                <a:gd name="T38" fmla="*/ 24 w 66"/>
                <a:gd name="T39" fmla="*/ 106 h 145"/>
                <a:gd name="T40" fmla="*/ 20 w 66"/>
                <a:gd name="T41" fmla="*/ 108 h 145"/>
                <a:gd name="T42" fmla="*/ 17 w 66"/>
                <a:gd name="T43" fmla="*/ 109 h 145"/>
                <a:gd name="T44" fmla="*/ 0 w 66"/>
                <a:gd name="T45" fmla="*/ 130 h 145"/>
                <a:gd name="T46" fmla="*/ 0 w 66"/>
                <a:gd name="T47" fmla="*/ 131 h 145"/>
                <a:gd name="T48" fmla="*/ 1 w 66"/>
                <a:gd name="T49" fmla="*/ 135 h 145"/>
                <a:gd name="T50" fmla="*/ 16 w 66"/>
                <a:gd name="T51" fmla="*/ 145 h 145"/>
                <a:gd name="T52" fmla="*/ 19 w 66"/>
                <a:gd name="T53" fmla="*/ 145 h 145"/>
                <a:gd name="T54" fmla="*/ 20 w 66"/>
                <a:gd name="T55" fmla="*/ 145 h 145"/>
                <a:gd name="T56" fmla="*/ 34 w 66"/>
                <a:gd name="T57" fmla="*/ 143 h 145"/>
                <a:gd name="T58" fmla="*/ 53 w 66"/>
                <a:gd name="T59" fmla="*/ 122 h 145"/>
                <a:gd name="T60" fmla="*/ 53 w 66"/>
                <a:gd name="T61" fmla="*/ 122 h 145"/>
                <a:gd name="T62" fmla="*/ 55 w 66"/>
                <a:gd name="T63" fmla="*/ 109 h 145"/>
                <a:gd name="T64" fmla="*/ 55 w 66"/>
                <a:gd name="T65" fmla="*/ 107 h 145"/>
                <a:gd name="T66" fmla="*/ 60 w 66"/>
                <a:gd name="T67" fmla="*/ 60 h 145"/>
                <a:gd name="T68" fmla="*/ 60 w 66"/>
                <a:gd name="T69" fmla="*/ 58 h 145"/>
                <a:gd name="T70" fmla="*/ 66 w 66"/>
                <a:gd name="T71" fmla="*/ 1 h 145"/>
                <a:gd name="T72" fmla="*/ 60 w 66"/>
                <a:gd name="T73"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145">
                  <a:moveTo>
                    <a:pt x="20" y="139"/>
                  </a:moveTo>
                  <a:cubicBezTo>
                    <a:pt x="19" y="139"/>
                    <a:pt x="18" y="139"/>
                    <a:pt x="17" y="139"/>
                  </a:cubicBezTo>
                  <a:cubicBezTo>
                    <a:pt x="12" y="139"/>
                    <a:pt x="8" y="137"/>
                    <a:pt x="6" y="133"/>
                  </a:cubicBezTo>
                  <a:cubicBezTo>
                    <a:pt x="4" y="127"/>
                    <a:pt x="11" y="118"/>
                    <a:pt x="22" y="113"/>
                  </a:cubicBezTo>
                  <a:cubicBezTo>
                    <a:pt x="26" y="112"/>
                    <a:pt x="30" y="111"/>
                    <a:pt x="34" y="111"/>
                  </a:cubicBezTo>
                  <a:cubicBezTo>
                    <a:pt x="35" y="111"/>
                    <a:pt x="36" y="111"/>
                    <a:pt x="36" y="111"/>
                  </a:cubicBezTo>
                  <a:cubicBezTo>
                    <a:pt x="42" y="112"/>
                    <a:pt x="46" y="114"/>
                    <a:pt x="47" y="117"/>
                  </a:cubicBezTo>
                  <a:cubicBezTo>
                    <a:pt x="50" y="124"/>
                    <a:pt x="42" y="133"/>
                    <a:pt x="31" y="137"/>
                  </a:cubicBezTo>
                  <a:cubicBezTo>
                    <a:pt x="27" y="139"/>
                    <a:pt x="23" y="139"/>
                    <a:pt x="20" y="139"/>
                  </a:cubicBezTo>
                  <a:moveTo>
                    <a:pt x="60" y="0"/>
                  </a:moveTo>
                  <a:cubicBezTo>
                    <a:pt x="54" y="58"/>
                    <a:pt x="54" y="58"/>
                    <a:pt x="54" y="58"/>
                  </a:cubicBezTo>
                  <a:cubicBezTo>
                    <a:pt x="54" y="60"/>
                    <a:pt x="54" y="60"/>
                    <a:pt x="54" y="60"/>
                  </a:cubicBezTo>
                  <a:cubicBezTo>
                    <a:pt x="49" y="107"/>
                    <a:pt x="49" y="107"/>
                    <a:pt x="49" y="107"/>
                  </a:cubicBezTo>
                  <a:cubicBezTo>
                    <a:pt x="49" y="109"/>
                    <a:pt x="49" y="109"/>
                    <a:pt x="49" y="109"/>
                  </a:cubicBezTo>
                  <a:cubicBezTo>
                    <a:pt x="49" y="110"/>
                    <a:pt x="49" y="110"/>
                    <a:pt x="49" y="110"/>
                  </a:cubicBezTo>
                  <a:cubicBezTo>
                    <a:pt x="48" y="109"/>
                    <a:pt x="48" y="109"/>
                    <a:pt x="48" y="109"/>
                  </a:cubicBezTo>
                  <a:cubicBezTo>
                    <a:pt x="47" y="108"/>
                    <a:pt x="45" y="107"/>
                    <a:pt x="43" y="107"/>
                  </a:cubicBezTo>
                  <a:cubicBezTo>
                    <a:pt x="41" y="106"/>
                    <a:pt x="39" y="105"/>
                    <a:pt x="37" y="105"/>
                  </a:cubicBezTo>
                  <a:cubicBezTo>
                    <a:pt x="36" y="105"/>
                    <a:pt x="35" y="105"/>
                    <a:pt x="34" y="105"/>
                  </a:cubicBezTo>
                  <a:cubicBezTo>
                    <a:pt x="30" y="105"/>
                    <a:pt x="27" y="105"/>
                    <a:pt x="24" y="106"/>
                  </a:cubicBezTo>
                  <a:cubicBezTo>
                    <a:pt x="22" y="107"/>
                    <a:pt x="21" y="107"/>
                    <a:pt x="20" y="108"/>
                  </a:cubicBezTo>
                  <a:cubicBezTo>
                    <a:pt x="19" y="108"/>
                    <a:pt x="18" y="109"/>
                    <a:pt x="17" y="109"/>
                  </a:cubicBezTo>
                  <a:cubicBezTo>
                    <a:pt x="7" y="114"/>
                    <a:pt x="0" y="122"/>
                    <a:pt x="0" y="130"/>
                  </a:cubicBezTo>
                  <a:cubicBezTo>
                    <a:pt x="0" y="131"/>
                    <a:pt x="0" y="131"/>
                    <a:pt x="0" y="131"/>
                  </a:cubicBezTo>
                  <a:cubicBezTo>
                    <a:pt x="0" y="132"/>
                    <a:pt x="0" y="134"/>
                    <a:pt x="1" y="135"/>
                  </a:cubicBezTo>
                  <a:cubicBezTo>
                    <a:pt x="3" y="141"/>
                    <a:pt x="9" y="144"/>
                    <a:pt x="16" y="145"/>
                  </a:cubicBezTo>
                  <a:cubicBezTo>
                    <a:pt x="17" y="145"/>
                    <a:pt x="18" y="145"/>
                    <a:pt x="19" y="145"/>
                  </a:cubicBezTo>
                  <a:cubicBezTo>
                    <a:pt x="20" y="145"/>
                    <a:pt x="20" y="145"/>
                    <a:pt x="20" y="145"/>
                  </a:cubicBezTo>
                  <a:cubicBezTo>
                    <a:pt x="24" y="145"/>
                    <a:pt x="29" y="144"/>
                    <a:pt x="34" y="143"/>
                  </a:cubicBezTo>
                  <a:cubicBezTo>
                    <a:pt x="45" y="138"/>
                    <a:pt x="52" y="130"/>
                    <a:pt x="53" y="122"/>
                  </a:cubicBezTo>
                  <a:cubicBezTo>
                    <a:pt x="53" y="122"/>
                    <a:pt x="53" y="122"/>
                    <a:pt x="53" y="122"/>
                  </a:cubicBezTo>
                  <a:cubicBezTo>
                    <a:pt x="55" y="109"/>
                    <a:pt x="55" y="109"/>
                    <a:pt x="55" y="109"/>
                  </a:cubicBezTo>
                  <a:cubicBezTo>
                    <a:pt x="55" y="107"/>
                    <a:pt x="55" y="107"/>
                    <a:pt x="55" y="107"/>
                  </a:cubicBezTo>
                  <a:cubicBezTo>
                    <a:pt x="60" y="60"/>
                    <a:pt x="60" y="60"/>
                    <a:pt x="60" y="60"/>
                  </a:cubicBezTo>
                  <a:cubicBezTo>
                    <a:pt x="60" y="58"/>
                    <a:pt x="60" y="58"/>
                    <a:pt x="60" y="58"/>
                  </a:cubicBezTo>
                  <a:cubicBezTo>
                    <a:pt x="66" y="1"/>
                    <a:pt x="66" y="1"/>
                    <a:pt x="66" y="1"/>
                  </a:cubicBezTo>
                  <a:cubicBezTo>
                    <a:pt x="60" y="0"/>
                    <a:pt x="60" y="0"/>
                    <a:pt x="6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6">
              <a:extLst>
                <a:ext uri="{FF2B5EF4-FFF2-40B4-BE49-F238E27FC236}">
                  <a16:creationId xmlns:a16="http://schemas.microsoft.com/office/drawing/2014/main" id="{11DD1473-0E8D-447B-AA33-D9C166B368CD}"/>
                </a:ext>
              </a:extLst>
            </p:cNvPr>
            <p:cNvSpPr>
              <a:spLocks noEditPoints="1"/>
            </p:cNvSpPr>
            <p:nvPr/>
          </p:nvSpPr>
          <p:spPr bwMode="auto">
            <a:xfrm>
              <a:off x="4384" y="799"/>
              <a:ext cx="318" cy="109"/>
            </a:xfrm>
            <a:custGeom>
              <a:avLst/>
              <a:gdLst>
                <a:gd name="T0" fmla="*/ 91 w 186"/>
                <a:gd name="T1" fmla="*/ 36 h 64"/>
                <a:gd name="T2" fmla="*/ 82 w 186"/>
                <a:gd name="T3" fmla="*/ 38 h 64"/>
                <a:gd name="T4" fmla="*/ 80 w 186"/>
                <a:gd name="T5" fmla="*/ 41 h 64"/>
                <a:gd name="T6" fmla="*/ 80 w 186"/>
                <a:gd name="T7" fmla="*/ 41 h 64"/>
                <a:gd name="T8" fmla="*/ 91 w 186"/>
                <a:gd name="T9" fmla="*/ 61 h 64"/>
                <a:gd name="T10" fmla="*/ 103 w 186"/>
                <a:gd name="T11" fmla="*/ 64 h 64"/>
                <a:gd name="T12" fmla="*/ 104 w 186"/>
                <a:gd name="T13" fmla="*/ 64 h 64"/>
                <a:gd name="T14" fmla="*/ 109 w 186"/>
                <a:gd name="T15" fmla="*/ 63 h 64"/>
                <a:gd name="T16" fmla="*/ 102 w 186"/>
                <a:gd name="T17" fmla="*/ 38 h 64"/>
                <a:gd name="T18" fmla="*/ 91 w 186"/>
                <a:gd name="T19" fmla="*/ 36 h 64"/>
                <a:gd name="T20" fmla="*/ 70 w 186"/>
                <a:gd name="T21" fmla="*/ 27 h 64"/>
                <a:gd name="T22" fmla="*/ 69 w 186"/>
                <a:gd name="T23" fmla="*/ 28 h 64"/>
                <a:gd name="T24" fmla="*/ 66 w 186"/>
                <a:gd name="T25" fmla="*/ 30 h 64"/>
                <a:gd name="T26" fmla="*/ 36 w 186"/>
                <a:gd name="T27" fmla="*/ 51 h 64"/>
                <a:gd name="T28" fmla="*/ 24 w 186"/>
                <a:gd name="T29" fmla="*/ 36 h 64"/>
                <a:gd name="T30" fmla="*/ 11 w 186"/>
                <a:gd name="T31" fmla="*/ 33 h 64"/>
                <a:gd name="T32" fmla="*/ 5 w 186"/>
                <a:gd name="T33" fmla="*/ 34 h 64"/>
                <a:gd name="T34" fmla="*/ 3 w 186"/>
                <a:gd name="T35" fmla="*/ 35 h 64"/>
                <a:gd name="T36" fmla="*/ 1 w 186"/>
                <a:gd name="T37" fmla="*/ 38 h 64"/>
                <a:gd name="T38" fmla="*/ 0 w 186"/>
                <a:gd name="T39" fmla="*/ 42 h 64"/>
                <a:gd name="T40" fmla="*/ 0 w 186"/>
                <a:gd name="T41" fmla="*/ 42 h 64"/>
                <a:gd name="T42" fmla="*/ 12 w 186"/>
                <a:gd name="T43" fmla="*/ 58 h 64"/>
                <a:gd name="T44" fmla="*/ 21 w 186"/>
                <a:gd name="T45" fmla="*/ 61 h 64"/>
                <a:gd name="T46" fmla="*/ 24 w 186"/>
                <a:gd name="T47" fmla="*/ 61 h 64"/>
                <a:gd name="T48" fmla="*/ 26 w 186"/>
                <a:gd name="T49" fmla="*/ 61 h 64"/>
                <a:gd name="T50" fmla="*/ 32 w 186"/>
                <a:gd name="T51" fmla="*/ 59 h 64"/>
                <a:gd name="T52" fmla="*/ 32 w 186"/>
                <a:gd name="T53" fmla="*/ 59 h 64"/>
                <a:gd name="T54" fmla="*/ 69 w 186"/>
                <a:gd name="T55" fmla="*/ 34 h 64"/>
                <a:gd name="T56" fmla="*/ 70 w 186"/>
                <a:gd name="T57" fmla="*/ 27 h 64"/>
                <a:gd name="T58" fmla="*/ 85 w 186"/>
                <a:gd name="T59" fmla="*/ 16 h 64"/>
                <a:gd name="T60" fmla="*/ 81 w 186"/>
                <a:gd name="T61" fmla="*/ 19 h 64"/>
                <a:gd name="T62" fmla="*/ 80 w 186"/>
                <a:gd name="T63" fmla="*/ 26 h 64"/>
                <a:gd name="T64" fmla="*/ 88 w 186"/>
                <a:gd name="T65" fmla="*/ 20 h 64"/>
                <a:gd name="T66" fmla="*/ 85 w 186"/>
                <a:gd name="T67" fmla="*/ 16 h 64"/>
                <a:gd name="T68" fmla="*/ 108 w 186"/>
                <a:gd name="T69" fmla="*/ 0 h 64"/>
                <a:gd name="T70" fmla="*/ 101 w 186"/>
                <a:gd name="T71" fmla="*/ 5 h 64"/>
                <a:gd name="T72" fmla="*/ 109 w 186"/>
                <a:gd name="T73" fmla="*/ 17 h 64"/>
                <a:gd name="T74" fmla="*/ 112 w 186"/>
                <a:gd name="T75" fmla="*/ 20 h 64"/>
                <a:gd name="T76" fmla="*/ 155 w 186"/>
                <a:gd name="T77" fmla="*/ 25 h 64"/>
                <a:gd name="T78" fmla="*/ 115 w 186"/>
                <a:gd name="T79" fmla="*/ 54 h 64"/>
                <a:gd name="T80" fmla="*/ 115 w 186"/>
                <a:gd name="T81" fmla="*/ 60 h 64"/>
                <a:gd name="T82" fmla="*/ 115 w 186"/>
                <a:gd name="T83" fmla="*/ 59 h 64"/>
                <a:gd name="T84" fmla="*/ 118 w 186"/>
                <a:gd name="T85" fmla="*/ 58 h 64"/>
                <a:gd name="T86" fmla="*/ 162 w 186"/>
                <a:gd name="T87" fmla="*/ 26 h 64"/>
                <a:gd name="T88" fmla="*/ 162 w 186"/>
                <a:gd name="T89" fmla="*/ 26 h 64"/>
                <a:gd name="T90" fmla="*/ 165 w 186"/>
                <a:gd name="T91" fmla="*/ 24 h 64"/>
                <a:gd name="T92" fmla="*/ 168 w 186"/>
                <a:gd name="T93" fmla="*/ 22 h 64"/>
                <a:gd name="T94" fmla="*/ 181 w 186"/>
                <a:gd name="T95" fmla="*/ 13 h 64"/>
                <a:gd name="T96" fmla="*/ 186 w 186"/>
                <a:gd name="T97" fmla="*/ 9 h 64"/>
                <a:gd name="T98" fmla="*/ 179 w 186"/>
                <a:gd name="T99" fmla="*/ 8 h 64"/>
                <a:gd name="T100" fmla="*/ 126 w 186"/>
                <a:gd name="T101" fmla="*/ 2 h 64"/>
                <a:gd name="T102" fmla="*/ 120 w 186"/>
                <a:gd name="T103" fmla="*/ 1 h 64"/>
                <a:gd name="T104" fmla="*/ 108 w 186"/>
                <a:gd name="T105" fmla="*/ 0 h 64"/>
                <a:gd name="T106" fmla="*/ 108 w 186"/>
                <a:gd name="T107" fmla="*/ 0 h 64"/>
                <a:gd name="T108" fmla="*/ 108 w 186"/>
                <a:gd name="T10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 h="64">
                  <a:moveTo>
                    <a:pt x="91" y="36"/>
                  </a:moveTo>
                  <a:cubicBezTo>
                    <a:pt x="87" y="36"/>
                    <a:pt x="84" y="36"/>
                    <a:pt x="82" y="38"/>
                  </a:cubicBezTo>
                  <a:cubicBezTo>
                    <a:pt x="81" y="39"/>
                    <a:pt x="80" y="40"/>
                    <a:pt x="80" y="41"/>
                  </a:cubicBezTo>
                  <a:cubicBezTo>
                    <a:pt x="80" y="41"/>
                    <a:pt x="80" y="41"/>
                    <a:pt x="80" y="41"/>
                  </a:cubicBezTo>
                  <a:cubicBezTo>
                    <a:pt x="77" y="47"/>
                    <a:pt x="82" y="56"/>
                    <a:pt x="91" y="61"/>
                  </a:cubicBezTo>
                  <a:cubicBezTo>
                    <a:pt x="95" y="63"/>
                    <a:pt x="100" y="64"/>
                    <a:pt x="103" y="64"/>
                  </a:cubicBezTo>
                  <a:cubicBezTo>
                    <a:pt x="104" y="64"/>
                    <a:pt x="104" y="64"/>
                    <a:pt x="104" y="64"/>
                  </a:cubicBezTo>
                  <a:cubicBezTo>
                    <a:pt x="105" y="64"/>
                    <a:pt x="107" y="64"/>
                    <a:pt x="109" y="63"/>
                  </a:cubicBezTo>
                  <a:cubicBezTo>
                    <a:pt x="107" y="55"/>
                    <a:pt x="105" y="46"/>
                    <a:pt x="102" y="38"/>
                  </a:cubicBezTo>
                  <a:cubicBezTo>
                    <a:pt x="98" y="36"/>
                    <a:pt x="94" y="36"/>
                    <a:pt x="91" y="36"/>
                  </a:cubicBezTo>
                  <a:moveTo>
                    <a:pt x="70" y="27"/>
                  </a:moveTo>
                  <a:cubicBezTo>
                    <a:pt x="69" y="28"/>
                    <a:pt x="69" y="28"/>
                    <a:pt x="69" y="28"/>
                  </a:cubicBezTo>
                  <a:cubicBezTo>
                    <a:pt x="66" y="30"/>
                    <a:pt x="66" y="30"/>
                    <a:pt x="66" y="30"/>
                  </a:cubicBezTo>
                  <a:cubicBezTo>
                    <a:pt x="36" y="51"/>
                    <a:pt x="36" y="51"/>
                    <a:pt x="36" y="51"/>
                  </a:cubicBezTo>
                  <a:cubicBezTo>
                    <a:pt x="35" y="46"/>
                    <a:pt x="31" y="40"/>
                    <a:pt x="24" y="36"/>
                  </a:cubicBezTo>
                  <a:cubicBezTo>
                    <a:pt x="20" y="34"/>
                    <a:pt x="15" y="33"/>
                    <a:pt x="11" y="33"/>
                  </a:cubicBezTo>
                  <a:cubicBezTo>
                    <a:pt x="9" y="33"/>
                    <a:pt x="7" y="33"/>
                    <a:pt x="5" y="34"/>
                  </a:cubicBezTo>
                  <a:cubicBezTo>
                    <a:pt x="4" y="34"/>
                    <a:pt x="4" y="35"/>
                    <a:pt x="3" y="35"/>
                  </a:cubicBezTo>
                  <a:cubicBezTo>
                    <a:pt x="2" y="36"/>
                    <a:pt x="1" y="37"/>
                    <a:pt x="1" y="38"/>
                  </a:cubicBezTo>
                  <a:cubicBezTo>
                    <a:pt x="0" y="39"/>
                    <a:pt x="0" y="41"/>
                    <a:pt x="0" y="42"/>
                  </a:cubicBezTo>
                  <a:cubicBezTo>
                    <a:pt x="0" y="42"/>
                    <a:pt x="0" y="42"/>
                    <a:pt x="0" y="42"/>
                  </a:cubicBezTo>
                  <a:cubicBezTo>
                    <a:pt x="0" y="48"/>
                    <a:pt x="5" y="54"/>
                    <a:pt x="12" y="58"/>
                  </a:cubicBezTo>
                  <a:cubicBezTo>
                    <a:pt x="15" y="60"/>
                    <a:pt x="18" y="61"/>
                    <a:pt x="21" y="61"/>
                  </a:cubicBezTo>
                  <a:cubicBezTo>
                    <a:pt x="22" y="61"/>
                    <a:pt x="23" y="61"/>
                    <a:pt x="24" y="61"/>
                  </a:cubicBezTo>
                  <a:cubicBezTo>
                    <a:pt x="25" y="61"/>
                    <a:pt x="25" y="61"/>
                    <a:pt x="26" y="61"/>
                  </a:cubicBezTo>
                  <a:cubicBezTo>
                    <a:pt x="28" y="61"/>
                    <a:pt x="31" y="61"/>
                    <a:pt x="32" y="59"/>
                  </a:cubicBezTo>
                  <a:cubicBezTo>
                    <a:pt x="32" y="59"/>
                    <a:pt x="32" y="59"/>
                    <a:pt x="32" y="59"/>
                  </a:cubicBezTo>
                  <a:cubicBezTo>
                    <a:pt x="69" y="34"/>
                    <a:pt x="69" y="34"/>
                    <a:pt x="69" y="34"/>
                  </a:cubicBezTo>
                  <a:cubicBezTo>
                    <a:pt x="70" y="27"/>
                    <a:pt x="70" y="27"/>
                    <a:pt x="70" y="27"/>
                  </a:cubicBezTo>
                  <a:moveTo>
                    <a:pt x="85" y="16"/>
                  </a:moveTo>
                  <a:cubicBezTo>
                    <a:pt x="81" y="19"/>
                    <a:pt x="81" y="19"/>
                    <a:pt x="81" y="19"/>
                  </a:cubicBezTo>
                  <a:cubicBezTo>
                    <a:pt x="80" y="26"/>
                    <a:pt x="80" y="26"/>
                    <a:pt x="80" y="26"/>
                  </a:cubicBezTo>
                  <a:cubicBezTo>
                    <a:pt x="88" y="20"/>
                    <a:pt x="88" y="20"/>
                    <a:pt x="88" y="20"/>
                  </a:cubicBezTo>
                  <a:cubicBezTo>
                    <a:pt x="87" y="18"/>
                    <a:pt x="86" y="17"/>
                    <a:pt x="85" y="16"/>
                  </a:cubicBezTo>
                  <a:moveTo>
                    <a:pt x="108" y="0"/>
                  </a:moveTo>
                  <a:cubicBezTo>
                    <a:pt x="101" y="5"/>
                    <a:pt x="101" y="5"/>
                    <a:pt x="101" y="5"/>
                  </a:cubicBezTo>
                  <a:cubicBezTo>
                    <a:pt x="103" y="9"/>
                    <a:pt x="106" y="13"/>
                    <a:pt x="109" y="17"/>
                  </a:cubicBezTo>
                  <a:cubicBezTo>
                    <a:pt x="110" y="18"/>
                    <a:pt x="111" y="19"/>
                    <a:pt x="112" y="20"/>
                  </a:cubicBezTo>
                  <a:cubicBezTo>
                    <a:pt x="155" y="25"/>
                    <a:pt x="155" y="25"/>
                    <a:pt x="155" y="25"/>
                  </a:cubicBezTo>
                  <a:cubicBezTo>
                    <a:pt x="115" y="54"/>
                    <a:pt x="115" y="54"/>
                    <a:pt x="115" y="54"/>
                  </a:cubicBezTo>
                  <a:cubicBezTo>
                    <a:pt x="115" y="56"/>
                    <a:pt x="115" y="58"/>
                    <a:pt x="115" y="60"/>
                  </a:cubicBezTo>
                  <a:cubicBezTo>
                    <a:pt x="115" y="59"/>
                    <a:pt x="115" y="59"/>
                    <a:pt x="115" y="59"/>
                  </a:cubicBezTo>
                  <a:cubicBezTo>
                    <a:pt x="118" y="58"/>
                    <a:pt x="118" y="58"/>
                    <a:pt x="118" y="58"/>
                  </a:cubicBezTo>
                  <a:cubicBezTo>
                    <a:pt x="162" y="26"/>
                    <a:pt x="162" y="26"/>
                    <a:pt x="162" y="26"/>
                  </a:cubicBezTo>
                  <a:cubicBezTo>
                    <a:pt x="162" y="26"/>
                    <a:pt x="162" y="26"/>
                    <a:pt x="162" y="26"/>
                  </a:cubicBezTo>
                  <a:cubicBezTo>
                    <a:pt x="165" y="24"/>
                    <a:pt x="165" y="24"/>
                    <a:pt x="165" y="24"/>
                  </a:cubicBezTo>
                  <a:cubicBezTo>
                    <a:pt x="168" y="22"/>
                    <a:pt x="168" y="22"/>
                    <a:pt x="168" y="22"/>
                  </a:cubicBezTo>
                  <a:cubicBezTo>
                    <a:pt x="181" y="13"/>
                    <a:pt x="181" y="13"/>
                    <a:pt x="181" y="13"/>
                  </a:cubicBezTo>
                  <a:cubicBezTo>
                    <a:pt x="186" y="9"/>
                    <a:pt x="186" y="9"/>
                    <a:pt x="186" y="9"/>
                  </a:cubicBezTo>
                  <a:cubicBezTo>
                    <a:pt x="179" y="8"/>
                    <a:pt x="179" y="8"/>
                    <a:pt x="179" y="8"/>
                  </a:cubicBezTo>
                  <a:cubicBezTo>
                    <a:pt x="126" y="2"/>
                    <a:pt x="126" y="2"/>
                    <a:pt x="126" y="2"/>
                  </a:cubicBezTo>
                  <a:cubicBezTo>
                    <a:pt x="120" y="1"/>
                    <a:pt x="120" y="1"/>
                    <a:pt x="120" y="1"/>
                  </a:cubicBezTo>
                  <a:cubicBezTo>
                    <a:pt x="108" y="0"/>
                    <a:pt x="108" y="0"/>
                    <a:pt x="108" y="0"/>
                  </a:cubicBezTo>
                  <a:cubicBezTo>
                    <a:pt x="108" y="0"/>
                    <a:pt x="108" y="0"/>
                    <a:pt x="108" y="0"/>
                  </a:cubicBezTo>
                  <a:cubicBezTo>
                    <a:pt x="108" y="0"/>
                    <a:pt x="108" y="0"/>
                    <a:pt x="10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7">
              <a:extLst>
                <a:ext uri="{FF2B5EF4-FFF2-40B4-BE49-F238E27FC236}">
                  <a16:creationId xmlns:a16="http://schemas.microsoft.com/office/drawing/2014/main" id="{F9425DB7-A105-4132-AA85-9B5EBBA54C3D}"/>
                </a:ext>
              </a:extLst>
            </p:cNvPr>
            <p:cNvSpPr>
              <a:spLocks noEditPoints="1"/>
            </p:cNvSpPr>
            <p:nvPr/>
          </p:nvSpPr>
          <p:spPr bwMode="auto">
            <a:xfrm>
              <a:off x="4502" y="807"/>
              <a:ext cx="78" cy="99"/>
            </a:xfrm>
            <a:custGeom>
              <a:avLst/>
              <a:gdLst>
                <a:gd name="T0" fmla="*/ 33 w 46"/>
                <a:gd name="T1" fmla="*/ 33 h 58"/>
                <a:gd name="T2" fmla="*/ 40 w 46"/>
                <a:gd name="T3" fmla="*/ 58 h 58"/>
                <a:gd name="T4" fmla="*/ 43 w 46"/>
                <a:gd name="T5" fmla="*/ 57 h 58"/>
                <a:gd name="T6" fmla="*/ 43 w 46"/>
                <a:gd name="T7" fmla="*/ 57 h 58"/>
                <a:gd name="T8" fmla="*/ 44 w 46"/>
                <a:gd name="T9" fmla="*/ 56 h 58"/>
                <a:gd name="T10" fmla="*/ 46 w 46"/>
                <a:gd name="T11" fmla="*/ 55 h 58"/>
                <a:gd name="T12" fmla="*/ 46 w 46"/>
                <a:gd name="T13" fmla="*/ 49 h 58"/>
                <a:gd name="T14" fmla="*/ 46 w 46"/>
                <a:gd name="T15" fmla="*/ 49 h 58"/>
                <a:gd name="T16" fmla="*/ 37 w 46"/>
                <a:gd name="T17" fmla="*/ 35 h 58"/>
                <a:gd name="T18" fmla="*/ 34 w 46"/>
                <a:gd name="T19" fmla="*/ 34 h 58"/>
                <a:gd name="T20" fmla="*/ 33 w 46"/>
                <a:gd name="T21" fmla="*/ 33 h 58"/>
                <a:gd name="T22" fmla="*/ 12 w 46"/>
                <a:gd name="T23" fmla="*/ 14 h 58"/>
                <a:gd name="T24" fmla="*/ 1 w 46"/>
                <a:gd name="T25" fmla="*/ 22 h 58"/>
                <a:gd name="T26" fmla="*/ 0 w 46"/>
                <a:gd name="T27" fmla="*/ 29 h 58"/>
                <a:gd name="T28" fmla="*/ 1 w 46"/>
                <a:gd name="T29" fmla="*/ 28 h 58"/>
                <a:gd name="T30" fmla="*/ 3 w 46"/>
                <a:gd name="T31" fmla="*/ 26 h 58"/>
                <a:gd name="T32" fmla="*/ 11 w 46"/>
                <a:gd name="T33" fmla="*/ 21 h 58"/>
                <a:gd name="T34" fmla="*/ 12 w 46"/>
                <a:gd name="T35" fmla="*/ 14 h 58"/>
                <a:gd name="T36" fmla="*/ 32 w 46"/>
                <a:gd name="T37" fmla="*/ 0 h 58"/>
                <a:gd name="T38" fmla="*/ 18 w 46"/>
                <a:gd name="T39" fmla="*/ 10 h 58"/>
                <a:gd name="T40" fmla="*/ 16 w 46"/>
                <a:gd name="T41" fmla="*/ 11 h 58"/>
                <a:gd name="T42" fmla="*/ 19 w 46"/>
                <a:gd name="T43" fmla="*/ 15 h 58"/>
                <a:gd name="T44" fmla="*/ 21 w 46"/>
                <a:gd name="T45" fmla="*/ 13 h 58"/>
                <a:gd name="T46" fmla="*/ 22 w 46"/>
                <a:gd name="T47" fmla="*/ 13 h 58"/>
                <a:gd name="T48" fmla="*/ 43 w 46"/>
                <a:gd name="T49" fmla="*/ 15 h 58"/>
                <a:gd name="T50" fmla="*/ 40 w 46"/>
                <a:gd name="T51" fmla="*/ 12 h 58"/>
                <a:gd name="T52" fmla="*/ 32 w 46"/>
                <a:gd name="T5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58">
                  <a:moveTo>
                    <a:pt x="33" y="33"/>
                  </a:moveTo>
                  <a:cubicBezTo>
                    <a:pt x="36" y="41"/>
                    <a:pt x="38" y="50"/>
                    <a:pt x="40" y="58"/>
                  </a:cubicBezTo>
                  <a:cubicBezTo>
                    <a:pt x="41" y="58"/>
                    <a:pt x="42" y="57"/>
                    <a:pt x="43" y="57"/>
                  </a:cubicBezTo>
                  <a:cubicBezTo>
                    <a:pt x="43" y="57"/>
                    <a:pt x="43" y="57"/>
                    <a:pt x="43" y="57"/>
                  </a:cubicBezTo>
                  <a:cubicBezTo>
                    <a:pt x="44" y="56"/>
                    <a:pt x="44" y="56"/>
                    <a:pt x="44" y="56"/>
                  </a:cubicBezTo>
                  <a:cubicBezTo>
                    <a:pt x="46" y="55"/>
                    <a:pt x="46" y="55"/>
                    <a:pt x="46" y="55"/>
                  </a:cubicBezTo>
                  <a:cubicBezTo>
                    <a:pt x="46" y="53"/>
                    <a:pt x="46" y="51"/>
                    <a:pt x="46" y="49"/>
                  </a:cubicBezTo>
                  <a:cubicBezTo>
                    <a:pt x="46" y="49"/>
                    <a:pt x="46" y="49"/>
                    <a:pt x="46" y="49"/>
                  </a:cubicBezTo>
                  <a:cubicBezTo>
                    <a:pt x="46" y="44"/>
                    <a:pt x="42" y="39"/>
                    <a:pt x="37" y="35"/>
                  </a:cubicBezTo>
                  <a:cubicBezTo>
                    <a:pt x="36" y="35"/>
                    <a:pt x="35" y="34"/>
                    <a:pt x="34" y="34"/>
                  </a:cubicBezTo>
                  <a:cubicBezTo>
                    <a:pt x="34" y="34"/>
                    <a:pt x="33" y="33"/>
                    <a:pt x="33" y="33"/>
                  </a:cubicBezTo>
                  <a:moveTo>
                    <a:pt x="12" y="14"/>
                  </a:moveTo>
                  <a:cubicBezTo>
                    <a:pt x="1" y="22"/>
                    <a:pt x="1" y="22"/>
                    <a:pt x="1" y="22"/>
                  </a:cubicBezTo>
                  <a:cubicBezTo>
                    <a:pt x="0" y="29"/>
                    <a:pt x="0" y="29"/>
                    <a:pt x="0" y="29"/>
                  </a:cubicBezTo>
                  <a:cubicBezTo>
                    <a:pt x="1" y="28"/>
                    <a:pt x="1" y="28"/>
                    <a:pt x="1" y="28"/>
                  </a:cubicBezTo>
                  <a:cubicBezTo>
                    <a:pt x="3" y="26"/>
                    <a:pt x="3" y="26"/>
                    <a:pt x="3" y="26"/>
                  </a:cubicBezTo>
                  <a:cubicBezTo>
                    <a:pt x="11" y="21"/>
                    <a:pt x="11" y="21"/>
                    <a:pt x="11" y="21"/>
                  </a:cubicBezTo>
                  <a:cubicBezTo>
                    <a:pt x="12" y="14"/>
                    <a:pt x="12" y="14"/>
                    <a:pt x="12" y="14"/>
                  </a:cubicBezTo>
                  <a:moveTo>
                    <a:pt x="32" y="0"/>
                  </a:moveTo>
                  <a:cubicBezTo>
                    <a:pt x="18" y="10"/>
                    <a:pt x="18" y="10"/>
                    <a:pt x="18" y="10"/>
                  </a:cubicBezTo>
                  <a:cubicBezTo>
                    <a:pt x="16" y="11"/>
                    <a:pt x="16" y="11"/>
                    <a:pt x="16" y="11"/>
                  </a:cubicBezTo>
                  <a:cubicBezTo>
                    <a:pt x="17" y="12"/>
                    <a:pt x="18" y="13"/>
                    <a:pt x="19" y="15"/>
                  </a:cubicBezTo>
                  <a:cubicBezTo>
                    <a:pt x="21" y="13"/>
                    <a:pt x="21" y="13"/>
                    <a:pt x="21" y="13"/>
                  </a:cubicBezTo>
                  <a:cubicBezTo>
                    <a:pt x="22" y="13"/>
                    <a:pt x="22" y="13"/>
                    <a:pt x="22" y="13"/>
                  </a:cubicBezTo>
                  <a:cubicBezTo>
                    <a:pt x="43" y="15"/>
                    <a:pt x="43" y="15"/>
                    <a:pt x="43" y="15"/>
                  </a:cubicBezTo>
                  <a:cubicBezTo>
                    <a:pt x="42" y="14"/>
                    <a:pt x="41" y="13"/>
                    <a:pt x="40" y="12"/>
                  </a:cubicBezTo>
                  <a:cubicBezTo>
                    <a:pt x="37" y="8"/>
                    <a:pt x="34" y="4"/>
                    <a:pt x="3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8">
              <a:extLst>
                <a:ext uri="{FF2B5EF4-FFF2-40B4-BE49-F238E27FC236}">
                  <a16:creationId xmlns:a16="http://schemas.microsoft.com/office/drawing/2014/main" id="{E6DE5887-A15F-40C5-B5D4-5652E042DBDA}"/>
                </a:ext>
              </a:extLst>
            </p:cNvPr>
            <p:cNvSpPr>
              <a:spLocks/>
            </p:cNvSpPr>
            <p:nvPr/>
          </p:nvSpPr>
          <p:spPr bwMode="auto">
            <a:xfrm>
              <a:off x="5043" y="578"/>
              <a:ext cx="231" cy="337"/>
            </a:xfrm>
            <a:custGeom>
              <a:avLst/>
              <a:gdLst>
                <a:gd name="T0" fmla="*/ 17 w 135"/>
                <a:gd name="T1" fmla="*/ 0 h 197"/>
                <a:gd name="T2" fmla="*/ 0 w 135"/>
                <a:gd name="T3" fmla="*/ 23 h 197"/>
                <a:gd name="T4" fmla="*/ 0 w 135"/>
                <a:gd name="T5" fmla="*/ 26 h 197"/>
                <a:gd name="T6" fmla="*/ 0 w 135"/>
                <a:gd name="T7" fmla="*/ 26 h 197"/>
                <a:gd name="T8" fmla="*/ 1 w 135"/>
                <a:gd name="T9" fmla="*/ 34 h 197"/>
                <a:gd name="T10" fmla="*/ 3 w 135"/>
                <a:gd name="T11" fmla="*/ 39 h 197"/>
                <a:gd name="T12" fmla="*/ 8 w 135"/>
                <a:gd name="T13" fmla="*/ 46 h 197"/>
                <a:gd name="T14" fmla="*/ 8 w 135"/>
                <a:gd name="T15" fmla="*/ 46 h 197"/>
                <a:gd name="T16" fmla="*/ 56 w 135"/>
                <a:gd name="T17" fmla="*/ 76 h 197"/>
                <a:gd name="T18" fmla="*/ 59 w 135"/>
                <a:gd name="T19" fmla="*/ 78 h 197"/>
                <a:gd name="T20" fmla="*/ 81 w 135"/>
                <a:gd name="T21" fmla="*/ 92 h 197"/>
                <a:gd name="T22" fmla="*/ 82 w 135"/>
                <a:gd name="T23" fmla="*/ 93 h 197"/>
                <a:gd name="T24" fmla="*/ 103 w 135"/>
                <a:gd name="T25" fmla="*/ 169 h 197"/>
                <a:gd name="T26" fmla="*/ 53 w 135"/>
                <a:gd name="T27" fmla="*/ 137 h 197"/>
                <a:gd name="T28" fmla="*/ 63 w 135"/>
                <a:gd name="T29" fmla="*/ 120 h 197"/>
                <a:gd name="T30" fmla="*/ 64 w 135"/>
                <a:gd name="T31" fmla="*/ 116 h 197"/>
                <a:gd name="T32" fmla="*/ 55 w 135"/>
                <a:gd name="T33" fmla="*/ 92 h 197"/>
                <a:gd name="T34" fmla="*/ 51 w 135"/>
                <a:gd name="T35" fmla="*/ 91 h 197"/>
                <a:gd name="T36" fmla="*/ 51 w 135"/>
                <a:gd name="T37" fmla="*/ 91 h 197"/>
                <a:gd name="T38" fmla="*/ 50 w 135"/>
                <a:gd name="T39" fmla="*/ 91 h 197"/>
                <a:gd name="T40" fmla="*/ 34 w 135"/>
                <a:gd name="T41" fmla="*/ 113 h 197"/>
                <a:gd name="T42" fmla="*/ 42 w 135"/>
                <a:gd name="T43" fmla="*/ 136 h 197"/>
                <a:gd name="T44" fmla="*/ 42 w 135"/>
                <a:gd name="T45" fmla="*/ 136 h 197"/>
                <a:gd name="T46" fmla="*/ 43 w 135"/>
                <a:gd name="T47" fmla="*/ 137 h 197"/>
                <a:gd name="T48" fmla="*/ 46 w 135"/>
                <a:gd name="T49" fmla="*/ 139 h 197"/>
                <a:gd name="T50" fmla="*/ 49 w 135"/>
                <a:gd name="T51" fmla="*/ 142 h 197"/>
                <a:gd name="T52" fmla="*/ 105 w 135"/>
                <a:gd name="T53" fmla="*/ 177 h 197"/>
                <a:gd name="T54" fmla="*/ 105 w 135"/>
                <a:gd name="T55" fmla="*/ 177 h 197"/>
                <a:gd name="T56" fmla="*/ 109 w 135"/>
                <a:gd name="T57" fmla="*/ 179 h 197"/>
                <a:gd name="T58" fmla="*/ 112 w 135"/>
                <a:gd name="T59" fmla="*/ 182 h 197"/>
                <a:gd name="T60" fmla="*/ 128 w 135"/>
                <a:gd name="T61" fmla="*/ 192 h 197"/>
                <a:gd name="T62" fmla="*/ 135 w 135"/>
                <a:gd name="T63" fmla="*/ 197 h 197"/>
                <a:gd name="T64" fmla="*/ 135 w 135"/>
                <a:gd name="T65" fmla="*/ 197 h 197"/>
                <a:gd name="T66" fmla="*/ 133 w 135"/>
                <a:gd name="T67" fmla="*/ 188 h 197"/>
                <a:gd name="T68" fmla="*/ 116 w 135"/>
                <a:gd name="T69" fmla="*/ 126 h 197"/>
                <a:gd name="T70" fmla="*/ 113 w 135"/>
                <a:gd name="T71" fmla="*/ 118 h 197"/>
                <a:gd name="T72" fmla="*/ 110 w 135"/>
                <a:gd name="T73" fmla="*/ 104 h 197"/>
                <a:gd name="T74" fmla="*/ 109 w 135"/>
                <a:gd name="T75" fmla="*/ 105 h 197"/>
                <a:gd name="T76" fmla="*/ 110 w 135"/>
                <a:gd name="T77" fmla="*/ 104 h 197"/>
                <a:gd name="T78" fmla="*/ 84 w 135"/>
                <a:gd name="T79" fmla="*/ 88 h 197"/>
                <a:gd name="T80" fmla="*/ 61 w 135"/>
                <a:gd name="T81" fmla="*/ 73 h 197"/>
                <a:gd name="T82" fmla="*/ 57 w 135"/>
                <a:gd name="T83" fmla="*/ 71 h 197"/>
                <a:gd name="T84" fmla="*/ 19 w 135"/>
                <a:gd name="T85" fmla="*/ 46 h 197"/>
                <a:gd name="T86" fmla="*/ 31 w 135"/>
                <a:gd name="T87" fmla="*/ 26 h 197"/>
                <a:gd name="T88" fmla="*/ 25 w 135"/>
                <a:gd name="T89" fmla="*/ 4 h 197"/>
                <a:gd name="T90" fmla="*/ 22 w 135"/>
                <a:gd name="T91" fmla="*/ 2 h 197"/>
                <a:gd name="T92" fmla="*/ 18 w 135"/>
                <a:gd name="T93" fmla="*/ 0 h 197"/>
                <a:gd name="T94" fmla="*/ 17 w 135"/>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97">
                  <a:moveTo>
                    <a:pt x="17" y="0"/>
                  </a:moveTo>
                  <a:cubicBezTo>
                    <a:pt x="9" y="0"/>
                    <a:pt x="2" y="10"/>
                    <a:pt x="0" y="23"/>
                  </a:cubicBezTo>
                  <a:cubicBezTo>
                    <a:pt x="0" y="24"/>
                    <a:pt x="0" y="25"/>
                    <a:pt x="0" y="26"/>
                  </a:cubicBezTo>
                  <a:cubicBezTo>
                    <a:pt x="0" y="26"/>
                    <a:pt x="0" y="26"/>
                    <a:pt x="0" y="26"/>
                  </a:cubicBezTo>
                  <a:cubicBezTo>
                    <a:pt x="0" y="29"/>
                    <a:pt x="1" y="32"/>
                    <a:pt x="1" y="34"/>
                  </a:cubicBezTo>
                  <a:cubicBezTo>
                    <a:pt x="2" y="36"/>
                    <a:pt x="2" y="38"/>
                    <a:pt x="3" y="39"/>
                  </a:cubicBezTo>
                  <a:cubicBezTo>
                    <a:pt x="4" y="42"/>
                    <a:pt x="6" y="44"/>
                    <a:pt x="8" y="46"/>
                  </a:cubicBezTo>
                  <a:cubicBezTo>
                    <a:pt x="8" y="46"/>
                    <a:pt x="8" y="46"/>
                    <a:pt x="8" y="46"/>
                  </a:cubicBezTo>
                  <a:cubicBezTo>
                    <a:pt x="56" y="76"/>
                    <a:pt x="56" y="76"/>
                    <a:pt x="56" y="76"/>
                  </a:cubicBezTo>
                  <a:cubicBezTo>
                    <a:pt x="59" y="78"/>
                    <a:pt x="59" y="78"/>
                    <a:pt x="59" y="78"/>
                  </a:cubicBezTo>
                  <a:cubicBezTo>
                    <a:pt x="81" y="92"/>
                    <a:pt x="81" y="92"/>
                    <a:pt x="81" y="92"/>
                  </a:cubicBezTo>
                  <a:cubicBezTo>
                    <a:pt x="82" y="93"/>
                    <a:pt x="82" y="93"/>
                    <a:pt x="82" y="93"/>
                  </a:cubicBezTo>
                  <a:cubicBezTo>
                    <a:pt x="103" y="169"/>
                    <a:pt x="103" y="169"/>
                    <a:pt x="103" y="169"/>
                  </a:cubicBezTo>
                  <a:cubicBezTo>
                    <a:pt x="53" y="137"/>
                    <a:pt x="53" y="137"/>
                    <a:pt x="53" y="137"/>
                  </a:cubicBezTo>
                  <a:cubicBezTo>
                    <a:pt x="57" y="134"/>
                    <a:pt x="61" y="128"/>
                    <a:pt x="63" y="120"/>
                  </a:cubicBezTo>
                  <a:cubicBezTo>
                    <a:pt x="63" y="119"/>
                    <a:pt x="64" y="117"/>
                    <a:pt x="64" y="116"/>
                  </a:cubicBezTo>
                  <a:cubicBezTo>
                    <a:pt x="65" y="105"/>
                    <a:pt x="61" y="95"/>
                    <a:pt x="55" y="92"/>
                  </a:cubicBezTo>
                  <a:cubicBezTo>
                    <a:pt x="54" y="92"/>
                    <a:pt x="52" y="91"/>
                    <a:pt x="51" y="91"/>
                  </a:cubicBezTo>
                  <a:cubicBezTo>
                    <a:pt x="51" y="91"/>
                    <a:pt x="51" y="91"/>
                    <a:pt x="51" y="91"/>
                  </a:cubicBezTo>
                  <a:cubicBezTo>
                    <a:pt x="51" y="91"/>
                    <a:pt x="50" y="91"/>
                    <a:pt x="50" y="91"/>
                  </a:cubicBezTo>
                  <a:cubicBezTo>
                    <a:pt x="42" y="91"/>
                    <a:pt x="35" y="101"/>
                    <a:pt x="34" y="113"/>
                  </a:cubicBezTo>
                  <a:cubicBezTo>
                    <a:pt x="33" y="124"/>
                    <a:pt x="36" y="133"/>
                    <a:pt x="42" y="136"/>
                  </a:cubicBezTo>
                  <a:cubicBezTo>
                    <a:pt x="42" y="136"/>
                    <a:pt x="42" y="136"/>
                    <a:pt x="42" y="136"/>
                  </a:cubicBezTo>
                  <a:cubicBezTo>
                    <a:pt x="43" y="137"/>
                    <a:pt x="43" y="137"/>
                    <a:pt x="43" y="137"/>
                  </a:cubicBezTo>
                  <a:cubicBezTo>
                    <a:pt x="46" y="139"/>
                    <a:pt x="46" y="139"/>
                    <a:pt x="46" y="139"/>
                  </a:cubicBezTo>
                  <a:cubicBezTo>
                    <a:pt x="49" y="142"/>
                    <a:pt x="49" y="142"/>
                    <a:pt x="49" y="142"/>
                  </a:cubicBezTo>
                  <a:cubicBezTo>
                    <a:pt x="105" y="177"/>
                    <a:pt x="105" y="177"/>
                    <a:pt x="105" y="177"/>
                  </a:cubicBezTo>
                  <a:cubicBezTo>
                    <a:pt x="105" y="177"/>
                    <a:pt x="105" y="177"/>
                    <a:pt x="105" y="177"/>
                  </a:cubicBezTo>
                  <a:cubicBezTo>
                    <a:pt x="109" y="179"/>
                    <a:pt x="109" y="179"/>
                    <a:pt x="109" y="179"/>
                  </a:cubicBezTo>
                  <a:cubicBezTo>
                    <a:pt x="112" y="182"/>
                    <a:pt x="112" y="182"/>
                    <a:pt x="112" y="182"/>
                  </a:cubicBezTo>
                  <a:cubicBezTo>
                    <a:pt x="128" y="192"/>
                    <a:pt x="128" y="192"/>
                    <a:pt x="128" y="192"/>
                  </a:cubicBezTo>
                  <a:cubicBezTo>
                    <a:pt x="135" y="197"/>
                    <a:pt x="135" y="197"/>
                    <a:pt x="135" y="197"/>
                  </a:cubicBezTo>
                  <a:cubicBezTo>
                    <a:pt x="135" y="197"/>
                    <a:pt x="135" y="197"/>
                    <a:pt x="135" y="197"/>
                  </a:cubicBezTo>
                  <a:cubicBezTo>
                    <a:pt x="133" y="188"/>
                    <a:pt x="133" y="188"/>
                    <a:pt x="133" y="188"/>
                  </a:cubicBezTo>
                  <a:cubicBezTo>
                    <a:pt x="116" y="126"/>
                    <a:pt x="116" y="126"/>
                    <a:pt x="116" y="126"/>
                  </a:cubicBezTo>
                  <a:cubicBezTo>
                    <a:pt x="113" y="118"/>
                    <a:pt x="113" y="118"/>
                    <a:pt x="113" y="118"/>
                  </a:cubicBezTo>
                  <a:cubicBezTo>
                    <a:pt x="110" y="104"/>
                    <a:pt x="110" y="104"/>
                    <a:pt x="110" y="104"/>
                  </a:cubicBezTo>
                  <a:cubicBezTo>
                    <a:pt x="109" y="105"/>
                    <a:pt x="109" y="105"/>
                    <a:pt x="109" y="105"/>
                  </a:cubicBezTo>
                  <a:cubicBezTo>
                    <a:pt x="110" y="104"/>
                    <a:pt x="110" y="104"/>
                    <a:pt x="110" y="104"/>
                  </a:cubicBezTo>
                  <a:cubicBezTo>
                    <a:pt x="84" y="88"/>
                    <a:pt x="84" y="88"/>
                    <a:pt x="84" y="88"/>
                  </a:cubicBezTo>
                  <a:cubicBezTo>
                    <a:pt x="61" y="73"/>
                    <a:pt x="61" y="73"/>
                    <a:pt x="61" y="73"/>
                  </a:cubicBezTo>
                  <a:cubicBezTo>
                    <a:pt x="57" y="71"/>
                    <a:pt x="57" y="71"/>
                    <a:pt x="57" y="71"/>
                  </a:cubicBezTo>
                  <a:cubicBezTo>
                    <a:pt x="19" y="46"/>
                    <a:pt x="19" y="46"/>
                    <a:pt x="19" y="46"/>
                  </a:cubicBezTo>
                  <a:cubicBezTo>
                    <a:pt x="25" y="43"/>
                    <a:pt x="30" y="35"/>
                    <a:pt x="31" y="26"/>
                  </a:cubicBezTo>
                  <a:cubicBezTo>
                    <a:pt x="31" y="17"/>
                    <a:pt x="29" y="9"/>
                    <a:pt x="25" y="4"/>
                  </a:cubicBezTo>
                  <a:cubicBezTo>
                    <a:pt x="24" y="3"/>
                    <a:pt x="23" y="2"/>
                    <a:pt x="22" y="2"/>
                  </a:cubicBezTo>
                  <a:cubicBezTo>
                    <a:pt x="21" y="1"/>
                    <a:pt x="19" y="1"/>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9">
              <a:extLst>
                <a:ext uri="{FF2B5EF4-FFF2-40B4-BE49-F238E27FC236}">
                  <a16:creationId xmlns:a16="http://schemas.microsoft.com/office/drawing/2014/main" id="{CE658D86-2E64-40E6-8F29-7AA559B0191C}"/>
                </a:ext>
              </a:extLst>
            </p:cNvPr>
            <p:cNvSpPr>
              <a:spLocks/>
            </p:cNvSpPr>
            <p:nvPr/>
          </p:nvSpPr>
          <p:spPr bwMode="auto">
            <a:xfrm>
              <a:off x="4240" y="4886"/>
              <a:ext cx="231" cy="335"/>
            </a:xfrm>
            <a:custGeom>
              <a:avLst/>
              <a:gdLst>
                <a:gd name="T0" fmla="*/ 17 w 135"/>
                <a:gd name="T1" fmla="*/ 0 h 196"/>
                <a:gd name="T2" fmla="*/ 0 w 135"/>
                <a:gd name="T3" fmla="*/ 22 h 196"/>
                <a:gd name="T4" fmla="*/ 0 w 135"/>
                <a:gd name="T5" fmla="*/ 25 h 196"/>
                <a:gd name="T6" fmla="*/ 0 w 135"/>
                <a:gd name="T7" fmla="*/ 26 h 196"/>
                <a:gd name="T8" fmla="*/ 1 w 135"/>
                <a:gd name="T9" fmla="*/ 34 h 196"/>
                <a:gd name="T10" fmla="*/ 3 w 135"/>
                <a:gd name="T11" fmla="*/ 39 h 196"/>
                <a:gd name="T12" fmla="*/ 8 w 135"/>
                <a:gd name="T13" fmla="*/ 45 h 196"/>
                <a:gd name="T14" fmla="*/ 8 w 135"/>
                <a:gd name="T15" fmla="*/ 45 h 196"/>
                <a:gd name="T16" fmla="*/ 55 w 135"/>
                <a:gd name="T17" fmla="*/ 76 h 196"/>
                <a:gd name="T18" fmla="*/ 59 w 135"/>
                <a:gd name="T19" fmla="*/ 78 h 196"/>
                <a:gd name="T20" fmla="*/ 81 w 135"/>
                <a:gd name="T21" fmla="*/ 92 h 196"/>
                <a:gd name="T22" fmla="*/ 81 w 135"/>
                <a:gd name="T23" fmla="*/ 92 h 196"/>
                <a:gd name="T24" fmla="*/ 103 w 135"/>
                <a:gd name="T25" fmla="*/ 169 h 196"/>
                <a:gd name="T26" fmla="*/ 52 w 135"/>
                <a:gd name="T27" fmla="*/ 136 h 196"/>
                <a:gd name="T28" fmla="*/ 63 w 135"/>
                <a:gd name="T29" fmla="*/ 120 h 196"/>
                <a:gd name="T30" fmla="*/ 64 w 135"/>
                <a:gd name="T31" fmla="*/ 116 h 196"/>
                <a:gd name="T32" fmla="*/ 55 w 135"/>
                <a:gd name="T33" fmla="*/ 92 h 196"/>
                <a:gd name="T34" fmla="*/ 51 w 135"/>
                <a:gd name="T35" fmla="*/ 90 h 196"/>
                <a:gd name="T36" fmla="*/ 51 w 135"/>
                <a:gd name="T37" fmla="*/ 90 h 196"/>
                <a:gd name="T38" fmla="*/ 50 w 135"/>
                <a:gd name="T39" fmla="*/ 90 h 196"/>
                <a:gd name="T40" fmla="*/ 33 w 135"/>
                <a:gd name="T41" fmla="*/ 113 h 196"/>
                <a:gd name="T42" fmla="*/ 41 w 135"/>
                <a:gd name="T43" fmla="*/ 136 h 196"/>
                <a:gd name="T44" fmla="*/ 41 w 135"/>
                <a:gd name="T45" fmla="*/ 136 h 196"/>
                <a:gd name="T46" fmla="*/ 42 w 135"/>
                <a:gd name="T47" fmla="*/ 137 h 196"/>
                <a:gd name="T48" fmla="*/ 46 w 135"/>
                <a:gd name="T49" fmla="*/ 139 h 196"/>
                <a:gd name="T50" fmla="*/ 49 w 135"/>
                <a:gd name="T51" fmla="*/ 141 h 196"/>
                <a:gd name="T52" fmla="*/ 105 w 135"/>
                <a:gd name="T53" fmla="*/ 177 h 196"/>
                <a:gd name="T54" fmla="*/ 105 w 135"/>
                <a:gd name="T55" fmla="*/ 177 h 196"/>
                <a:gd name="T56" fmla="*/ 108 w 135"/>
                <a:gd name="T57" fmla="*/ 179 h 196"/>
                <a:gd name="T58" fmla="*/ 112 w 135"/>
                <a:gd name="T59" fmla="*/ 181 h 196"/>
                <a:gd name="T60" fmla="*/ 128 w 135"/>
                <a:gd name="T61" fmla="*/ 191 h 196"/>
                <a:gd name="T62" fmla="*/ 135 w 135"/>
                <a:gd name="T63" fmla="*/ 196 h 196"/>
                <a:gd name="T64" fmla="*/ 133 w 135"/>
                <a:gd name="T65" fmla="*/ 188 h 196"/>
                <a:gd name="T66" fmla="*/ 115 w 135"/>
                <a:gd name="T67" fmla="*/ 125 h 196"/>
                <a:gd name="T68" fmla="*/ 113 w 135"/>
                <a:gd name="T69" fmla="*/ 117 h 196"/>
                <a:gd name="T70" fmla="*/ 109 w 135"/>
                <a:gd name="T71" fmla="*/ 104 h 196"/>
                <a:gd name="T72" fmla="*/ 109 w 135"/>
                <a:gd name="T73" fmla="*/ 104 h 196"/>
                <a:gd name="T74" fmla="*/ 109 w 135"/>
                <a:gd name="T75" fmla="*/ 104 h 196"/>
                <a:gd name="T76" fmla="*/ 84 w 135"/>
                <a:gd name="T77" fmla="*/ 87 h 196"/>
                <a:gd name="T78" fmla="*/ 60 w 135"/>
                <a:gd name="T79" fmla="*/ 72 h 196"/>
                <a:gd name="T80" fmla="*/ 57 w 135"/>
                <a:gd name="T81" fmla="*/ 70 h 196"/>
                <a:gd name="T82" fmla="*/ 19 w 135"/>
                <a:gd name="T83" fmla="*/ 46 h 196"/>
                <a:gd name="T84" fmla="*/ 30 w 135"/>
                <a:gd name="T85" fmla="*/ 25 h 196"/>
                <a:gd name="T86" fmla="*/ 25 w 135"/>
                <a:gd name="T87" fmla="*/ 4 h 196"/>
                <a:gd name="T88" fmla="*/ 22 w 135"/>
                <a:gd name="T89" fmla="*/ 1 h 196"/>
                <a:gd name="T90" fmla="*/ 18 w 135"/>
                <a:gd name="T91" fmla="*/ 0 h 196"/>
                <a:gd name="T92" fmla="*/ 17 w 135"/>
                <a:gd name="T9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 h="196">
                  <a:moveTo>
                    <a:pt x="17" y="0"/>
                  </a:moveTo>
                  <a:cubicBezTo>
                    <a:pt x="9" y="0"/>
                    <a:pt x="1" y="10"/>
                    <a:pt x="0" y="22"/>
                  </a:cubicBezTo>
                  <a:cubicBezTo>
                    <a:pt x="0" y="23"/>
                    <a:pt x="0" y="24"/>
                    <a:pt x="0" y="25"/>
                  </a:cubicBezTo>
                  <a:cubicBezTo>
                    <a:pt x="0" y="26"/>
                    <a:pt x="0" y="26"/>
                    <a:pt x="0" y="26"/>
                  </a:cubicBezTo>
                  <a:cubicBezTo>
                    <a:pt x="0" y="29"/>
                    <a:pt x="0" y="31"/>
                    <a:pt x="1" y="34"/>
                  </a:cubicBezTo>
                  <a:cubicBezTo>
                    <a:pt x="1" y="35"/>
                    <a:pt x="2" y="37"/>
                    <a:pt x="3" y="39"/>
                  </a:cubicBezTo>
                  <a:cubicBezTo>
                    <a:pt x="4" y="42"/>
                    <a:pt x="6" y="44"/>
                    <a:pt x="8" y="45"/>
                  </a:cubicBezTo>
                  <a:cubicBezTo>
                    <a:pt x="8" y="45"/>
                    <a:pt x="8" y="45"/>
                    <a:pt x="8" y="45"/>
                  </a:cubicBezTo>
                  <a:cubicBezTo>
                    <a:pt x="55" y="76"/>
                    <a:pt x="55" y="76"/>
                    <a:pt x="55" y="76"/>
                  </a:cubicBezTo>
                  <a:cubicBezTo>
                    <a:pt x="59" y="78"/>
                    <a:pt x="59" y="78"/>
                    <a:pt x="59" y="78"/>
                  </a:cubicBezTo>
                  <a:cubicBezTo>
                    <a:pt x="81" y="92"/>
                    <a:pt x="81" y="92"/>
                    <a:pt x="81" y="92"/>
                  </a:cubicBezTo>
                  <a:cubicBezTo>
                    <a:pt x="81" y="92"/>
                    <a:pt x="81" y="92"/>
                    <a:pt x="81" y="92"/>
                  </a:cubicBezTo>
                  <a:cubicBezTo>
                    <a:pt x="103" y="169"/>
                    <a:pt x="103" y="169"/>
                    <a:pt x="103" y="169"/>
                  </a:cubicBezTo>
                  <a:cubicBezTo>
                    <a:pt x="52" y="136"/>
                    <a:pt x="52" y="136"/>
                    <a:pt x="52" y="136"/>
                  </a:cubicBezTo>
                  <a:cubicBezTo>
                    <a:pt x="57" y="134"/>
                    <a:pt x="61" y="127"/>
                    <a:pt x="63" y="120"/>
                  </a:cubicBezTo>
                  <a:cubicBezTo>
                    <a:pt x="63" y="118"/>
                    <a:pt x="63" y="117"/>
                    <a:pt x="64" y="116"/>
                  </a:cubicBezTo>
                  <a:cubicBezTo>
                    <a:pt x="65" y="105"/>
                    <a:pt x="61" y="95"/>
                    <a:pt x="55" y="92"/>
                  </a:cubicBezTo>
                  <a:cubicBezTo>
                    <a:pt x="53" y="91"/>
                    <a:pt x="52" y="91"/>
                    <a:pt x="51" y="90"/>
                  </a:cubicBezTo>
                  <a:cubicBezTo>
                    <a:pt x="51" y="90"/>
                    <a:pt x="51" y="90"/>
                    <a:pt x="51" y="90"/>
                  </a:cubicBezTo>
                  <a:cubicBezTo>
                    <a:pt x="50" y="90"/>
                    <a:pt x="50" y="90"/>
                    <a:pt x="50" y="90"/>
                  </a:cubicBezTo>
                  <a:cubicBezTo>
                    <a:pt x="42" y="90"/>
                    <a:pt x="35"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4"/>
                    <a:pt x="109" y="104"/>
                    <a:pt x="109" y="104"/>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5" y="4"/>
                  </a:cubicBezTo>
                  <a:cubicBezTo>
                    <a:pt x="24" y="3"/>
                    <a:pt x="23" y="2"/>
                    <a:pt x="22" y="1"/>
                  </a:cubicBezTo>
                  <a:cubicBezTo>
                    <a:pt x="20" y="1"/>
                    <a:pt x="19" y="0"/>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0">
              <a:extLst>
                <a:ext uri="{FF2B5EF4-FFF2-40B4-BE49-F238E27FC236}">
                  <a16:creationId xmlns:a16="http://schemas.microsoft.com/office/drawing/2014/main" id="{972BE5E9-F770-4B60-B03C-305916439059}"/>
                </a:ext>
              </a:extLst>
            </p:cNvPr>
            <p:cNvSpPr>
              <a:spLocks/>
            </p:cNvSpPr>
            <p:nvPr/>
          </p:nvSpPr>
          <p:spPr bwMode="auto">
            <a:xfrm>
              <a:off x="5789" y="5571"/>
              <a:ext cx="231" cy="335"/>
            </a:xfrm>
            <a:custGeom>
              <a:avLst/>
              <a:gdLst>
                <a:gd name="T0" fmla="*/ 17 w 135"/>
                <a:gd name="T1" fmla="*/ 0 h 196"/>
                <a:gd name="T2" fmla="*/ 0 w 135"/>
                <a:gd name="T3" fmla="*/ 22 h 196"/>
                <a:gd name="T4" fmla="*/ 1 w 135"/>
                <a:gd name="T5" fmla="*/ 34 h 196"/>
                <a:gd name="T6" fmla="*/ 3 w 135"/>
                <a:gd name="T7" fmla="*/ 39 h 196"/>
                <a:gd name="T8" fmla="*/ 8 w 135"/>
                <a:gd name="T9" fmla="*/ 45 h 196"/>
                <a:gd name="T10" fmla="*/ 8 w 135"/>
                <a:gd name="T11" fmla="*/ 45 h 196"/>
                <a:gd name="T12" fmla="*/ 55 w 135"/>
                <a:gd name="T13" fmla="*/ 76 h 196"/>
                <a:gd name="T14" fmla="*/ 58 w 135"/>
                <a:gd name="T15" fmla="*/ 78 h 196"/>
                <a:gd name="T16" fmla="*/ 81 w 135"/>
                <a:gd name="T17" fmla="*/ 92 h 196"/>
                <a:gd name="T18" fmla="*/ 81 w 135"/>
                <a:gd name="T19" fmla="*/ 92 h 196"/>
                <a:gd name="T20" fmla="*/ 103 w 135"/>
                <a:gd name="T21" fmla="*/ 168 h 196"/>
                <a:gd name="T22" fmla="*/ 52 w 135"/>
                <a:gd name="T23" fmla="*/ 136 h 196"/>
                <a:gd name="T24" fmla="*/ 63 w 135"/>
                <a:gd name="T25" fmla="*/ 120 h 196"/>
                <a:gd name="T26" fmla="*/ 63 w 135"/>
                <a:gd name="T27" fmla="*/ 115 h 196"/>
                <a:gd name="T28" fmla="*/ 54 w 135"/>
                <a:gd name="T29" fmla="*/ 91 h 196"/>
                <a:gd name="T30" fmla="*/ 51 w 135"/>
                <a:gd name="T31" fmla="*/ 90 h 196"/>
                <a:gd name="T32" fmla="*/ 51 w 135"/>
                <a:gd name="T33" fmla="*/ 90 h 196"/>
                <a:gd name="T34" fmla="*/ 50 w 135"/>
                <a:gd name="T35" fmla="*/ 90 h 196"/>
                <a:gd name="T36" fmla="*/ 33 w 135"/>
                <a:gd name="T37" fmla="*/ 113 h 196"/>
                <a:gd name="T38" fmla="*/ 41 w 135"/>
                <a:gd name="T39" fmla="*/ 136 h 196"/>
                <a:gd name="T40" fmla="*/ 41 w 135"/>
                <a:gd name="T41" fmla="*/ 136 h 196"/>
                <a:gd name="T42" fmla="*/ 42 w 135"/>
                <a:gd name="T43" fmla="*/ 137 h 196"/>
                <a:gd name="T44" fmla="*/ 46 w 135"/>
                <a:gd name="T45" fmla="*/ 139 h 196"/>
                <a:gd name="T46" fmla="*/ 49 w 135"/>
                <a:gd name="T47" fmla="*/ 141 h 196"/>
                <a:gd name="T48" fmla="*/ 105 w 135"/>
                <a:gd name="T49" fmla="*/ 177 h 196"/>
                <a:gd name="T50" fmla="*/ 105 w 135"/>
                <a:gd name="T51" fmla="*/ 177 h 196"/>
                <a:gd name="T52" fmla="*/ 108 w 135"/>
                <a:gd name="T53" fmla="*/ 179 h 196"/>
                <a:gd name="T54" fmla="*/ 112 w 135"/>
                <a:gd name="T55" fmla="*/ 181 h 196"/>
                <a:gd name="T56" fmla="*/ 128 w 135"/>
                <a:gd name="T57" fmla="*/ 191 h 196"/>
                <a:gd name="T58" fmla="*/ 135 w 135"/>
                <a:gd name="T59" fmla="*/ 196 h 196"/>
                <a:gd name="T60" fmla="*/ 133 w 135"/>
                <a:gd name="T61" fmla="*/ 188 h 196"/>
                <a:gd name="T62" fmla="*/ 115 w 135"/>
                <a:gd name="T63" fmla="*/ 125 h 196"/>
                <a:gd name="T64" fmla="*/ 113 w 135"/>
                <a:gd name="T65" fmla="*/ 117 h 196"/>
                <a:gd name="T66" fmla="*/ 109 w 135"/>
                <a:gd name="T67" fmla="*/ 104 h 196"/>
                <a:gd name="T68" fmla="*/ 109 w 135"/>
                <a:gd name="T69" fmla="*/ 104 h 196"/>
                <a:gd name="T70" fmla="*/ 109 w 135"/>
                <a:gd name="T71" fmla="*/ 103 h 196"/>
                <a:gd name="T72" fmla="*/ 84 w 135"/>
                <a:gd name="T73" fmla="*/ 87 h 196"/>
                <a:gd name="T74" fmla="*/ 60 w 135"/>
                <a:gd name="T75" fmla="*/ 72 h 196"/>
                <a:gd name="T76" fmla="*/ 57 w 135"/>
                <a:gd name="T77" fmla="*/ 70 h 196"/>
                <a:gd name="T78" fmla="*/ 19 w 135"/>
                <a:gd name="T79" fmla="*/ 46 h 196"/>
                <a:gd name="T80" fmla="*/ 30 w 135"/>
                <a:gd name="T81" fmla="*/ 25 h 196"/>
                <a:gd name="T82" fmla="*/ 24 w 135"/>
                <a:gd name="T83" fmla="*/ 3 h 196"/>
                <a:gd name="T84" fmla="*/ 21 w 135"/>
                <a:gd name="T85" fmla="*/ 1 h 196"/>
                <a:gd name="T86" fmla="*/ 17 w 135"/>
                <a:gd name="T87" fmla="*/ 0 h 196"/>
                <a:gd name="T88" fmla="*/ 17 w 135"/>
                <a:gd name="T8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5" h="196">
                  <a:moveTo>
                    <a:pt x="17" y="0"/>
                  </a:moveTo>
                  <a:cubicBezTo>
                    <a:pt x="9" y="0"/>
                    <a:pt x="1" y="9"/>
                    <a:pt x="0" y="22"/>
                  </a:cubicBezTo>
                  <a:cubicBezTo>
                    <a:pt x="0" y="26"/>
                    <a:pt x="0" y="30"/>
                    <a:pt x="1" y="34"/>
                  </a:cubicBezTo>
                  <a:cubicBezTo>
                    <a:pt x="1" y="35"/>
                    <a:pt x="2" y="37"/>
                    <a:pt x="3" y="39"/>
                  </a:cubicBezTo>
                  <a:cubicBezTo>
                    <a:pt x="4" y="41"/>
                    <a:pt x="6" y="44"/>
                    <a:pt x="8" y="45"/>
                  </a:cubicBezTo>
                  <a:cubicBezTo>
                    <a:pt x="8" y="45"/>
                    <a:pt x="8" y="45"/>
                    <a:pt x="8" y="45"/>
                  </a:cubicBezTo>
                  <a:cubicBezTo>
                    <a:pt x="55" y="76"/>
                    <a:pt x="55" y="76"/>
                    <a:pt x="55" y="76"/>
                  </a:cubicBezTo>
                  <a:cubicBezTo>
                    <a:pt x="58" y="78"/>
                    <a:pt x="58" y="78"/>
                    <a:pt x="58" y="78"/>
                  </a:cubicBezTo>
                  <a:cubicBezTo>
                    <a:pt x="81" y="92"/>
                    <a:pt x="81" y="92"/>
                    <a:pt x="81" y="92"/>
                  </a:cubicBezTo>
                  <a:cubicBezTo>
                    <a:pt x="81" y="92"/>
                    <a:pt x="81" y="92"/>
                    <a:pt x="81" y="92"/>
                  </a:cubicBezTo>
                  <a:cubicBezTo>
                    <a:pt x="103" y="168"/>
                    <a:pt x="103" y="168"/>
                    <a:pt x="103" y="168"/>
                  </a:cubicBezTo>
                  <a:cubicBezTo>
                    <a:pt x="52" y="136"/>
                    <a:pt x="52" y="136"/>
                    <a:pt x="52" y="136"/>
                  </a:cubicBezTo>
                  <a:cubicBezTo>
                    <a:pt x="57" y="134"/>
                    <a:pt x="61" y="127"/>
                    <a:pt x="63" y="120"/>
                  </a:cubicBezTo>
                  <a:cubicBezTo>
                    <a:pt x="63" y="118"/>
                    <a:pt x="63" y="117"/>
                    <a:pt x="63" y="115"/>
                  </a:cubicBezTo>
                  <a:cubicBezTo>
                    <a:pt x="65" y="104"/>
                    <a:pt x="61" y="95"/>
                    <a:pt x="54" y="91"/>
                  </a:cubicBezTo>
                  <a:cubicBezTo>
                    <a:pt x="53" y="91"/>
                    <a:pt x="52" y="91"/>
                    <a:pt x="51" y="90"/>
                  </a:cubicBezTo>
                  <a:cubicBezTo>
                    <a:pt x="51" y="90"/>
                    <a:pt x="51" y="90"/>
                    <a:pt x="51" y="90"/>
                  </a:cubicBezTo>
                  <a:cubicBezTo>
                    <a:pt x="50" y="90"/>
                    <a:pt x="50" y="90"/>
                    <a:pt x="50" y="90"/>
                  </a:cubicBezTo>
                  <a:cubicBezTo>
                    <a:pt x="42" y="90"/>
                    <a:pt x="34"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3"/>
                    <a:pt x="109" y="103"/>
                    <a:pt x="109" y="103"/>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4" y="3"/>
                  </a:cubicBezTo>
                  <a:cubicBezTo>
                    <a:pt x="24" y="2"/>
                    <a:pt x="23" y="2"/>
                    <a:pt x="21" y="1"/>
                  </a:cubicBezTo>
                  <a:cubicBezTo>
                    <a:pt x="20" y="0"/>
                    <a:pt x="19" y="0"/>
                    <a:pt x="17"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1">
              <a:extLst>
                <a:ext uri="{FF2B5EF4-FFF2-40B4-BE49-F238E27FC236}">
                  <a16:creationId xmlns:a16="http://schemas.microsoft.com/office/drawing/2014/main" id="{83097C85-74E6-4907-B7F3-2402B1A30CCC}"/>
                </a:ext>
              </a:extLst>
            </p:cNvPr>
            <p:cNvSpPr>
              <a:spLocks noEditPoints="1"/>
            </p:cNvSpPr>
            <p:nvPr/>
          </p:nvSpPr>
          <p:spPr bwMode="auto">
            <a:xfrm>
              <a:off x="5465" y="1351"/>
              <a:ext cx="140" cy="480"/>
            </a:xfrm>
            <a:custGeom>
              <a:avLst/>
              <a:gdLst>
                <a:gd name="T0" fmla="*/ 68 w 82"/>
                <a:gd name="T1" fmla="*/ 242 h 281"/>
                <a:gd name="T2" fmla="*/ 69 w 82"/>
                <a:gd name="T3" fmla="*/ 255 h 281"/>
                <a:gd name="T4" fmla="*/ 65 w 82"/>
                <a:gd name="T5" fmla="*/ 271 h 281"/>
                <a:gd name="T6" fmla="*/ 68 w 82"/>
                <a:gd name="T7" fmla="*/ 281 h 281"/>
                <a:gd name="T8" fmla="*/ 78 w 82"/>
                <a:gd name="T9" fmla="*/ 278 h 281"/>
                <a:gd name="T10" fmla="*/ 74 w 82"/>
                <a:gd name="T11" fmla="*/ 263 h 281"/>
                <a:gd name="T12" fmla="*/ 73 w 82"/>
                <a:gd name="T13" fmla="*/ 259 h 281"/>
                <a:gd name="T14" fmla="*/ 68 w 82"/>
                <a:gd name="T15" fmla="*/ 242 h 281"/>
                <a:gd name="T16" fmla="*/ 59 w 82"/>
                <a:gd name="T17" fmla="*/ 0 h 281"/>
                <a:gd name="T18" fmla="*/ 22 w 82"/>
                <a:gd name="T19" fmla="*/ 17 h 281"/>
                <a:gd name="T20" fmla="*/ 4 w 82"/>
                <a:gd name="T21" fmla="*/ 62 h 281"/>
                <a:gd name="T22" fmla="*/ 4 w 82"/>
                <a:gd name="T23" fmla="*/ 62 h 281"/>
                <a:gd name="T24" fmla="*/ 14 w 82"/>
                <a:gd name="T25" fmla="*/ 96 h 281"/>
                <a:gd name="T26" fmla="*/ 15 w 82"/>
                <a:gd name="T27" fmla="*/ 100 h 281"/>
                <a:gd name="T28" fmla="*/ 38 w 82"/>
                <a:gd name="T29" fmla="*/ 179 h 281"/>
                <a:gd name="T30" fmla="*/ 39 w 82"/>
                <a:gd name="T31" fmla="*/ 183 h 281"/>
                <a:gd name="T32" fmla="*/ 53 w 82"/>
                <a:gd name="T33" fmla="*/ 231 h 281"/>
                <a:gd name="T34" fmla="*/ 62 w 82"/>
                <a:gd name="T35" fmla="*/ 222 h 281"/>
                <a:gd name="T36" fmla="*/ 49 w 82"/>
                <a:gd name="T37" fmla="*/ 179 h 281"/>
                <a:gd name="T38" fmla="*/ 48 w 82"/>
                <a:gd name="T39" fmla="*/ 175 h 281"/>
                <a:gd name="T40" fmla="*/ 25 w 82"/>
                <a:gd name="T41" fmla="*/ 95 h 281"/>
                <a:gd name="T42" fmla="*/ 24 w 82"/>
                <a:gd name="T43" fmla="*/ 91 h 281"/>
                <a:gd name="T44" fmla="*/ 20 w 82"/>
                <a:gd name="T45" fmla="*/ 76 h 281"/>
                <a:gd name="T46" fmla="*/ 26 w 82"/>
                <a:gd name="T47" fmla="*/ 77 h 281"/>
                <a:gd name="T48" fmla="*/ 63 w 82"/>
                <a:gd name="T49" fmla="*/ 60 h 281"/>
                <a:gd name="T50" fmla="*/ 82 w 82"/>
                <a:gd name="T51" fmla="*/ 22 h 281"/>
                <a:gd name="T52" fmla="*/ 82 w 82"/>
                <a:gd name="T53" fmla="*/ 22 h 281"/>
                <a:gd name="T54" fmla="*/ 76 w 82"/>
                <a:gd name="T55" fmla="*/ 6 h 281"/>
                <a:gd name="T56" fmla="*/ 59 w 82"/>
                <a:gd name="T5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81">
                  <a:moveTo>
                    <a:pt x="68" y="242"/>
                  </a:moveTo>
                  <a:cubicBezTo>
                    <a:pt x="67" y="246"/>
                    <a:pt x="68" y="251"/>
                    <a:pt x="69" y="255"/>
                  </a:cubicBezTo>
                  <a:cubicBezTo>
                    <a:pt x="70" y="259"/>
                    <a:pt x="68" y="265"/>
                    <a:pt x="65" y="271"/>
                  </a:cubicBezTo>
                  <a:cubicBezTo>
                    <a:pt x="68" y="281"/>
                    <a:pt x="68" y="281"/>
                    <a:pt x="68" y="281"/>
                  </a:cubicBezTo>
                  <a:cubicBezTo>
                    <a:pt x="78" y="278"/>
                    <a:pt x="78" y="278"/>
                    <a:pt x="78" y="278"/>
                  </a:cubicBezTo>
                  <a:cubicBezTo>
                    <a:pt x="74" y="263"/>
                    <a:pt x="74" y="263"/>
                    <a:pt x="74" y="263"/>
                  </a:cubicBezTo>
                  <a:cubicBezTo>
                    <a:pt x="73" y="259"/>
                    <a:pt x="73" y="259"/>
                    <a:pt x="73" y="259"/>
                  </a:cubicBezTo>
                  <a:cubicBezTo>
                    <a:pt x="68" y="242"/>
                    <a:pt x="68" y="242"/>
                    <a:pt x="68" y="242"/>
                  </a:cubicBezTo>
                  <a:moveTo>
                    <a:pt x="59" y="0"/>
                  </a:moveTo>
                  <a:cubicBezTo>
                    <a:pt x="48" y="0"/>
                    <a:pt x="34" y="6"/>
                    <a:pt x="22" y="17"/>
                  </a:cubicBezTo>
                  <a:cubicBezTo>
                    <a:pt x="7" y="31"/>
                    <a:pt x="0" y="49"/>
                    <a:pt x="4" y="62"/>
                  </a:cubicBezTo>
                  <a:cubicBezTo>
                    <a:pt x="4" y="62"/>
                    <a:pt x="4" y="62"/>
                    <a:pt x="4" y="62"/>
                  </a:cubicBezTo>
                  <a:cubicBezTo>
                    <a:pt x="14" y="96"/>
                    <a:pt x="14" y="96"/>
                    <a:pt x="14" y="96"/>
                  </a:cubicBezTo>
                  <a:cubicBezTo>
                    <a:pt x="15" y="100"/>
                    <a:pt x="15" y="100"/>
                    <a:pt x="15" y="100"/>
                  </a:cubicBezTo>
                  <a:cubicBezTo>
                    <a:pt x="38" y="179"/>
                    <a:pt x="38" y="179"/>
                    <a:pt x="38" y="179"/>
                  </a:cubicBezTo>
                  <a:cubicBezTo>
                    <a:pt x="39" y="183"/>
                    <a:pt x="39" y="183"/>
                    <a:pt x="39" y="183"/>
                  </a:cubicBezTo>
                  <a:cubicBezTo>
                    <a:pt x="53" y="231"/>
                    <a:pt x="53" y="231"/>
                    <a:pt x="53" y="231"/>
                  </a:cubicBezTo>
                  <a:cubicBezTo>
                    <a:pt x="62" y="222"/>
                    <a:pt x="62" y="222"/>
                    <a:pt x="62" y="222"/>
                  </a:cubicBezTo>
                  <a:cubicBezTo>
                    <a:pt x="49" y="179"/>
                    <a:pt x="49" y="179"/>
                    <a:pt x="49" y="179"/>
                  </a:cubicBezTo>
                  <a:cubicBezTo>
                    <a:pt x="48" y="175"/>
                    <a:pt x="48" y="175"/>
                    <a:pt x="48" y="175"/>
                  </a:cubicBezTo>
                  <a:cubicBezTo>
                    <a:pt x="25" y="95"/>
                    <a:pt x="25" y="95"/>
                    <a:pt x="25" y="95"/>
                  </a:cubicBezTo>
                  <a:cubicBezTo>
                    <a:pt x="24" y="91"/>
                    <a:pt x="24" y="91"/>
                    <a:pt x="24" y="91"/>
                  </a:cubicBezTo>
                  <a:cubicBezTo>
                    <a:pt x="20" y="76"/>
                    <a:pt x="20" y="76"/>
                    <a:pt x="20" y="76"/>
                  </a:cubicBezTo>
                  <a:cubicBezTo>
                    <a:pt x="22" y="77"/>
                    <a:pt x="24" y="77"/>
                    <a:pt x="26" y="77"/>
                  </a:cubicBezTo>
                  <a:cubicBezTo>
                    <a:pt x="37" y="77"/>
                    <a:pt x="51" y="71"/>
                    <a:pt x="63" y="60"/>
                  </a:cubicBezTo>
                  <a:cubicBezTo>
                    <a:pt x="75" y="48"/>
                    <a:pt x="82" y="34"/>
                    <a:pt x="82" y="22"/>
                  </a:cubicBezTo>
                  <a:cubicBezTo>
                    <a:pt x="82" y="22"/>
                    <a:pt x="82" y="22"/>
                    <a:pt x="82" y="22"/>
                  </a:cubicBezTo>
                  <a:cubicBezTo>
                    <a:pt x="82" y="16"/>
                    <a:pt x="80" y="11"/>
                    <a:pt x="76" y="6"/>
                  </a:cubicBezTo>
                  <a:cubicBezTo>
                    <a:pt x="72" y="2"/>
                    <a:pt x="66" y="0"/>
                    <a:pt x="5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2">
              <a:extLst>
                <a:ext uri="{FF2B5EF4-FFF2-40B4-BE49-F238E27FC236}">
                  <a16:creationId xmlns:a16="http://schemas.microsoft.com/office/drawing/2014/main" id="{FD4CD148-1E24-4FE2-94B4-9674C58D9AE4}"/>
                </a:ext>
              </a:extLst>
            </p:cNvPr>
            <p:cNvSpPr>
              <a:spLocks/>
            </p:cNvSpPr>
            <p:nvPr/>
          </p:nvSpPr>
          <p:spPr bwMode="auto">
            <a:xfrm>
              <a:off x="5556" y="1730"/>
              <a:ext cx="29" cy="84"/>
            </a:xfrm>
            <a:custGeom>
              <a:avLst/>
              <a:gdLst>
                <a:gd name="T0" fmla="*/ 9 w 17"/>
                <a:gd name="T1" fmla="*/ 0 h 49"/>
                <a:gd name="T2" fmla="*/ 0 w 17"/>
                <a:gd name="T3" fmla="*/ 9 h 49"/>
                <a:gd name="T4" fmla="*/ 9 w 17"/>
                <a:gd name="T5" fmla="*/ 41 h 49"/>
                <a:gd name="T6" fmla="*/ 11 w 17"/>
                <a:gd name="T7" fmla="*/ 45 h 49"/>
                <a:gd name="T8" fmla="*/ 12 w 17"/>
                <a:gd name="T9" fmla="*/ 49 h 49"/>
                <a:gd name="T10" fmla="*/ 16 w 17"/>
                <a:gd name="T11" fmla="*/ 33 h 49"/>
                <a:gd name="T12" fmla="*/ 15 w 17"/>
                <a:gd name="T13" fmla="*/ 20 h 49"/>
                <a:gd name="T14" fmla="*/ 9 w 17"/>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9">
                  <a:moveTo>
                    <a:pt x="9" y="0"/>
                  </a:moveTo>
                  <a:cubicBezTo>
                    <a:pt x="0" y="9"/>
                    <a:pt x="0" y="9"/>
                    <a:pt x="0" y="9"/>
                  </a:cubicBezTo>
                  <a:cubicBezTo>
                    <a:pt x="9" y="41"/>
                    <a:pt x="9" y="41"/>
                    <a:pt x="9" y="41"/>
                  </a:cubicBezTo>
                  <a:cubicBezTo>
                    <a:pt x="11" y="45"/>
                    <a:pt x="11" y="45"/>
                    <a:pt x="11" y="45"/>
                  </a:cubicBezTo>
                  <a:cubicBezTo>
                    <a:pt x="12" y="49"/>
                    <a:pt x="12" y="49"/>
                    <a:pt x="12" y="49"/>
                  </a:cubicBezTo>
                  <a:cubicBezTo>
                    <a:pt x="15" y="43"/>
                    <a:pt x="17" y="37"/>
                    <a:pt x="16" y="33"/>
                  </a:cubicBezTo>
                  <a:cubicBezTo>
                    <a:pt x="15" y="29"/>
                    <a:pt x="14" y="24"/>
                    <a:pt x="15" y="20"/>
                  </a:cubicBezTo>
                  <a:cubicBezTo>
                    <a:pt x="9" y="0"/>
                    <a:pt x="9" y="0"/>
                    <a:pt x="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3">
              <a:extLst>
                <a:ext uri="{FF2B5EF4-FFF2-40B4-BE49-F238E27FC236}">
                  <a16:creationId xmlns:a16="http://schemas.microsoft.com/office/drawing/2014/main" id="{2C6931BA-FE41-420A-85AA-63D854753F8E}"/>
                </a:ext>
              </a:extLst>
            </p:cNvPr>
            <p:cNvSpPr>
              <a:spLocks/>
            </p:cNvSpPr>
            <p:nvPr/>
          </p:nvSpPr>
          <p:spPr bwMode="auto">
            <a:xfrm>
              <a:off x="5692" y="718"/>
              <a:ext cx="109" cy="366"/>
            </a:xfrm>
            <a:custGeom>
              <a:avLst/>
              <a:gdLst>
                <a:gd name="T0" fmla="*/ 42 w 64"/>
                <a:gd name="T1" fmla="*/ 0 h 214"/>
                <a:gd name="T2" fmla="*/ 14 w 64"/>
                <a:gd name="T3" fmla="*/ 13 h 214"/>
                <a:gd name="T4" fmla="*/ 0 w 64"/>
                <a:gd name="T5" fmla="*/ 41 h 214"/>
                <a:gd name="T6" fmla="*/ 0 w 64"/>
                <a:gd name="T7" fmla="*/ 42 h 214"/>
                <a:gd name="T8" fmla="*/ 0 w 64"/>
                <a:gd name="T9" fmla="*/ 47 h 214"/>
                <a:gd name="T10" fmla="*/ 0 w 64"/>
                <a:gd name="T11" fmla="*/ 47 h 214"/>
                <a:gd name="T12" fmla="*/ 8 w 64"/>
                <a:gd name="T13" fmla="*/ 73 h 214"/>
                <a:gd name="T14" fmla="*/ 9 w 64"/>
                <a:gd name="T15" fmla="*/ 76 h 214"/>
                <a:gd name="T16" fmla="*/ 26 w 64"/>
                <a:gd name="T17" fmla="*/ 136 h 214"/>
                <a:gd name="T18" fmla="*/ 27 w 64"/>
                <a:gd name="T19" fmla="*/ 139 h 214"/>
                <a:gd name="T20" fmla="*/ 45 w 64"/>
                <a:gd name="T21" fmla="*/ 200 h 214"/>
                <a:gd name="T22" fmla="*/ 46 w 64"/>
                <a:gd name="T23" fmla="*/ 203 h 214"/>
                <a:gd name="T24" fmla="*/ 49 w 64"/>
                <a:gd name="T25" fmla="*/ 214 h 214"/>
                <a:gd name="T26" fmla="*/ 57 w 64"/>
                <a:gd name="T27" fmla="*/ 211 h 214"/>
                <a:gd name="T28" fmla="*/ 54 w 64"/>
                <a:gd name="T29" fmla="*/ 200 h 214"/>
                <a:gd name="T30" fmla="*/ 53 w 64"/>
                <a:gd name="T31" fmla="*/ 197 h 214"/>
                <a:gd name="T32" fmla="*/ 35 w 64"/>
                <a:gd name="T33" fmla="*/ 136 h 214"/>
                <a:gd name="T34" fmla="*/ 34 w 64"/>
                <a:gd name="T35" fmla="*/ 133 h 214"/>
                <a:gd name="T36" fmla="*/ 16 w 64"/>
                <a:gd name="T37" fmla="*/ 73 h 214"/>
                <a:gd name="T38" fmla="*/ 16 w 64"/>
                <a:gd name="T39" fmla="*/ 69 h 214"/>
                <a:gd name="T40" fmla="*/ 12 w 64"/>
                <a:gd name="T41" fmla="*/ 58 h 214"/>
                <a:gd name="T42" fmla="*/ 17 w 64"/>
                <a:gd name="T43" fmla="*/ 58 h 214"/>
                <a:gd name="T44" fmla="*/ 45 w 64"/>
                <a:gd name="T45" fmla="*/ 46 h 214"/>
                <a:gd name="T46" fmla="*/ 55 w 64"/>
                <a:gd name="T47" fmla="*/ 5 h 214"/>
                <a:gd name="T48" fmla="*/ 42 w 64"/>
                <a:gd name="T4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214">
                  <a:moveTo>
                    <a:pt x="42" y="0"/>
                  </a:moveTo>
                  <a:cubicBezTo>
                    <a:pt x="33" y="0"/>
                    <a:pt x="23" y="4"/>
                    <a:pt x="14" y="13"/>
                  </a:cubicBezTo>
                  <a:cubicBezTo>
                    <a:pt x="5" y="21"/>
                    <a:pt x="0" y="32"/>
                    <a:pt x="0" y="41"/>
                  </a:cubicBezTo>
                  <a:cubicBezTo>
                    <a:pt x="0" y="42"/>
                    <a:pt x="0" y="42"/>
                    <a:pt x="0" y="42"/>
                  </a:cubicBezTo>
                  <a:cubicBezTo>
                    <a:pt x="0" y="43"/>
                    <a:pt x="0" y="45"/>
                    <a:pt x="0" y="47"/>
                  </a:cubicBezTo>
                  <a:cubicBezTo>
                    <a:pt x="0" y="47"/>
                    <a:pt x="0" y="47"/>
                    <a:pt x="0" y="47"/>
                  </a:cubicBezTo>
                  <a:cubicBezTo>
                    <a:pt x="8" y="73"/>
                    <a:pt x="8" y="73"/>
                    <a:pt x="8" y="73"/>
                  </a:cubicBezTo>
                  <a:cubicBezTo>
                    <a:pt x="9" y="76"/>
                    <a:pt x="9" y="76"/>
                    <a:pt x="9" y="76"/>
                  </a:cubicBezTo>
                  <a:cubicBezTo>
                    <a:pt x="26" y="136"/>
                    <a:pt x="26" y="136"/>
                    <a:pt x="26" y="136"/>
                  </a:cubicBezTo>
                  <a:cubicBezTo>
                    <a:pt x="27" y="139"/>
                    <a:pt x="27" y="139"/>
                    <a:pt x="27" y="139"/>
                  </a:cubicBezTo>
                  <a:cubicBezTo>
                    <a:pt x="45" y="200"/>
                    <a:pt x="45" y="200"/>
                    <a:pt x="45" y="200"/>
                  </a:cubicBezTo>
                  <a:cubicBezTo>
                    <a:pt x="46" y="203"/>
                    <a:pt x="46" y="203"/>
                    <a:pt x="46" y="203"/>
                  </a:cubicBezTo>
                  <a:cubicBezTo>
                    <a:pt x="49" y="214"/>
                    <a:pt x="49" y="214"/>
                    <a:pt x="49" y="214"/>
                  </a:cubicBezTo>
                  <a:cubicBezTo>
                    <a:pt x="57" y="211"/>
                    <a:pt x="57" y="211"/>
                    <a:pt x="57" y="211"/>
                  </a:cubicBezTo>
                  <a:cubicBezTo>
                    <a:pt x="54" y="200"/>
                    <a:pt x="54" y="200"/>
                    <a:pt x="54" y="200"/>
                  </a:cubicBezTo>
                  <a:cubicBezTo>
                    <a:pt x="53" y="197"/>
                    <a:pt x="53" y="197"/>
                    <a:pt x="53" y="197"/>
                  </a:cubicBezTo>
                  <a:cubicBezTo>
                    <a:pt x="35" y="136"/>
                    <a:pt x="35" y="136"/>
                    <a:pt x="35" y="136"/>
                  </a:cubicBezTo>
                  <a:cubicBezTo>
                    <a:pt x="34" y="133"/>
                    <a:pt x="34" y="133"/>
                    <a:pt x="34" y="133"/>
                  </a:cubicBezTo>
                  <a:cubicBezTo>
                    <a:pt x="16" y="73"/>
                    <a:pt x="16" y="73"/>
                    <a:pt x="16" y="73"/>
                  </a:cubicBezTo>
                  <a:cubicBezTo>
                    <a:pt x="16" y="69"/>
                    <a:pt x="16" y="69"/>
                    <a:pt x="16" y="69"/>
                  </a:cubicBezTo>
                  <a:cubicBezTo>
                    <a:pt x="12" y="58"/>
                    <a:pt x="12" y="58"/>
                    <a:pt x="12" y="58"/>
                  </a:cubicBezTo>
                  <a:cubicBezTo>
                    <a:pt x="14" y="58"/>
                    <a:pt x="15" y="58"/>
                    <a:pt x="17" y="58"/>
                  </a:cubicBezTo>
                  <a:cubicBezTo>
                    <a:pt x="26" y="58"/>
                    <a:pt x="36" y="54"/>
                    <a:pt x="45" y="46"/>
                  </a:cubicBezTo>
                  <a:cubicBezTo>
                    <a:pt x="59" y="32"/>
                    <a:pt x="64" y="14"/>
                    <a:pt x="55" y="5"/>
                  </a:cubicBezTo>
                  <a:cubicBezTo>
                    <a:pt x="52" y="1"/>
                    <a:pt x="47" y="0"/>
                    <a:pt x="4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4">
              <a:extLst>
                <a:ext uri="{FF2B5EF4-FFF2-40B4-BE49-F238E27FC236}">
                  <a16:creationId xmlns:a16="http://schemas.microsoft.com/office/drawing/2014/main" id="{17568E56-785C-40F1-9603-A1CBCCE07D19}"/>
                </a:ext>
              </a:extLst>
            </p:cNvPr>
            <p:cNvSpPr>
              <a:spLocks noEditPoints="1"/>
            </p:cNvSpPr>
            <p:nvPr/>
          </p:nvSpPr>
          <p:spPr bwMode="auto">
            <a:xfrm>
              <a:off x="5041" y="1043"/>
              <a:ext cx="234" cy="162"/>
            </a:xfrm>
            <a:custGeom>
              <a:avLst/>
              <a:gdLst>
                <a:gd name="T0" fmla="*/ 84 w 137"/>
                <a:gd name="T1" fmla="*/ 69 h 95"/>
                <a:gd name="T2" fmla="*/ 84 w 137"/>
                <a:gd name="T3" fmla="*/ 76 h 95"/>
                <a:gd name="T4" fmla="*/ 125 w 137"/>
                <a:gd name="T5" fmla="*/ 91 h 95"/>
                <a:gd name="T6" fmla="*/ 128 w 137"/>
                <a:gd name="T7" fmla="*/ 92 h 95"/>
                <a:gd name="T8" fmla="*/ 135 w 137"/>
                <a:gd name="T9" fmla="*/ 95 h 95"/>
                <a:gd name="T10" fmla="*/ 137 w 137"/>
                <a:gd name="T11" fmla="*/ 89 h 95"/>
                <a:gd name="T12" fmla="*/ 129 w 137"/>
                <a:gd name="T13" fmla="*/ 86 h 95"/>
                <a:gd name="T14" fmla="*/ 127 w 137"/>
                <a:gd name="T15" fmla="*/ 85 h 95"/>
                <a:gd name="T16" fmla="*/ 84 w 137"/>
                <a:gd name="T17" fmla="*/ 69 h 95"/>
                <a:gd name="T18" fmla="*/ 15 w 137"/>
                <a:gd name="T19" fmla="*/ 0 h 95"/>
                <a:gd name="T20" fmla="*/ 15 w 137"/>
                <a:gd name="T21" fmla="*/ 0 h 95"/>
                <a:gd name="T22" fmla="*/ 14 w 137"/>
                <a:gd name="T23" fmla="*/ 0 h 95"/>
                <a:gd name="T24" fmla="*/ 0 w 137"/>
                <a:gd name="T25" fmla="*/ 22 h 95"/>
                <a:gd name="T26" fmla="*/ 0 w 137"/>
                <a:gd name="T27" fmla="*/ 23 h 95"/>
                <a:gd name="T28" fmla="*/ 1 w 137"/>
                <a:gd name="T29" fmla="*/ 28 h 95"/>
                <a:gd name="T30" fmla="*/ 15 w 137"/>
                <a:gd name="T31" fmla="*/ 51 h 95"/>
                <a:gd name="T32" fmla="*/ 15 w 137"/>
                <a:gd name="T33" fmla="*/ 51 h 95"/>
                <a:gd name="T34" fmla="*/ 25 w 137"/>
                <a:gd name="T35" fmla="*/ 54 h 95"/>
                <a:gd name="T36" fmla="*/ 43 w 137"/>
                <a:gd name="T37" fmla="*/ 54 h 95"/>
                <a:gd name="T38" fmla="*/ 37 w 137"/>
                <a:gd name="T39" fmla="*/ 52 h 95"/>
                <a:gd name="T40" fmla="*/ 35 w 137"/>
                <a:gd name="T41" fmla="*/ 51 h 95"/>
                <a:gd name="T42" fmla="*/ 27 w 137"/>
                <a:gd name="T43" fmla="*/ 48 h 95"/>
                <a:gd name="T44" fmla="*/ 34 w 137"/>
                <a:gd name="T45" fmla="*/ 24 h 95"/>
                <a:gd name="T46" fmla="*/ 15 w 137"/>
                <a:gd name="T4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95">
                  <a:moveTo>
                    <a:pt x="84" y="69"/>
                  </a:moveTo>
                  <a:cubicBezTo>
                    <a:pt x="84" y="76"/>
                    <a:pt x="84" y="76"/>
                    <a:pt x="84" y="76"/>
                  </a:cubicBezTo>
                  <a:cubicBezTo>
                    <a:pt x="125" y="91"/>
                    <a:pt x="125" y="91"/>
                    <a:pt x="125" y="91"/>
                  </a:cubicBezTo>
                  <a:cubicBezTo>
                    <a:pt x="128" y="92"/>
                    <a:pt x="128" y="92"/>
                    <a:pt x="128" y="92"/>
                  </a:cubicBezTo>
                  <a:cubicBezTo>
                    <a:pt x="135" y="95"/>
                    <a:pt x="135" y="95"/>
                    <a:pt x="135" y="95"/>
                  </a:cubicBezTo>
                  <a:cubicBezTo>
                    <a:pt x="137" y="89"/>
                    <a:pt x="137" y="89"/>
                    <a:pt x="137" y="89"/>
                  </a:cubicBezTo>
                  <a:cubicBezTo>
                    <a:pt x="129" y="86"/>
                    <a:pt x="129" y="86"/>
                    <a:pt x="129" y="86"/>
                  </a:cubicBezTo>
                  <a:cubicBezTo>
                    <a:pt x="127" y="85"/>
                    <a:pt x="127" y="85"/>
                    <a:pt x="127" y="85"/>
                  </a:cubicBezTo>
                  <a:cubicBezTo>
                    <a:pt x="84" y="69"/>
                    <a:pt x="84" y="69"/>
                    <a:pt x="84" y="69"/>
                  </a:cubicBezTo>
                  <a:moveTo>
                    <a:pt x="15" y="0"/>
                  </a:moveTo>
                  <a:cubicBezTo>
                    <a:pt x="15" y="0"/>
                    <a:pt x="15" y="0"/>
                    <a:pt x="15" y="0"/>
                  </a:cubicBezTo>
                  <a:cubicBezTo>
                    <a:pt x="15" y="0"/>
                    <a:pt x="14" y="0"/>
                    <a:pt x="14" y="0"/>
                  </a:cubicBezTo>
                  <a:cubicBezTo>
                    <a:pt x="6" y="1"/>
                    <a:pt x="0" y="10"/>
                    <a:pt x="0" y="22"/>
                  </a:cubicBezTo>
                  <a:cubicBezTo>
                    <a:pt x="0" y="23"/>
                    <a:pt x="0" y="23"/>
                    <a:pt x="0" y="23"/>
                  </a:cubicBezTo>
                  <a:cubicBezTo>
                    <a:pt x="0" y="25"/>
                    <a:pt x="0" y="26"/>
                    <a:pt x="1" y="28"/>
                  </a:cubicBezTo>
                  <a:cubicBezTo>
                    <a:pt x="2" y="39"/>
                    <a:pt x="8" y="48"/>
                    <a:pt x="15" y="51"/>
                  </a:cubicBezTo>
                  <a:cubicBezTo>
                    <a:pt x="15" y="51"/>
                    <a:pt x="15" y="51"/>
                    <a:pt x="15" y="51"/>
                  </a:cubicBezTo>
                  <a:cubicBezTo>
                    <a:pt x="25" y="54"/>
                    <a:pt x="25" y="54"/>
                    <a:pt x="25" y="54"/>
                  </a:cubicBezTo>
                  <a:cubicBezTo>
                    <a:pt x="43" y="54"/>
                    <a:pt x="43" y="54"/>
                    <a:pt x="43" y="54"/>
                  </a:cubicBezTo>
                  <a:cubicBezTo>
                    <a:pt x="37" y="52"/>
                    <a:pt x="37" y="52"/>
                    <a:pt x="37" y="52"/>
                  </a:cubicBezTo>
                  <a:cubicBezTo>
                    <a:pt x="35" y="51"/>
                    <a:pt x="35" y="51"/>
                    <a:pt x="35" y="51"/>
                  </a:cubicBezTo>
                  <a:cubicBezTo>
                    <a:pt x="27" y="48"/>
                    <a:pt x="27" y="48"/>
                    <a:pt x="27" y="48"/>
                  </a:cubicBezTo>
                  <a:cubicBezTo>
                    <a:pt x="32" y="44"/>
                    <a:pt x="35" y="34"/>
                    <a:pt x="34" y="24"/>
                  </a:cubicBezTo>
                  <a:cubicBezTo>
                    <a:pt x="32" y="10"/>
                    <a:pt x="24" y="0"/>
                    <a:pt x="1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5">
              <a:extLst>
                <a:ext uri="{FF2B5EF4-FFF2-40B4-BE49-F238E27FC236}">
                  <a16:creationId xmlns:a16="http://schemas.microsoft.com/office/drawing/2014/main" id="{92BE598D-8285-4182-9E0F-0EC7863AA3EE}"/>
                </a:ext>
              </a:extLst>
            </p:cNvPr>
            <p:cNvSpPr>
              <a:spLocks noEditPoints="1"/>
            </p:cNvSpPr>
            <p:nvPr/>
          </p:nvSpPr>
          <p:spPr bwMode="auto">
            <a:xfrm>
              <a:off x="5084" y="1135"/>
              <a:ext cx="101" cy="38"/>
            </a:xfrm>
            <a:custGeom>
              <a:avLst/>
              <a:gdLst>
                <a:gd name="T0" fmla="*/ 55 w 59"/>
                <a:gd name="T1" fmla="*/ 14 h 22"/>
                <a:gd name="T2" fmla="*/ 54 w 59"/>
                <a:gd name="T3" fmla="*/ 20 h 22"/>
                <a:gd name="T4" fmla="*/ 54 w 59"/>
                <a:gd name="T5" fmla="*/ 20 h 22"/>
                <a:gd name="T6" fmla="*/ 57 w 59"/>
                <a:gd name="T7" fmla="*/ 21 h 22"/>
                <a:gd name="T8" fmla="*/ 59 w 59"/>
                <a:gd name="T9" fmla="*/ 22 h 22"/>
                <a:gd name="T10" fmla="*/ 59 w 59"/>
                <a:gd name="T11" fmla="*/ 15 h 22"/>
                <a:gd name="T12" fmla="*/ 58 w 59"/>
                <a:gd name="T13" fmla="*/ 15 h 22"/>
                <a:gd name="T14" fmla="*/ 56 w 59"/>
                <a:gd name="T15" fmla="*/ 14 h 22"/>
                <a:gd name="T16" fmla="*/ 55 w 59"/>
                <a:gd name="T17" fmla="*/ 14 h 22"/>
                <a:gd name="T18" fmla="*/ 18 w 59"/>
                <a:gd name="T19" fmla="*/ 0 h 22"/>
                <a:gd name="T20" fmla="*/ 0 w 59"/>
                <a:gd name="T21" fmla="*/ 0 h 22"/>
                <a:gd name="T22" fmla="*/ 9 w 59"/>
                <a:gd name="T23" fmla="*/ 4 h 22"/>
                <a:gd name="T24" fmla="*/ 11 w 59"/>
                <a:gd name="T25" fmla="*/ 4 h 22"/>
                <a:gd name="T26" fmla="*/ 46 w 59"/>
                <a:gd name="T27" fmla="*/ 17 h 22"/>
                <a:gd name="T28" fmla="*/ 50 w 59"/>
                <a:gd name="T29" fmla="*/ 12 h 22"/>
                <a:gd name="T30" fmla="*/ 18 w 59"/>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22">
                  <a:moveTo>
                    <a:pt x="55" y="14"/>
                  </a:moveTo>
                  <a:cubicBezTo>
                    <a:pt x="55" y="16"/>
                    <a:pt x="55" y="18"/>
                    <a:pt x="54" y="20"/>
                  </a:cubicBezTo>
                  <a:cubicBezTo>
                    <a:pt x="54" y="20"/>
                    <a:pt x="54" y="20"/>
                    <a:pt x="54" y="20"/>
                  </a:cubicBezTo>
                  <a:cubicBezTo>
                    <a:pt x="57" y="21"/>
                    <a:pt x="57" y="21"/>
                    <a:pt x="57" y="21"/>
                  </a:cubicBezTo>
                  <a:cubicBezTo>
                    <a:pt x="59" y="22"/>
                    <a:pt x="59" y="22"/>
                    <a:pt x="59" y="22"/>
                  </a:cubicBezTo>
                  <a:cubicBezTo>
                    <a:pt x="59" y="15"/>
                    <a:pt x="59" y="15"/>
                    <a:pt x="59" y="15"/>
                  </a:cubicBezTo>
                  <a:cubicBezTo>
                    <a:pt x="58" y="15"/>
                    <a:pt x="58" y="15"/>
                    <a:pt x="58" y="15"/>
                  </a:cubicBezTo>
                  <a:cubicBezTo>
                    <a:pt x="56" y="14"/>
                    <a:pt x="56" y="14"/>
                    <a:pt x="56" y="14"/>
                  </a:cubicBezTo>
                  <a:cubicBezTo>
                    <a:pt x="55" y="14"/>
                    <a:pt x="55" y="14"/>
                    <a:pt x="55" y="14"/>
                  </a:cubicBezTo>
                  <a:moveTo>
                    <a:pt x="18" y="0"/>
                  </a:moveTo>
                  <a:cubicBezTo>
                    <a:pt x="0" y="0"/>
                    <a:pt x="0" y="0"/>
                    <a:pt x="0" y="0"/>
                  </a:cubicBezTo>
                  <a:cubicBezTo>
                    <a:pt x="9" y="4"/>
                    <a:pt x="9" y="4"/>
                    <a:pt x="9" y="4"/>
                  </a:cubicBezTo>
                  <a:cubicBezTo>
                    <a:pt x="11" y="4"/>
                    <a:pt x="11" y="4"/>
                    <a:pt x="11" y="4"/>
                  </a:cubicBezTo>
                  <a:cubicBezTo>
                    <a:pt x="46" y="17"/>
                    <a:pt x="46" y="17"/>
                    <a:pt x="46" y="17"/>
                  </a:cubicBezTo>
                  <a:cubicBezTo>
                    <a:pt x="50" y="12"/>
                    <a:pt x="50" y="12"/>
                    <a:pt x="50" y="12"/>
                  </a:cubicBezTo>
                  <a:cubicBezTo>
                    <a:pt x="18" y="0"/>
                    <a:pt x="18"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6">
              <a:extLst>
                <a:ext uri="{FF2B5EF4-FFF2-40B4-BE49-F238E27FC236}">
                  <a16:creationId xmlns:a16="http://schemas.microsoft.com/office/drawing/2014/main" id="{E0957F13-9AF0-4845-AC3E-3502B11159D2}"/>
                </a:ext>
              </a:extLst>
            </p:cNvPr>
            <p:cNvSpPr>
              <a:spLocks/>
            </p:cNvSpPr>
            <p:nvPr/>
          </p:nvSpPr>
          <p:spPr bwMode="auto">
            <a:xfrm>
              <a:off x="5163" y="1156"/>
              <a:ext cx="15" cy="14"/>
            </a:xfrm>
            <a:custGeom>
              <a:avLst/>
              <a:gdLst>
                <a:gd name="T0" fmla="*/ 4 w 9"/>
                <a:gd name="T1" fmla="*/ 0 h 8"/>
                <a:gd name="T2" fmla="*/ 0 w 9"/>
                <a:gd name="T3" fmla="*/ 5 h 8"/>
                <a:gd name="T4" fmla="*/ 8 w 9"/>
                <a:gd name="T5" fmla="*/ 8 h 8"/>
                <a:gd name="T6" fmla="*/ 9 w 9"/>
                <a:gd name="T7" fmla="*/ 2 h 8"/>
                <a:gd name="T8" fmla="*/ 4 w 9"/>
                <a:gd name="T9" fmla="*/ 0 h 8"/>
              </a:gdLst>
              <a:ahLst/>
              <a:cxnLst>
                <a:cxn ang="0">
                  <a:pos x="T0" y="T1"/>
                </a:cxn>
                <a:cxn ang="0">
                  <a:pos x="T2" y="T3"/>
                </a:cxn>
                <a:cxn ang="0">
                  <a:pos x="T4" y="T5"/>
                </a:cxn>
                <a:cxn ang="0">
                  <a:pos x="T6" y="T7"/>
                </a:cxn>
                <a:cxn ang="0">
                  <a:pos x="T8" y="T9"/>
                </a:cxn>
              </a:cxnLst>
              <a:rect l="0" t="0" r="r" b="b"/>
              <a:pathLst>
                <a:path w="9" h="8">
                  <a:moveTo>
                    <a:pt x="4" y="0"/>
                  </a:moveTo>
                  <a:cubicBezTo>
                    <a:pt x="0" y="5"/>
                    <a:pt x="0" y="5"/>
                    <a:pt x="0" y="5"/>
                  </a:cubicBezTo>
                  <a:cubicBezTo>
                    <a:pt x="8" y="8"/>
                    <a:pt x="8" y="8"/>
                    <a:pt x="8" y="8"/>
                  </a:cubicBezTo>
                  <a:cubicBezTo>
                    <a:pt x="9" y="6"/>
                    <a:pt x="9" y="4"/>
                    <a:pt x="9" y="2"/>
                  </a:cubicBezTo>
                  <a:cubicBezTo>
                    <a:pt x="4" y="0"/>
                    <a:pt x="4" y="0"/>
                    <a:pt x="4"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7">
              <a:extLst>
                <a:ext uri="{FF2B5EF4-FFF2-40B4-BE49-F238E27FC236}">
                  <a16:creationId xmlns:a16="http://schemas.microsoft.com/office/drawing/2014/main" id="{BC341BC9-EEA5-4307-94C3-BC52010FF189}"/>
                </a:ext>
              </a:extLst>
            </p:cNvPr>
            <p:cNvSpPr>
              <a:spLocks/>
            </p:cNvSpPr>
            <p:nvPr/>
          </p:nvSpPr>
          <p:spPr bwMode="auto">
            <a:xfrm>
              <a:off x="4150" y="1182"/>
              <a:ext cx="92" cy="162"/>
            </a:xfrm>
            <a:custGeom>
              <a:avLst/>
              <a:gdLst>
                <a:gd name="T0" fmla="*/ 18 w 54"/>
                <a:gd name="T1" fmla="*/ 0 h 95"/>
                <a:gd name="T2" fmla="*/ 17 w 54"/>
                <a:gd name="T3" fmla="*/ 0 h 95"/>
                <a:gd name="T4" fmla="*/ 4 w 54"/>
                <a:gd name="T5" fmla="*/ 11 h 95"/>
                <a:gd name="T6" fmla="*/ 3 w 54"/>
                <a:gd name="T7" fmla="*/ 28 h 95"/>
                <a:gd name="T8" fmla="*/ 3 w 54"/>
                <a:gd name="T9" fmla="*/ 28 h 95"/>
                <a:gd name="T10" fmla="*/ 10 w 54"/>
                <a:gd name="T11" fmla="*/ 39 h 95"/>
                <a:gd name="T12" fmla="*/ 11 w 54"/>
                <a:gd name="T13" fmla="*/ 40 h 95"/>
                <a:gd name="T14" fmla="*/ 29 w 54"/>
                <a:gd name="T15" fmla="*/ 64 h 95"/>
                <a:gd name="T16" fmla="*/ 30 w 54"/>
                <a:gd name="T17" fmla="*/ 65 h 95"/>
                <a:gd name="T18" fmla="*/ 47 w 54"/>
                <a:gd name="T19" fmla="*/ 89 h 95"/>
                <a:gd name="T20" fmla="*/ 48 w 54"/>
                <a:gd name="T21" fmla="*/ 90 h 95"/>
                <a:gd name="T22" fmla="*/ 51 w 54"/>
                <a:gd name="T23" fmla="*/ 95 h 95"/>
                <a:gd name="T24" fmla="*/ 54 w 54"/>
                <a:gd name="T25" fmla="*/ 92 h 95"/>
                <a:gd name="T26" fmla="*/ 51 w 54"/>
                <a:gd name="T27" fmla="*/ 88 h 95"/>
                <a:gd name="T28" fmla="*/ 50 w 54"/>
                <a:gd name="T29" fmla="*/ 87 h 95"/>
                <a:gd name="T30" fmla="*/ 33 w 54"/>
                <a:gd name="T31" fmla="*/ 62 h 95"/>
                <a:gd name="T32" fmla="*/ 32 w 54"/>
                <a:gd name="T33" fmla="*/ 61 h 95"/>
                <a:gd name="T34" fmla="*/ 14 w 54"/>
                <a:gd name="T35" fmla="*/ 37 h 95"/>
                <a:gd name="T36" fmla="*/ 13 w 54"/>
                <a:gd name="T37" fmla="*/ 36 h 95"/>
                <a:gd name="T38" fmla="*/ 10 w 54"/>
                <a:gd name="T39" fmla="*/ 31 h 95"/>
                <a:gd name="T40" fmla="*/ 23 w 54"/>
                <a:gd name="T41" fmla="*/ 21 h 95"/>
                <a:gd name="T42" fmla="*/ 21 w 54"/>
                <a:gd name="T43" fmla="*/ 1 h 95"/>
                <a:gd name="T44" fmla="*/ 18 w 54"/>
                <a:gd name="T4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95">
                  <a:moveTo>
                    <a:pt x="18" y="0"/>
                  </a:moveTo>
                  <a:cubicBezTo>
                    <a:pt x="17" y="0"/>
                    <a:pt x="17" y="0"/>
                    <a:pt x="17" y="0"/>
                  </a:cubicBezTo>
                  <a:cubicBezTo>
                    <a:pt x="12" y="0"/>
                    <a:pt x="7" y="4"/>
                    <a:pt x="4" y="11"/>
                  </a:cubicBezTo>
                  <a:cubicBezTo>
                    <a:pt x="0" y="17"/>
                    <a:pt x="0" y="24"/>
                    <a:pt x="3" y="28"/>
                  </a:cubicBezTo>
                  <a:cubicBezTo>
                    <a:pt x="3" y="28"/>
                    <a:pt x="3" y="28"/>
                    <a:pt x="3" y="28"/>
                  </a:cubicBezTo>
                  <a:cubicBezTo>
                    <a:pt x="10" y="39"/>
                    <a:pt x="10" y="39"/>
                    <a:pt x="10" y="39"/>
                  </a:cubicBezTo>
                  <a:cubicBezTo>
                    <a:pt x="11" y="40"/>
                    <a:pt x="11" y="40"/>
                    <a:pt x="11" y="40"/>
                  </a:cubicBezTo>
                  <a:cubicBezTo>
                    <a:pt x="29" y="64"/>
                    <a:pt x="29" y="64"/>
                    <a:pt x="29" y="64"/>
                  </a:cubicBezTo>
                  <a:cubicBezTo>
                    <a:pt x="30" y="65"/>
                    <a:pt x="30" y="65"/>
                    <a:pt x="30" y="65"/>
                  </a:cubicBezTo>
                  <a:cubicBezTo>
                    <a:pt x="47" y="89"/>
                    <a:pt x="47" y="89"/>
                    <a:pt x="47" y="89"/>
                  </a:cubicBezTo>
                  <a:cubicBezTo>
                    <a:pt x="48" y="90"/>
                    <a:pt x="48" y="90"/>
                    <a:pt x="48" y="90"/>
                  </a:cubicBezTo>
                  <a:cubicBezTo>
                    <a:pt x="51" y="95"/>
                    <a:pt x="51" y="95"/>
                    <a:pt x="51" y="95"/>
                  </a:cubicBezTo>
                  <a:cubicBezTo>
                    <a:pt x="54" y="92"/>
                    <a:pt x="54" y="92"/>
                    <a:pt x="54" y="92"/>
                  </a:cubicBezTo>
                  <a:cubicBezTo>
                    <a:pt x="51" y="88"/>
                    <a:pt x="51" y="88"/>
                    <a:pt x="51" y="88"/>
                  </a:cubicBezTo>
                  <a:cubicBezTo>
                    <a:pt x="50" y="87"/>
                    <a:pt x="50" y="87"/>
                    <a:pt x="50" y="87"/>
                  </a:cubicBezTo>
                  <a:cubicBezTo>
                    <a:pt x="33" y="62"/>
                    <a:pt x="33" y="62"/>
                    <a:pt x="33" y="62"/>
                  </a:cubicBezTo>
                  <a:cubicBezTo>
                    <a:pt x="32" y="61"/>
                    <a:pt x="32" y="61"/>
                    <a:pt x="32" y="61"/>
                  </a:cubicBezTo>
                  <a:cubicBezTo>
                    <a:pt x="14" y="37"/>
                    <a:pt x="14" y="37"/>
                    <a:pt x="14" y="37"/>
                  </a:cubicBezTo>
                  <a:cubicBezTo>
                    <a:pt x="13" y="36"/>
                    <a:pt x="13" y="36"/>
                    <a:pt x="13" y="36"/>
                  </a:cubicBezTo>
                  <a:cubicBezTo>
                    <a:pt x="10" y="31"/>
                    <a:pt x="10" y="31"/>
                    <a:pt x="10" y="31"/>
                  </a:cubicBezTo>
                  <a:cubicBezTo>
                    <a:pt x="15" y="31"/>
                    <a:pt x="20" y="27"/>
                    <a:pt x="23" y="21"/>
                  </a:cubicBezTo>
                  <a:cubicBezTo>
                    <a:pt x="27" y="12"/>
                    <a:pt x="26" y="4"/>
                    <a:pt x="21" y="1"/>
                  </a:cubicBezTo>
                  <a:cubicBezTo>
                    <a:pt x="20" y="0"/>
                    <a:pt x="19"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8">
              <a:extLst>
                <a:ext uri="{FF2B5EF4-FFF2-40B4-BE49-F238E27FC236}">
                  <a16:creationId xmlns:a16="http://schemas.microsoft.com/office/drawing/2014/main" id="{FF62C2EA-536B-412A-968D-F9D5105CA803}"/>
                </a:ext>
              </a:extLst>
            </p:cNvPr>
            <p:cNvSpPr>
              <a:spLocks/>
            </p:cNvSpPr>
            <p:nvPr/>
          </p:nvSpPr>
          <p:spPr bwMode="auto">
            <a:xfrm>
              <a:off x="4295" y="1728"/>
              <a:ext cx="60" cy="168"/>
            </a:xfrm>
            <a:custGeom>
              <a:avLst/>
              <a:gdLst>
                <a:gd name="T0" fmla="*/ 23 w 35"/>
                <a:gd name="T1" fmla="*/ 0 h 98"/>
                <a:gd name="T2" fmla="*/ 13 w 35"/>
                <a:gd name="T3" fmla="*/ 3 h 98"/>
                <a:gd name="T4" fmla="*/ 2 w 35"/>
                <a:gd name="T5" fmla="*/ 16 h 98"/>
                <a:gd name="T6" fmla="*/ 2 w 35"/>
                <a:gd name="T7" fmla="*/ 16 h 98"/>
                <a:gd name="T8" fmla="*/ 2 w 35"/>
                <a:gd name="T9" fmla="*/ 29 h 98"/>
                <a:gd name="T10" fmla="*/ 2 w 35"/>
                <a:gd name="T11" fmla="*/ 30 h 98"/>
                <a:gd name="T12" fmla="*/ 1 w 35"/>
                <a:gd name="T13" fmla="*/ 60 h 98"/>
                <a:gd name="T14" fmla="*/ 1 w 35"/>
                <a:gd name="T15" fmla="*/ 61 h 98"/>
                <a:gd name="T16" fmla="*/ 0 w 35"/>
                <a:gd name="T17" fmla="*/ 91 h 98"/>
                <a:gd name="T18" fmla="*/ 0 w 35"/>
                <a:gd name="T19" fmla="*/ 93 h 98"/>
                <a:gd name="T20" fmla="*/ 0 w 35"/>
                <a:gd name="T21" fmla="*/ 98 h 98"/>
                <a:gd name="T22" fmla="*/ 4 w 35"/>
                <a:gd name="T23" fmla="*/ 98 h 98"/>
                <a:gd name="T24" fmla="*/ 4 w 35"/>
                <a:gd name="T25" fmla="*/ 98 h 98"/>
                <a:gd name="T26" fmla="*/ 4 w 35"/>
                <a:gd name="T27" fmla="*/ 92 h 98"/>
                <a:gd name="T28" fmla="*/ 4 w 35"/>
                <a:gd name="T29" fmla="*/ 91 h 98"/>
                <a:gd name="T30" fmla="*/ 5 w 35"/>
                <a:gd name="T31" fmla="*/ 61 h 98"/>
                <a:gd name="T32" fmla="*/ 5 w 35"/>
                <a:gd name="T33" fmla="*/ 60 h 98"/>
                <a:gd name="T34" fmla="*/ 6 w 35"/>
                <a:gd name="T35" fmla="*/ 30 h 98"/>
                <a:gd name="T36" fmla="*/ 6 w 35"/>
                <a:gd name="T37" fmla="*/ 28 h 98"/>
                <a:gd name="T38" fmla="*/ 6 w 35"/>
                <a:gd name="T39" fmla="*/ 23 h 98"/>
                <a:gd name="T40" fmla="*/ 12 w 35"/>
                <a:gd name="T41" fmla="*/ 24 h 98"/>
                <a:gd name="T42" fmla="*/ 22 w 35"/>
                <a:gd name="T43" fmla="*/ 22 h 98"/>
                <a:gd name="T44" fmla="*/ 33 w 35"/>
                <a:gd name="T45" fmla="*/ 5 h 98"/>
                <a:gd name="T46" fmla="*/ 23 w 35"/>
                <a:gd name="T4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98">
                  <a:moveTo>
                    <a:pt x="23" y="0"/>
                  </a:moveTo>
                  <a:cubicBezTo>
                    <a:pt x="20" y="0"/>
                    <a:pt x="16" y="1"/>
                    <a:pt x="13" y="3"/>
                  </a:cubicBezTo>
                  <a:cubicBezTo>
                    <a:pt x="6" y="6"/>
                    <a:pt x="2" y="11"/>
                    <a:pt x="2" y="16"/>
                  </a:cubicBezTo>
                  <a:cubicBezTo>
                    <a:pt x="2" y="16"/>
                    <a:pt x="2" y="16"/>
                    <a:pt x="2" y="16"/>
                  </a:cubicBezTo>
                  <a:cubicBezTo>
                    <a:pt x="2" y="29"/>
                    <a:pt x="2" y="29"/>
                    <a:pt x="2" y="29"/>
                  </a:cubicBezTo>
                  <a:cubicBezTo>
                    <a:pt x="2" y="30"/>
                    <a:pt x="2" y="30"/>
                    <a:pt x="2" y="30"/>
                  </a:cubicBezTo>
                  <a:cubicBezTo>
                    <a:pt x="1" y="60"/>
                    <a:pt x="1" y="60"/>
                    <a:pt x="1" y="60"/>
                  </a:cubicBezTo>
                  <a:cubicBezTo>
                    <a:pt x="1" y="61"/>
                    <a:pt x="1" y="61"/>
                    <a:pt x="1" y="61"/>
                  </a:cubicBezTo>
                  <a:cubicBezTo>
                    <a:pt x="0" y="91"/>
                    <a:pt x="0" y="91"/>
                    <a:pt x="0" y="91"/>
                  </a:cubicBezTo>
                  <a:cubicBezTo>
                    <a:pt x="0" y="93"/>
                    <a:pt x="0" y="93"/>
                    <a:pt x="0" y="93"/>
                  </a:cubicBezTo>
                  <a:cubicBezTo>
                    <a:pt x="0" y="98"/>
                    <a:pt x="0" y="98"/>
                    <a:pt x="0" y="98"/>
                  </a:cubicBezTo>
                  <a:cubicBezTo>
                    <a:pt x="4" y="98"/>
                    <a:pt x="4" y="98"/>
                    <a:pt x="4" y="98"/>
                  </a:cubicBezTo>
                  <a:cubicBezTo>
                    <a:pt x="4" y="98"/>
                    <a:pt x="4" y="98"/>
                    <a:pt x="4" y="98"/>
                  </a:cubicBezTo>
                  <a:cubicBezTo>
                    <a:pt x="4" y="92"/>
                    <a:pt x="4" y="92"/>
                    <a:pt x="4" y="92"/>
                  </a:cubicBezTo>
                  <a:cubicBezTo>
                    <a:pt x="4" y="91"/>
                    <a:pt x="4" y="91"/>
                    <a:pt x="4" y="91"/>
                  </a:cubicBezTo>
                  <a:cubicBezTo>
                    <a:pt x="5" y="61"/>
                    <a:pt x="5" y="61"/>
                    <a:pt x="5" y="61"/>
                  </a:cubicBezTo>
                  <a:cubicBezTo>
                    <a:pt x="5" y="60"/>
                    <a:pt x="5" y="60"/>
                    <a:pt x="5" y="60"/>
                  </a:cubicBezTo>
                  <a:cubicBezTo>
                    <a:pt x="6" y="30"/>
                    <a:pt x="6" y="30"/>
                    <a:pt x="6" y="30"/>
                  </a:cubicBezTo>
                  <a:cubicBezTo>
                    <a:pt x="6" y="28"/>
                    <a:pt x="6" y="28"/>
                    <a:pt x="6" y="28"/>
                  </a:cubicBezTo>
                  <a:cubicBezTo>
                    <a:pt x="6" y="23"/>
                    <a:pt x="6" y="23"/>
                    <a:pt x="6" y="23"/>
                  </a:cubicBezTo>
                  <a:cubicBezTo>
                    <a:pt x="7" y="24"/>
                    <a:pt x="10" y="24"/>
                    <a:pt x="12" y="24"/>
                  </a:cubicBezTo>
                  <a:cubicBezTo>
                    <a:pt x="15" y="24"/>
                    <a:pt x="19" y="23"/>
                    <a:pt x="22" y="22"/>
                  </a:cubicBezTo>
                  <a:cubicBezTo>
                    <a:pt x="31" y="18"/>
                    <a:pt x="35" y="10"/>
                    <a:pt x="33" y="5"/>
                  </a:cubicBezTo>
                  <a:cubicBezTo>
                    <a:pt x="31" y="2"/>
                    <a:pt x="27" y="0"/>
                    <a:pt x="2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9">
              <a:extLst>
                <a:ext uri="{FF2B5EF4-FFF2-40B4-BE49-F238E27FC236}">
                  <a16:creationId xmlns:a16="http://schemas.microsoft.com/office/drawing/2014/main" id="{03C12E3A-E446-4C1C-AF32-5DE1653AD465}"/>
                </a:ext>
              </a:extLst>
            </p:cNvPr>
            <p:cNvSpPr>
              <a:spLocks noEditPoints="1"/>
            </p:cNvSpPr>
            <p:nvPr/>
          </p:nvSpPr>
          <p:spPr bwMode="auto">
            <a:xfrm>
              <a:off x="4932" y="2256"/>
              <a:ext cx="429" cy="405"/>
            </a:xfrm>
            <a:custGeom>
              <a:avLst/>
              <a:gdLst>
                <a:gd name="T0" fmla="*/ 121 w 251"/>
                <a:gd name="T1" fmla="*/ 91 h 237"/>
                <a:gd name="T2" fmla="*/ 131 w 251"/>
                <a:gd name="T3" fmla="*/ 66 h 237"/>
                <a:gd name="T4" fmla="*/ 186 w 251"/>
                <a:gd name="T5" fmla="*/ 40 h 237"/>
                <a:gd name="T6" fmla="*/ 224 w 251"/>
                <a:gd name="T7" fmla="*/ 42 h 237"/>
                <a:gd name="T8" fmla="*/ 199 w 251"/>
                <a:gd name="T9" fmla="*/ 54 h 237"/>
                <a:gd name="T10" fmla="*/ 121 w 251"/>
                <a:gd name="T11" fmla="*/ 91 h 237"/>
                <a:gd name="T12" fmla="*/ 251 w 251"/>
                <a:gd name="T13" fmla="*/ 0 h 237"/>
                <a:gd name="T14" fmla="*/ 177 w 251"/>
                <a:gd name="T15" fmla="*/ 35 h 237"/>
                <a:gd name="T16" fmla="*/ 125 w 251"/>
                <a:gd name="T17" fmla="*/ 60 h 237"/>
                <a:gd name="T18" fmla="*/ 125 w 251"/>
                <a:gd name="T19" fmla="*/ 60 h 237"/>
                <a:gd name="T20" fmla="*/ 113 w 251"/>
                <a:gd name="T21" fmla="*/ 88 h 237"/>
                <a:gd name="T22" fmla="*/ 86 w 251"/>
                <a:gd name="T23" fmla="*/ 154 h 237"/>
                <a:gd name="T24" fmla="*/ 37 w 251"/>
                <a:gd name="T25" fmla="*/ 193 h 237"/>
                <a:gd name="T26" fmla="*/ 0 w 251"/>
                <a:gd name="T27" fmla="*/ 213 h 237"/>
                <a:gd name="T28" fmla="*/ 0 w 251"/>
                <a:gd name="T29" fmla="*/ 218 h 237"/>
                <a:gd name="T30" fmla="*/ 36 w 251"/>
                <a:gd name="T31" fmla="*/ 237 h 237"/>
                <a:gd name="T32" fmla="*/ 67 w 251"/>
                <a:gd name="T33" fmla="*/ 220 h 237"/>
                <a:gd name="T34" fmla="*/ 71 w 251"/>
                <a:gd name="T35" fmla="*/ 212 h 237"/>
                <a:gd name="T36" fmla="*/ 96 w 251"/>
                <a:gd name="T37" fmla="*/ 151 h 237"/>
                <a:gd name="T38" fmla="*/ 132 w 251"/>
                <a:gd name="T39" fmla="*/ 95 h 237"/>
                <a:gd name="T40" fmla="*/ 207 w 251"/>
                <a:gd name="T41" fmla="*/ 59 h 237"/>
                <a:gd name="T42" fmla="*/ 220 w 251"/>
                <a:gd name="T43" fmla="*/ 53 h 237"/>
                <a:gd name="T44" fmla="*/ 215 w 251"/>
                <a:gd name="T45" fmla="*/ 64 h 237"/>
                <a:gd name="T46" fmla="*/ 192 w 251"/>
                <a:gd name="T47" fmla="*/ 119 h 237"/>
                <a:gd name="T48" fmla="*/ 158 w 251"/>
                <a:gd name="T49" fmla="*/ 123 h 237"/>
                <a:gd name="T50" fmla="*/ 121 w 251"/>
                <a:gd name="T51" fmla="*/ 147 h 237"/>
                <a:gd name="T52" fmla="*/ 133 w 251"/>
                <a:gd name="T53" fmla="*/ 163 h 237"/>
                <a:gd name="T54" fmla="*/ 153 w 251"/>
                <a:gd name="T55" fmla="*/ 167 h 237"/>
                <a:gd name="T56" fmla="*/ 165 w 251"/>
                <a:gd name="T57" fmla="*/ 165 h 237"/>
                <a:gd name="T58" fmla="*/ 189 w 251"/>
                <a:gd name="T59" fmla="*/ 149 h 237"/>
                <a:gd name="T60" fmla="*/ 201 w 251"/>
                <a:gd name="T61" fmla="*/ 118 h 237"/>
                <a:gd name="T62" fmla="*/ 224 w 251"/>
                <a:gd name="T63" fmla="*/ 65 h 237"/>
                <a:gd name="T64" fmla="*/ 236 w 251"/>
                <a:gd name="T65" fmla="*/ 36 h 237"/>
                <a:gd name="T66" fmla="*/ 251 w 251"/>
                <a:gd name="T67" fmla="*/ 0 h 237"/>
                <a:gd name="T68" fmla="*/ 251 w 251"/>
                <a:gd name="T69"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237">
                  <a:moveTo>
                    <a:pt x="121" y="92"/>
                  </a:moveTo>
                  <a:cubicBezTo>
                    <a:pt x="121" y="91"/>
                    <a:pt x="121" y="91"/>
                    <a:pt x="121" y="91"/>
                  </a:cubicBezTo>
                  <a:cubicBezTo>
                    <a:pt x="122" y="87"/>
                    <a:pt x="122" y="87"/>
                    <a:pt x="122" y="87"/>
                  </a:cubicBezTo>
                  <a:cubicBezTo>
                    <a:pt x="131" y="66"/>
                    <a:pt x="131" y="66"/>
                    <a:pt x="131" y="66"/>
                  </a:cubicBezTo>
                  <a:cubicBezTo>
                    <a:pt x="181" y="42"/>
                    <a:pt x="181" y="42"/>
                    <a:pt x="181" y="42"/>
                  </a:cubicBezTo>
                  <a:cubicBezTo>
                    <a:pt x="186" y="40"/>
                    <a:pt x="186" y="40"/>
                    <a:pt x="186" y="40"/>
                  </a:cubicBezTo>
                  <a:cubicBezTo>
                    <a:pt x="235" y="16"/>
                    <a:pt x="235" y="16"/>
                    <a:pt x="235" y="16"/>
                  </a:cubicBezTo>
                  <a:cubicBezTo>
                    <a:pt x="224" y="42"/>
                    <a:pt x="224" y="42"/>
                    <a:pt x="224" y="42"/>
                  </a:cubicBezTo>
                  <a:cubicBezTo>
                    <a:pt x="204" y="52"/>
                    <a:pt x="204" y="52"/>
                    <a:pt x="204" y="52"/>
                  </a:cubicBezTo>
                  <a:cubicBezTo>
                    <a:pt x="199" y="54"/>
                    <a:pt x="199" y="54"/>
                    <a:pt x="199" y="54"/>
                  </a:cubicBezTo>
                  <a:cubicBezTo>
                    <a:pt x="127" y="89"/>
                    <a:pt x="127" y="89"/>
                    <a:pt x="127" y="89"/>
                  </a:cubicBezTo>
                  <a:cubicBezTo>
                    <a:pt x="121" y="91"/>
                    <a:pt x="121" y="91"/>
                    <a:pt x="121" y="91"/>
                  </a:cubicBezTo>
                  <a:cubicBezTo>
                    <a:pt x="121" y="92"/>
                    <a:pt x="121" y="92"/>
                    <a:pt x="121" y="92"/>
                  </a:cubicBezTo>
                  <a:moveTo>
                    <a:pt x="251" y="0"/>
                  </a:moveTo>
                  <a:cubicBezTo>
                    <a:pt x="240" y="5"/>
                    <a:pt x="240" y="5"/>
                    <a:pt x="240" y="5"/>
                  </a:cubicBezTo>
                  <a:cubicBezTo>
                    <a:pt x="177" y="35"/>
                    <a:pt x="177" y="35"/>
                    <a:pt x="177" y="35"/>
                  </a:cubicBezTo>
                  <a:cubicBezTo>
                    <a:pt x="172" y="37"/>
                    <a:pt x="172" y="37"/>
                    <a:pt x="172" y="37"/>
                  </a:cubicBezTo>
                  <a:cubicBezTo>
                    <a:pt x="125" y="60"/>
                    <a:pt x="125" y="60"/>
                    <a:pt x="125" y="60"/>
                  </a:cubicBezTo>
                  <a:cubicBezTo>
                    <a:pt x="126" y="60"/>
                    <a:pt x="126" y="60"/>
                    <a:pt x="126" y="60"/>
                  </a:cubicBezTo>
                  <a:cubicBezTo>
                    <a:pt x="125" y="60"/>
                    <a:pt x="125" y="60"/>
                    <a:pt x="125" y="60"/>
                  </a:cubicBezTo>
                  <a:cubicBezTo>
                    <a:pt x="115" y="84"/>
                    <a:pt x="115" y="84"/>
                    <a:pt x="115" y="84"/>
                  </a:cubicBezTo>
                  <a:cubicBezTo>
                    <a:pt x="113" y="88"/>
                    <a:pt x="113" y="88"/>
                    <a:pt x="113" y="88"/>
                  </a:cubicBezTo>
                  <a:cubicBezTo>
                    <a:pt x="87" y="150"/>
                    <a:pt x="87" y="150"/>
                    <a:pt x="87" y="150"/>
                  </a:cubicBezTo>
                  <a:cubicBezTo>
                    <a:pt x="86" y="154"/>
                    <a:pt x="86" y="154"/>
                    <a:pt x="86" y="154"/>
                  </a:cubicBezTo>
                  <a:cubicBezTo>
                    <a:pt x="65" y="204"/>
                    <a:pt x="65" y="204"/>
                    <a:pt x="65" y="204"/>
                  </a:cubicBezTo>
                  <a:cubicBezTo>
                    <a:pt x="60" y="197"/>
                    <a:pt x="49" y="193"/>
                    <a:pt x="37" y="193"/>
                  </a:cubicBezTo>
                  <a:cubicBezTo>
                    <a:pt x="35" y="193"/>
                    <a:pt x="34" y="193"/>
                    <a:pt x="32" y="193"/>
                  </a:cubicBezTo>
                  <a:cubicBezTo>
                    <a:pt x="16" y="194"/>
                    <a:pt x="3" y="203"/>
                    <a:pt x="0" y="213"/>
                  </a:cubicBezTo>
                  <a:cubicBezTo>
                    <a:pt x="0" y="214"/>
                    <a:pt x="0" y="216"/>
                    <a:pt x="0" y="217"/>
                  </a:cubicBezTo>
                  <a:cubicBezTo>
                    <a:pt x="0" y="218"/>
                    <a:pt x="0" y="218"/>
                    <a:pt x="0" y="218"/>
                  </a:cubicBezTo>
                  <a:cubicBezTo>
                    <a:pt x="1" y="229"/>
                    <a:pt x="15" y="237"/>
                    <a:pt x="32" y="237"/>
                  </a:cubicBezTo>
                  <a:cubicBezTo>
                    <a:pt x="33" y="237"/>
                    <a:pt x="34" y="237"/>
                    <a:pt x="36" y="237"/>
                  </a:cubicBezTo>
                  <a:cubicBezTo>
                    <a:pt x="51" y="236"/>
                    <a:pt x="63" y="229"/>
                    <a:pt x="67" y="220"/>
                  </a:cubicBezTo>
                  <a:cubicBezTo>
                    <a:pt x="67" y="220"/>
                    <a:pt x="67" y="220"/>
                    <a:pt x="67" y="220"/>
                  </a:cubicBezTo>
                  <a:cubicBezTo>
                    <a:pt x="69" y="217"/>
                    <a:pt x="69" y="217"/>
                    <a:pt x="69" y="217"/>
                  </a:cubicBezTo>
                  <a:cubicBezTo>
                    <a:pt x="71" y="212"/>
                    <a:pt x="71" y="212"/>
                    <a:pt x="71" y="212"/>
                  </a:cubicBezTo>
                  <a:cubicBezTo>
                    <a:pt x="94" y="155"/>
                    <a:pt x="94" y="155"/>
                    <a:pt x="94" y="155"/>
                  </a:cubicBezTo>
                  <a:cubicBezTo>
                    <a:pt x="96" y="151"/>
                    <a:pt x="96" y="151"/>
                    <a:pt x="96" y="151"/>
                  </a:cubicBezTo>
                  <a:cubicBezTo>
                    <a:pt x="116" y="103"/>
                    <a:pt x="116" y="103"/>
                    <a:pt x="116" y="103"/>
                  </a:cubicBezTo>
                  <a:cubicBezTo>
                    <a:pt x="132" y="95"/>
                    <a:pt x="132" y="95"/>
                    <a:pt x="132" y="95"/>
                  </a:cubicBezTo>
                  <a:cubicBezTo>
                    <a:pt x="137" y="93"/>
                    <a:pt x="137" y="93"/>
                    <a:pt x="137" y="93"/>
                  </a:cubicBezTo>
                  <a:cubicBezTo>
                    <a:pt x="207" y="59"/>
                    <a:pt x="207" y="59"/>
                    <a:pt x="207" y="59"/>
                  </a:cubicBezTo>
                  <a:cubicBezTo>
                    <a:pt x="212" y="57"/>
                    <a:pt x="212" y="57"/>
                    <a:pt x="212" y="57"/>
                  </a:cubicBezTo>
                  <a:cubicBezTo>
                    <a:pt x="220" y="53"/>
                    <a:pt x="220" y="53"/>
                    <a:pt x="220" y="53"/>
                  </a:cubicBezTo>
                  <a:cubicBezTo>
                    <a:pt x="217" y="60"/>
                    <a:pt x="217" y="60"/>
                    <a:pt x="217" y="60"/>
                  </a:cubicBezTo>
                  <a:cubicBezTo>
                    <a:pt x="215" y="64"/>
                    <a:pt x="215" y="64"/>
                    <a:pt x="215" y="64"/>
                  </a:cubicBezTo>
                  <a:cubicBezTo>
                    <a:pt x="194" y="115"/>
                    <a:pt x="194" y="115"/>
                    <a:pt x="194" y="115"/>
                  </a:cubicBezTo>
                  <a:cubicBezTo>
                    <a:pt x="192" y="119"/>
                    <a:pt x="192" y="119"/>
                    <a:pt x="192" y="119"/>
                  </a:cubicBezTo>
                  <a:cubicBezTo>
                    <a:pt x="186" y="133"/>
                    <a:pt x="186" y="133"/>
                    <a:pt x="186" y="133"/>
                  </a:cubicBezTo>
                  <a:cubicBezTo>
                    <a:pt x="181" y="127"/>
                    <a:pt x="170" y="123"/>
                    <a:pt x="158" y="123"/>
                  </a:cubicBezTo>
                  <a:cubicBezTo>
                    <a:pt x="157" y="123"/>
                    <a:pt x="155" y="123"/>
                    <a:pt x="154" y="123"/>
                  </a:cubicBezTo>
                  <a:cubicBezTo>
                    <a:pt x="135" y="124"/>
                    <a:pt x="120" y="135"/>
                    <a:pt x="121" y="147"/>
                  </a:cubicBezTo>
                  <a:cubicBezTo>
                    <a:pt x="121" y="151"/>
                    <a:pt x="123" y="154"/>
                    <a:pt x="125" y="157"/>
                  </a:cubicBezTo>
                  <a:cubicBezTo>
                    <a:pt x="127" y="159"/>
                    <a:pt x="130" y="161"/>
                    <a:pt x="133" y="163"/>
                  </a:cubicBezTo>
                  <a:cubicBezTo>
                    <a:pt x="139" y="165"/>
                    <a:pt x="145" y="167"/>
                    <a:pt x="153" y="167"/>
                  </a:cubicBezTo>
                  <a:cubicBezTo>
                    <a:pt x="153" y="167"/>
                    <a:pt x="153" y="167"/>
                    <a:pt x="153" y="167"/>
                  </a:cubicBezTo>
                  <a:cubicBezTo>
                    <a:pt x="154" y="167"/>
                    <a:pt x="156" y="167"/>
                    <a:pt x="157" y="167"/>
                  </a:cubicBezTo>
                  <a:cubicBezTo>
                    <a:pt x="160" y="166"/>
                    <a:pt x="163" y="166"/>
                    <a:pt x="165" y="165"/>
                  </a:cubicBezTo>
                  <a:cubicBezTo>
                    <a:pt x="177" y="163"/>
                    <a:pt x="185" y="157"/>
                    <a:pt x="188" y="149"/>
                  </a:cubicBezTo>
                  <a:cubicBezTo>
                    <a:pt x="189" y="149"/>
                    <a:pt x="189" y="149"/>
                    <a:pt x="189" y="149"/>
                  </a:cubicBezTo>
                  <a:cubicBezTo>
                    <a:pt x="200" y="122"/>
                    <a:pt x="200" y="122"/>
                    <a:pt x="200" y="122"/>
                  </a:cubicBezTo>
                  <a:cubicBezTo>
                    <a:pt x="201" y="118"/>
                    <a:pt x="201" y="118"/>
                    <a:pt x="201" y="118"/>
                  </a:cubicBezTo>
                  <a:cubicBezTo>
                    <a:pt x="222" y="69"/>
                    <a:pt x="222" y="69"/>
                    <a:pt x="222" y="69"/>
                  </a:cubicBezTo>
                  <a:cubicBezTo>
                    <a:pt x="224" y="65"/>
                    <a:pt x="224" y="65"/>
                    <a:pt x="224" y="65"/>
                  </a:cubicBezTo>
                  <a:cubicBezTo>
                    <a:pt x="231" y="48"/>
                    <a:pt x="231" y="48"/>
                    <a:pt x="231" y="48"/>
                  </a:cubicBezTo>
                  <a:cubicBezTo>
                    <a:pt x="236" y="36"/>
                    <a:pt x="236" y="36"/>
                    <a:pt x="236" y="36"/>
                  </a:cubicBezTo>
                  <a:cubicBezTo>
                    <a:pt x="246" y="11"/>
                    <a:pt x="246" y="11"/>
                    <a:pt x="246" y="11"/>
                  </a:cubicBezTo>
                  <a:cubicBezTo>
                    <a:pt x="251" y="0"/>
                    <a:pt x="251" y="0"/>
                    <a:pt x="251" y="0"/>
                  </a:cubicBezTo>
                  <a:moveTo>
                    <a:pt x="251" y="0"/>
                  </a:moveTo>
                  <a:cubicBezTo>
                    <a:pt x="251" y="0"/>
                    <a:pt x="251" y="0"/>
                    <a:pt x="2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0">
              <a:extLst>
                <a:ext uri="{FF2B5EF4-FFF2-40B4-BE49-F238E27FC236}">
                  <a16:creationId xmlns:a16="http://schemas.microsoft.com/office/drawing/2014/main" id="{0D8B7D83-E9CE-4FA5-8AD7-13421D342AD7}"/>
                </a:ext>
              </a:extLst>
            </p:cNvPr>
            <p:cNvSpPr>
              <a:spLocks/>
            </p:cNvSpPr>
            <p:nvPr/>
          </p:nvSpPr>
          <p:spPr bwMode="auto">
            <a:xfrm>
              <a:off x="671" y="-544"/>
              <a:ext cx="5274" cy="5861"/>
            </a:xfrm>
            <a:custGeom>
              <a:avLst/>
              <a:gdLst>
                <a:gd name="T0" fmla="*/ 0 w 3088"/>
                <a:gd name="T1" fmla="*/ 2814 h 3430"/>
                <a:gd name="T2" fmla="*/ 1468 w 3088"/>
                <a:gd name="T3" fmla="*/ 3430 h 3430"/>
                <a:gd name="T4" fmla="*/ 2566 w 3088"/>
                <a:gd name="T5" fmla="*/ 1978 h 3430"/>
                <a:gd name="T6" fmla="*/ 2400 w 3088"/>
                <a:gd name="T7" fmla="*/ 0 h 3430"/>
              </a:gdLst>
              <a:ahLst/>
              <a:cxnLst>
                <a:cxn ang="0">
                  <a:pos x="T0" y="T1"/>
                </a:cxn>
                <a:cxn ang="0">
                  <a:pos x="T2" y="T3"/>
                </a:cxn>
                <a:cxn ang="0">
                  <a:pos x="T4" y="T5"/>
                </a:cxn>
                <a:cxn ang="0">
                  <a:pos x="T6" y="T7"/>
                </a:cxn>
              </a:cxnLst>
              <a:rect l="0" t="0" r="r" b="b"/>
              <a:pathLst>
                <a:path w="3088" h="3430">
                  <a:moveTo>
                    <a:pt x="0" y="2814"/>
                  </a:moveTo>
                  <a:cubicBezTo>
                    <a:pt x="0" y="2814"/>
                    <a:pt x="508" y="3430"/>
                    <a:pt x="1468" y="3430"/>
                  </a:cubicBezTo>
                  <a:cubicBezTo>
                    <a:pt x="2628" y="3430"/>
                    <a:pt x="3088" y="2500"/>
                    <a:pt x="2566" y="1978"/>
                  </a:cubicBezTo>
                  <a:cubicBezTo>
                    <a:pt x="1801" y="1213"/>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1">
              <a:extLst>
                <a:ext uri="{FF2B5EF4-FFF2-40B4-BE49-F238E27FC236}">
                  <a16:creationId xmlns:a16="http://schemas.microsoft.com/office/drawing/2014/main" id="{DF6B1EA8-EFBB-4515-AF97-B167374A2721}"/>
                </a:ext>
              </a:extLst>
            </p:cNvPr>
            <p:cNvSpPr>
              <a:spLocks/>
            </p:cNvSpPr>
            <p:nvPr/>
          </p:nvSpPr>
          <p:spPr bwMode="auto">
            <a:xfrm>
              <a:off x="806" y="-392"/>
              <a:ext cx="5301" cy="5859"/>
            </a:xfrm>
            <a:custGeom>
              <a:avLst/>
              <a:gdLst>
                <a:gd name="T0" fmla="*/ 0 w 3104"/>
                <a:gd name="T1" fmla="*/ 2807 h 3429"/>
                <a:gd name="T2" fmla="*/ 1484 w 3104"/>
                <a:gd name="T3" fmla="*/ 3429 h 3429"/>
                <a:gd name="T4" fmla="*/ 2582 w 3104"/>
                <a:gd name="T5" fmla="*/ 1977 h 3429"/>
                <a:gd name="T6" fmla="*/ 2416 w 3104"/>
                <a:gd name="T7" fmla="*/ 0 h 3429"/>
              </a:gdLst>
              <a:ahLst/>
              <a:cxnLst>
                <a:cxn ang="0">
                  <a:pos x="T0" y="T1"/>
                </a:cxn>
                <a:cxn ang="0">
                  <a:pos x="T2" y="T3"/>
                </a:cxn>
                <a:cxn ang="0">
                  <a:pos x="T4" y="T5"/>
                </a:cxn>
                <a:cxn ang="0">
                  <a:pos x="T6" y="T7"/>
                </a:cxn>
              </a:cxnLst>
              <a:rect l="0" t="0" r="r" b="b"/>
              <a:pathLst>
                <a:path w="3104" h="3429">
                  <a:moveTo>
                    <a:pt x="0" y="2807"/>
                  </a:moveTo>
                  <a:cubicBezTo>
                    <a:pt x="0" y="2807"/>
                    <a:pt x="524" y="3429"/>
                    <a:pt x="1484" y="3429"/>
                  </a:cubicBezTo>
                  <a:cubicBezTo>
                    <a:pt x="2644" y="3429"/>
                    <a:pt x="3104" y="2499"/>
                    <a:pt x="2582" y="1977"/>
                  </a:cubicBezTo>
                  <a:cubicBezTo>
                    <a:pt x="1817" y="1213"/>
                    <a:pt x="2416" y="0"/>
                    <a:pt x="2416"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2">
              <a:extLst>
                <a:ext uri="{FF2B5EF4-FFF2-40B4-BE49-F238E27FC236}">
                  <a16:creationId xmlns:a16="http://schemas.microsoft.com/office/drawing/2014/main" id="{EE8BC577-5113-4ED5-8F10-4BA64F8FA9F9}"/>
                </a:ext>
              </a:extLst>
            </p:cNvPr>
            <p:cNvSpPr>
              <a:spLocks/>
            </p:cNvSpPr>
            <p:nvPr/>
          </p:nvSpPr>
          <p:spPr bwMode="auto">
            <a:xfrm>
              <a:off x="970" y="-242"/>
              <a:ext cx="5299" cy="5859"/>
            </a:xfrm>
            <a:custGeom>
              <a:avLst/>
              <a:gdLst>
                <a:gd name="T0" fmla="*/ 0 w 3103"/>
                <a:gd name="T1" fmla="*/ 2815 h 3429"/>
                <a:gd name="T2" fmla="*/ 1483 w 3103"/>
                <a:gd name="T3" fmla="*/ 3429 h 3429"/>
                <a:gd name="T4" fmla="*/ 2581 w 3103"/>
                <a:gd name="T5" fmla="*/ 1977 h 3429"/>
                <a:gd name="T6" fmla="*/ 2415 w 3103"/>
                <a:gd name="T7" fmla="*/ 0 h 3429"/>
              </a:gdLst>
              <a:ahLst/>
              <a:cxnLst>
                <a:cxn ang="0">
                  <a:pos x="T0" y="T1"/>
                </a:cxn>
                <a:cxn ang="0">
                  <a:pos x="T2" y="T3"/>
                </a:cxn>
                <a:cxn ang="0">
                  <a:pos x="T4" y="T5"/>
                </a:cxn>
                <a:cxn ang="0">
                  <a:pos x="T6" y="T7"/>
                </a:cxn>
              </a:cxnLst>
              <a:rect l="0" t="0" r="r" b="b"/>
              <a:pathLst>
                <a:path w="3103" h="3429">
                  <a:moveTo>
                    <a:pt x="0" y="2815"/>
                  </a:moveTo>
                  <a:cubicBezTo>
                    <a:pt x="0" y="2815"/>
                    <a:pt x="523" y="3429"/>
                    <a:pt x="1483" y="3429"/>
                  </a:cubicBezTo>
                  <a:cubicBezTo>
                    <a:pt x="2643" y="3429"/>
                    <a:pt x="3103" y="2500"/>
                    <a:pt x="2581" y="1977"/>
                  </a:cubicBezTo>
                  <a:cubicBezTo>
                    <a:pt x="1816" y="1213"/>
                    <a:pt x="2415" y="0"/>
                    <a:pt x="2415"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3">
              <a:extLst>
                <a:ext uri="{FF2B5EF4-FFF2-40B4-BE49-F238E27FC236}">
                  <a16:creationId xmlns:a16="http://schemas.microsoft.com/office/drawing/2014/main" id="{CF60FB79-7DC3-4376-8FD9-6CF0D2C35EE3}"/>
                </a:ext>
              </a:extLst>
            </p:cNvPr>
            <p:cNvSpPr>
              <a:spLocks/>
            </p:cNvSpPr>
            <p:nvPr/>
          </p:nvSpPr>
          <p:spPr bwMode="auto">
            <a:xfrm>
              <a:off x="1139" y="-91"/>
              <a:ext cx="5293" cy="5860"/>
            </a:xfrm>
            <a:custGeom>
              <a:avLst/>
              <a:gdLst>
                <a:gd name="T0" fmla="*/ 0 w 3099"/>
                <a:gd name="T1" fmla="*/ 2826 h 3430"/>
                <a:gd name="T2" fmla="*/ 1479 w 3099"/>
                <a:gd name="T3" fmla="*/ 3430 h 3430"/>
                <a:gd name="T4" fmla="*/ 2576 w 3099"/>
                <a:gd name="T5" fmla="*/ 1977 h 3430"/>
                <a:gd name="T6" fmla="*/ 2411 w 3099"/>
                <a:gd name="T7" fmla="*/ 0 h 3430"/>
              </a:gdLst>
              <a:ahLst/>
              <a:cxnLst>
                <a:cxn ang="0">
                  <a:pos x="T0" y="T1"/>
                </a:cxn>
                <a:cxn ang="0">
                  <a:pos x="T2" y="T3"/>
                </a:cxn>
                <a:cxn ang="0">
                  <a:pos x="T4" y="T5"/>
                </a:cxn>
                <a:cxn ang="0">
                  <a:pos x="T6" y="T7"/>
                </a:cxn>
              </a:cxnLst>
              <a:rect l="0" t="0" r="r" b="b"/>
              <a:pathLst>
                <a:path w="3099" h="3430">
                  <a:moveTo>
                    <a:pt x="0" y="2826"/>
                  </a:moveTo>
                  <a:cubicBezTo>
                    <a:pt x="0" y="2826"/>
                    <a:pt x="519" y="3430"/>
                    <a:pt x="1479" y="3430"/>
                  </a:cubicBezTo>
                  <a:cubicBezTo>
                    <a:pt x="2639" y="3430"/>
                    <a:pt x="3099" y="2500"/>
                    <a:pt x="2576" y="1977"/>
                  </a:cubicBezTo>
                  <a:cubicBezTo>
                    <a:pt x="1812" y="1213"/>
                    <a:pt x="2411" y="0"/>
                    <a:pt x="241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4">
              <a:extLst>
                <a:ext uri="{FF2B5EF4-FFF2-40B4-BE49-F238E27FC236}">
                  <a16:creationId xmlns:a16="http://schemas.microsoft.com/office/drawing/2014/main" id="{8EC35091-DB7F-49D6-A26C-D407D0637268}"/>
                </a:ext>
              </a:extLst>
            </p:cNvPr>
            <p:cNvSpPr>
              <a:spLocks/>
            </p:cNvSpPr>
            <p:nvPr/>
          </p:nvSpPr>
          <p:spPr bwMode="auto">
            <a:xfrm>
              <a:off x="1680" y="59"/>
              <a:ext cx="4914" cy="5861"/>
            </a:xfrm>
            <a:custGeom>
              <a:avLst/>
              <a:gdLst>
                <a:gd name="T0" fmla="*/ 0 w 2877"/>
                <a:gd name="T1" fmla="*/ 3009 h 3430"/>
                <a:gd name="T2" fmla="*/ 1257 w 2877"/>
                <a:gd name="T3" fmla="*/ 3430 h 3430"/>
                <a:gd name="T4" fmla="*/ 2354 w 2877"/>
                <a:gd name="T5" fmla="*/ 1978 h 3430"/>
                <a:gd name="T6" fmla="*/ 2189 w 2877"/>
                <a:gd name="T7" fmla="*/ 0 h 3430"/>
              </a:gdLst>
              <a:ahLst/>
              <a:cxnLst>
                <a:cxn ang="0">
                  <a:pos x="T0" y="T1"/>
                </a:cxn>
                <a:cxn ang="0">
                  <a:pos x="T2" y="T3"/>
                </a:cxn>
                <a:cxn ang="0">
                  <a:pos x="T4" y="T5"/>
                </a:cxn>
                <a:cxn ang="0">
                  <a:pos x="T6" y="T7"/>
                </a:cxn>
              </a:cxnLst>
              <a:rect l="0" t="0" r="r" b="b"/>
              <a:pathLst>
                <a:path w="2877" h="3430">
                  <a:moveTo>
                    <a:pt x="0" y="3009"/>
                  </a:moveTo>
                  <a:cubicBezTo>
                    <a:pt x="233" y="3189"/>
                    <a:pt x="657" y="3430"/>
                    <a:pt x="1257" y="3430"/>
                  </a:cubicBezTo>
                  <a:cubicBezTo>
                    <a:pt x="2417" y="3430"/>
                    <a:pt x="2877" y="2500"/>
                    <a:pt x="2354" y="1978"/>
                  </a:cubicBezTo>
                  <a:cubicBezTo>
                    <a:pt x="1590" y="1213"/>
                    <a:pt x="2189" y="0"/>
                    <a:pt x="2189"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5">
              <a:extLst>
                <a:ext uri="{FF2B5EF4-FFF2-40B4-BE49-F238E27FC236}">
                  <a16:creationId xmlns:a16="http://schemas.microsoft.com/office/drawing/2014/main" id="{024A8A49-153E-4A0C-81E7-88D2245A6070}"/>
                </a:ext>
              </a:extLst>
            </p:cNvPr>
            <p:cNvSpPr>
              <a:spLocks/>
            </p:cNvSpPr>
            <p:nvPr/>
          </p:nvSpPr>
          <p:spPr bwMode="auto">
            <a:xfrm>
              <a:off x="1482" y="211"/>
              <a:ext cx="5274" cy="5859"/>
            </a:xfrm>
            <a:custGeom>
              <a:avLst/>
              <a:gdLst>
                <a:gd name="T0" fmla="*/ 0 w 3088"/>
                <a:gd name="T1" fmla="*/ 2813 h 3429"/>
                <a:gd name="T2" fmla="*/ 1468 w 3088"/>
                <a:gd name="T3" fmla="*/ 3429 h 3429"/>
                <a:gd name="T4" fmla="*/ 2565 w 3088"/>
                <a:gd name="T5" fmla="*/ 1977 h 3429"/>
                <a:gd name="T6" fmla="*/ 2400 w 3088"/>
                <a:gd name="T7" fmla="*/ 0 h 3429"/>
              </a:gdLst>
              <a:ahLst/>
              <a:cxnLst>
                <a:cxn ang="0">
                  <a:pos x="T0" y="T1"/>
                </a:cxn>
                <a:cxn ang="0">
                  <a:pos x="T2" y="T3"/>
                </a:cxn>
                <a:cxn ang="0">
                  <a:pos x="T4" y="T5"/>
                </a:cxn>
                <a:cxn ang="0">
                  <a:pos x="T6" y="T7"/>
                </a:cxn>
              </a:cxnLst>
              <a:rect l="0" t="0" r="r" b="b"/>
              <a:pathLst>
                <a:path w="3088" h="3429">
                  <a:moveTo>
                    <a:pt x="0" y="2813"/>
                  </a:moveTo>
                  <a:cubicBezTo>
                    <a:pt x="0" y="2813"/>
                    <a:pt x="508" y="3429"/>
                    <a:pt x="1468" y="3429"/>
                  </a:cubicBezTo>
                  <a:cubicBezTo>
                    <a:pt x="2628" y="3429"/>
                    <a:pt x="3088" y="2499"/>
                    <a:pt x="2565" y="1977"/>
                  </a:cubicBezTo>
                  <a:cubicBezTo>
                    <a:pt x="1801" y="1212"/>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6">
              <a:extLst>
                <a:ext uri="{FF2B5EF4-FFF2-40B4-BE49-F238E27FC236}">
                  <a16:creationId xmlns:a16="http://schemas.microsoft.com/office/drawing/2014/main" id="{5A4FAE48-BF50-4224-A745-B276F7305874}"/>
                </a:ext>
              </a:extLst>
            </p:cNvPr>
            <p:cNvSpPr>
              <a:spLocks/>
            </p:cNvSpPr>
            <p:nvPr/>
          </p:nvSpPr>
          <p:spPr bwMode="auto">
            <a:xfrm>
              <a:off x="1643" y="361"/>
              <a:ext cx="5275" cy="5859"/>
            </a:xfrm>
            <a:custGeom>
              <a:avLst/>
              <a:gdLst>
                <a:gd name="T0" fmla="*/ 0 w 3089"/>
                <a:gd name="T1" fmla="*/ 2813 h 3429"/>
                <a:gd name="T2" fmla="*/ 1468 w 3089"/>
                <a:gd name="T3" fmla="*/ 3429 h 3429"/>
                <a:gd name="T4" fmla="*/ 2566 w 3089"/>
                <a:gd name="T5" fmla="*/ 1977 h 3429"/>
                <a:gd name="T6" fmla="*/ 2401 w 3089"/>
                <a:gd name="T7" fmla="*/ 0 h 3429"/>
              </a:gdLst>
              <a:ahLst/>
              <a:cxnLst>
                <a:cxn ang="0">
                  <a:pos x="T0" y="T1"/>
                </a:cxn>
                <a:cxn ang="0">
                  <a:pos x="T2" y="T3"/>
                </a:cxn>
                <a:cxn ang="0">
                  <a:pos x="T4" y="T5"/>
                </a:cxn>
                <a:cxn ang="0">
                  <a:pos x="T6" y="T7"/>
                </a:cxn>
              </a:cxnLst>
              <a:rect l="0" t="0" r="r" b="b"/>
              <a:pathLst>
                <a:path w="3089" h="3429">
                  <a:moveTo>
                    <a:pt x="0" y="2813"/>
                  </a:moveTo>
                  <a:cubicBezTo>
                    <a:pt x="0" y="2813"/>
                    <a:pt x="508" y="3429"/>
                    <a:pt x="1468" y="3429"/>
                  </a:cubicBezTo>
                  <a:cubicBezTo>
                    <a:pt x="2629" y="3429"/>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
              <a:extLst>
                <a:ext uri="{FF2B5EF4-FFF2-40B4-BE49-F238E27FC236}">
                  <a16:creationId xmlns:a16="http://schemas.microsoft.com/office/drawing/2014/main" id="{2E3CC773-3B69-4121-91F8-77649549DF37}"/>
                </a:ext>
              </a:extLst>
            </p:cNvPr>
            <p:cNvSpPr>
              <a:spLocks/>
            </p:cNvSpPr>
            <p:nvPr/>
          </p:nvSpPr>
          <p:spPr bwMode="auto">
            <a:xfrm>
              <a:off x="1805" y="512"/>
              <a:ext cx="5276" cy="5860"/>
            </a:xfrm>
            <a:custGeom>
              <a:avLst/>
              <a:gdLst>
                <a:gd name="T0" fmla="*/ 0 w 3089"/>
                <a:gd name="T1" fmla="*/ 2814 h 3430"/>
                <a:gd name="T2" fmla="*/ 1468 w 3089"/>
                <a:gd name="T3" fmla="*/ 3430 h 3430"/>
                <a:gd name="T4" fmla="*/ 2566 w 3089"/>
                <a:gd name="T5" fmla="*/ 1977 h 3430"/>
                <a:gd name="T6" fmla="*/ 2401 w 3089"/>
                <a:gd name="T7" fmla="*/ 0 h 3430"/>
              </a:gdLst>
              <a:ahLst/>
              <a:cxnLst>
                <a:cxn ang="0">
                  <a:pos x="T0" y="T1"/>
                </a:cxn>
                <a:cxn ang="0">
                  <a:pos x="T2" y="T3"/>
                </a:cxn>
                <a:cxn ang="0">
                  <a:pos x="T4" y="T5"/>
                </a:cxn>
                <a:cxn ang="0">
                  <a:pos x="T6" y="T7"/>
                </a:cxn>
              </a:cxnLst>
              <a:rect l="0" t="0" r="r" b="b"/>
              <a:pathLst>
                <a:path w="3089" h="3430">
                  <a:moveTo>
                    <a:pt x="0" y="2814"/>
                  </a:moveTo>
                  <a:cubicBezTo>
                    <a:pt x="0" y="2814"/>
                    <a:pt x="508" y="3430"/>
                    <a:pt x="1468" y="3430"/>
                  </a:cubicBezTo>
                  <a:cubicBezTo>
                    <a:pt x="2629" y="3430"/>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文本框 106">
            <a:extLst>
              <a:ext uri="{FF2B5EF4-FFF2-40B4-BE49-F238E27FC236}">
                <a16:creationId xmlns:a16="http://schemas.microsoft.com/office/drawing/2014/main" id="{BB070DF7-A4DA-4E30-B83D-B83AF3F4A342}"/>
              </a:ext>
            </a:extLst>
          </p:cNvPr>
          <p:cNvSpPr txBox="1"/>
          <p:nvPr/>
        </p:nvSpPr>
        <p:spPr>
          <a:xfrm>
            <a:off x="2217311" y="2736011"/>
            <a:ext cx="6955750" cy="830997"/>
          </a:xfrm>
          <a:prstGeom prst="rect">
            <a:avLst/>
          </a:prstGeom>
          <a:noFill/>
        </p:spPr>
        <p:txBody>
          <a:bodyPr wrap="none" rtlCol="0">
            <a:spAutoFit/>
          </a:bodyPr>
          <a:lstStyle/>
          <a:p>
            <a:r>
              <a:rPr lang="zh-CN" altLang="en-US" sz="48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8" name="文本框 107">
            <a:extLst>
              <a:ext uri="{FF2B5EF4-FFF2-40B4-BE49-F238E27FC236}">
                <a16:creationId xmlns:a16="http://schemas.microsoft.com/office/drawing/2014/main" id="{6BF36B57-9238-45C9-B681-5679945B30D3}"/>
              </a:ext>
            </a:extLst>
          </p:cNvPr>
          <p:cNvSpPr txBox="1"/>
          <p:nvPr/>
        </p:nvSpPr>
        <p:spPr>
          <a:xfrm>
            <a:off x="3149971" y="3741224"/>
            <a:ext cx="5032147"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109" name="文本框 108">
            <a:extLst>
              <a:ext uri="{FF2B5EF4-FFF2-40B4-BE49-F238E27FC236}">
                <a16:creationId xmlns:a16="http://schemas.microsoft.com/office/drawing/2014/main" id="{29B1944B-5C57-49C0-AD26-C7272310A734}"/>
              </a:ext>
            </a:extLst>
          </p:cNvPr>
          <p:cNvSpPr txBox="1"/>
          <p:nvPr/>
        </p:nvSpPr>
        <p:spPr>
          <a:xfrm>
            <a:off x="3386935" y="4383125"/>
            <a:ext cx="3977243" cy="1323439"/>
          </a:xfrm>
          <a:prstGeom prst="rect">
            <a:avLst/>
          </a:prstGeom>
          <a:noFill/>
        </p:spPr>
        <p:txBody>
          <a:bodyPr wrap="none" rtlCol="0">
            <a:spAutoFit/>
          </a:bodyPr>
          <a:lstStyle/>
          <a:p>
            <a:r>
              <a:rPr lang="en-US" altLang="zh-CN" sz="8000" dirty="0">
                <a:solidFill>
                  <a:schemeClr val="bg1"/>
                </a:solidFill>
                <a:latin typeface="Lovelo Line Light" pitchFamily="50" charset="0"/>
                <a:ea typeface="方正正中黑简体" panose="02000000000000000000" pitchFamily="2" charset="-122"/>
              </a:rPr>
              <a:t>Part 01</a:t>
            </a:r>
            <a:endParaRPr lang="zh-CN" altLang="en-US" sz="8000" dirty="0">
              <a:solidFill>
                <a:schemeClr val="bg1"/>
              </a:solidFill>
              <a:latin typeface="Lovelo Line Light" pitchFamily="50" charset="0"/>
              <a:ea typeface="方正正中黑简体" panose="02000000000000000000" pitchFamily="2" charset="-122"/>
            </a:endParaRPr>
          </a:p>
        </p:txBody>
      </p:sp>
    </p:spTree>
    <p:extLst>
      <p:ext uri="{BB962C8B-B14F-4D97-AF65-F5344CB8AC3E}">
        <p14:creationId xmlns:p14="http://schemas.microsoft.com/office/powerpoint/2010/main" val="35492617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53" presetClass="entr" presetSubtype="528" fill="hold" grpId="0" nodeType="afterEffect">
                                  <p:stCondLst>
                                    <p:cond delay="0"/>
                                  </p:stCondLst>
                                  <p:childTnLst>
                                    <p:set>
                                      <p:cBhvr>
                                        <p:cTn id="10" dur="1" fill="hold">
                                          <p:stCondLst>
                                            <p:cond delay="0"/>
                                          </p:stCondLst>
                                        </p:cTn>
                                        <p:tgtEl>
                                          <p:spTgt spid="109"/>
                                        </p:tgtEl>
                                        <p:attrNameLst>
                                          <p:attrName>style.visibility</p:attrName>
                                        </p:attrNameLst>
                                      </p:cBhvr>
                                      <p:to>
                                        <p:strVal val="visible"/>
                                      </p:to>
                                    </p:set>
                                    <p:anim calcmode="lin" valueType="num">
                                      <p:cBhvr>
                                        <p:cTn id="11" dur="1000" fill="hold"/>
                                        <p:tgtEl>
                                          <p:spTgt spid="109"/>
                                        </p:tgtEl>
                                        <p:attrNameLst>
                                          <p:attrName>ppt_w</p:attrName>
                                        </p:attrNameLst>
                                      </p:cBhvr>
                                      <p:tavLst>
                                        <p:tav tm="0">
                                          <p:val>
                                            <p:fltVal val="0"/>
                                          </p:val>
                                        </p:tav>
                                        <p:tav tm="100000">
                                          <p:val>
                                            <p:strVal val="#ppt_w"/>
                                          </p:val>
                                        </p:tav>
                                      </p:tavLst>
                                    </p:anim>
                                    <p:anim calcmode="lin" valueType="num">
                                      <p:cBhvr>
                                        <p:cTn id="12" dur="1000" fill="hold"/>
                                        <p:tgtEl>
                                          <p:spTgt spid="109"/>
                                        </p:tgtEl>
                                        <p:attrNameLst>
                                          <p:attrName>ppt_h</p:attrName>
                                        </p:attrNameLst>
                                      </p:cBhvr>
                                      <p:tavLst>
                                        <p:tav tm="0">
                                          <p:val>
                                            <p:fltVal val="0"/>
                                          </p:val>
                                        </p:tav>
                                        <p:tav tm="100000">
                                          <p:val>
                                            <p:strVal val="#ppt_h"/>
                                          </p:val>
                                        </p:tav>
                                      </p:tavLst>
                                    </p:anim>
                                    <p:animEffect transition="in" filter="fade">
                                      <p:cBhvr>
                                        <p:cTn id="13" dur="1000"/>
                                        <p:tgtEl>
                                          <p:spTgt spid="109"/>
                                        </p:tgtEl>
                                      </p:cBhvr>
                                    </p:animEffect>
                                    <p:anim calcmode="lin" valueType="num">
                                      <p:cBhvr>
                                        <p:cTn id="14" dur="1000" fill="hold"/>
                                        <p:tgtEl>
                                          <p:spTgt spid="109"/>
                                        </p:tgtEl>
                                        <p:attrNameLst>
                                          <p:attrName>ppt_x</p:attrName>
                                        </p:attrNameLst>
                                      </p:cBhvr>
                                      <p:tavLst>
                                        <p:tav tm="0">
                                          <p:val>
                                            <p:fltVal val="0.5"/>
                                          </p:val>
                                        </p:tav>
                                        <p:tav tm="100000">
                                          <p:val>
                                            <p:strVal val="#ppt_x"/>
                                          </p:val>
                                        </p:tav>
                                      </p:tavLst>
                                    </p:anim>
                                    <p:anim calcmode="lin" valueType="num">
                                      <p:cBhvr>
                                        <p:cTn id="15" dur="1000" fill="hold"/>
                                        <p:tgtEl>
                                          <p:spTgt spid="109"/>
                                        </p:tgtEl>
                                        <p:attrNameLst>
                                          <p:attrName>ppt_y</p:attrName>
                                        </p:attrNameLst>
                                      </p:cBhvr>
                                      <p:tavLst>
                                        <p:tav tm="0">
                                          <p:val>
                                            <p:fltVal val="0.5"/>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anim calcmode="lin" valueType="num">
                                      <p:cBhvr>
                                        <p:cTn id="20" dur="1000" fill="hold"/>
                                        <p:tgtEl>
                                          <p:spTgt spid="107"/>
                                        </p:tgtEl>
                                        <p:attrNameLst>
                                          <p:attrName>ppt_x</p:attrName>
                                        </p:attrNameLst>
                                      </p:cBhvr>
                                      <p:tavLst>
                                        <p:tav tm="0">
                                          <p:val>
                                            <p:strVal val="#ppt_x"/>
                                          </p:val>
                                        </p:tav>
                                        <p:tav tm="100000">
                                          <p:val>
                                            <p:strVal val="#ppt_x"/>
                                          </p:val>
                                        </p:tav>
                                      </p:tavLst>
                                    </p:anim>
                                    <p:anim calcmode="lin" valueType="num">
                                      <p:cBhvr>
                                        <p:cTn id="21" dur="1000" fill="hold"/>
                                        <p:tgtEl>
                                          <p:spTgt spid="10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1000"/>
                                        <p:tgtEl>
                                          <p:spTgt spid="108"/>
                                        </p:tgtEl>
                                      </p:cBhvr>
                                    </p:animEffect>
                                    <p:anim calcmode="lin" valueType="num">
                                      <p:cBhvr>
                                        <p:cTn id="26" dur="1000" fill="hold"/>
                                        <p:tgtEl>
                                          <p:spTgt spid="108"/>
                                        </p:tgtEl>
                                        <p:attrNameLst>
                                          <p:attrName>ppt_x</p:attrName>
                                        </p:attrNameLst>
                                      </p:cBhvr>
                                      <p:tavLst>
                                        <p:tav tm="0">
                                          <p:val>
                                            <p:strVal val="#ppt_x"/>
                                          </p:val>
                                        </p:tav>
                                        <p:tav tm="100000">
                                          <p:val>
                                            <p:strVal val="#ppt_x"/>
                                          </p:val>
                                        </p:tav>
                                      </p:tavLst>
                                    </p:anim>
                                    <p:anim calcmode="lin" valueType="num">
                                      <p:cBhvr>
                                        <p:cTn id="27"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2" name="组合 231">
            <a:extLst>
              <a:ext uri="{FF2B5EF4-FFF2-40B4-BE49-F238E27FC236}">
                <a16:creationId xmlns:a16="http://schemas.microsoft.com/office/drawing/2014/main" id="{4FE7E7F5-F00F-4D16-B052-BCDDA0FCA172}"/>
              </a:ext>
            </a:extLst>
          </p:cNvPr>
          <p:cNvGrpSpPr/>
          <p:nvPr/>
        </p:nvGrpSpPr>
        <p:grpSpPr>
          <a:xfrm>
            <a:off x="4632885" y="2641312"/>
            <a:ext cx="3499833" cy="584775"/>
            <a:chOff x="4632885" y="2641312"/>
            <a:chExt cx="3499833" cy="584775"/>
          </a:xfrm>
        </p:grpSpPr>
        <p:sp>
          <p:nvSpPr>
            <p:cNvPr id="8" name="矩形 7">
              <a:extLst>
                <a:ext uri="{FF2B5EF4-FFF2-40B4-BE49-F238E27FC236}">
                  <a16:creationId xmlns:a16="http://schemas.microsoft.com/office/drawing/2014/main" id="{456F7F4D-7621-42FC-9668-B1F09C6D53EE}"/>
                </a:ext>
              </a:extLst>
            </p:cNvPr>
            <p:cNvSpPr/>
            <p:nvPr/>
          </p:nvSpPr>
          <p:spPr>
            <a:xfrm>
              <a:off x="4632885" y="2771775"/>
              <a:ext cx="323850" cy="32385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A5DC0CE2-41C6-48DF-BE21-83492562C332}"/>
                </a:ext>
              </a:extLst>
            </p:cNvPr>
            <p:cNvSpPr txBox="1"/>
            <p:nvPr/>
          </p:nvSpPr>
          <p:spPr>
            <a:xfrm>
              <a:off x="5075471" y="2641312"/>
              <a:ext cx="3057247" cy="584775"/>
            </a:xfrm>
            <a:prstGeom prst="rect">
              <a:avLst/>
            </a:prstGeom>
            <a:noFill/>
          </p:spPr>
          <p:txBody>
            <a:bodyPr wrap="none" rtlCol="0">
              <a:spAutoFit/>
            </a:bodyPr>
            <a:lstStyle/>
            <a:p>
              <a:r>
                <a:rPr lang="zh-CN" altLang="en-US" sz="3200" dirty="0">
                  <a:solidFill>
                    <a:schemeClr val="bg1"/>
                  </a:solidFill>
                  <a:latin typeface="方正正中黑简体" panose="02000000000000000000" pitchFamily="2" charset="-122"/>
                  <a:ea typeface="方正正中黑简体" panose="02000000000000000000" pitchFamily="2" charset="-122"/>
                </a:rPr>
                <a:t>请插入您的标题</a:t>
              </a:r>
            </a:p>
          </p:txBody>
        </p:sp>
      </p:grpSp>
      <p:sp>
        <p:nvSpPr>
          <p:cNvPr id="10" name="TextBox 7">
            <a:extLst>
              <a:ext uri="{FF2B5EF4-FFF2-40B4-BE49-F238E27FC236}">
                <a16:creationId xmlns:a16="http://schemas.microsoft.com/office/drawing/2014/main" id="{BC2DC812-54CD-44E0-BB8A-080C53991730}"/>
              </a:ext>
            </a:extLst>
          </p:cNvPr>
          <p:cNvSpPr txBox="1"/>
          <p:nvPr/>
        </p:nvSpPr>
        <p:spPr>
          <a:xfrm>
            <a:off x="5121006" y="3902836"/>
            <a:ext cx="5053923" cy="1681229"/>
          </a:xfrm>
          <a:prstGeom prst="rect">
            <a:avLst/>
          </a:prstGeom>
          <a:noFill/>
        </p:spPr>
        <p:txBody>
          <a:bodyPr wrap="square" rtlCol="0">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pic>
        <p:nvPicPr>
          <p:cNvPr id="231" name="图片 230">
            <a:extLst>
              <a:ext uri="{FF2B5EF4-FFF2-40B4-BE49-F238E27FC236}">
                <a16:creationId xmlns:a16="http://schemas.microsoft.com/office/drawing/2014/main" id="{A35AC352-8B59-415E-80C1-2E336D87AF2D}"/>
              </a:ext>
            </a:extLst>
          </p:cNvPr>
          <p:cNvPicPr>
            <a:picLocks noChangeAspect="1"/>
          </p:cNvPicPr>
          <p:nvPr/>
        </p:nvPicPr>
        <p:blipFill>
          <a:blip r:embed="rId3"/>
          <a:stretch>
            <a:fillRect/>
          </a:stretch>
        </p:blipFill>
        <p:spPr>
          <a:xfrm>
            <a:off x="550566" y="891218"/>
            <a:ext cx="4084674" cy="5968501"/>
          </a:xfrm>
          <a:prstGeom prst="rect">
            <a:avLst/>
          </a:prstGeom>
        </p:spPr>
      </p:pic>
    </p:spTree>
    <p:extLst>
      <p:ext uri="{BB962C8B-B14F-4D97-AF65-F5344CB8AC3E}">
        <p14:creationId xmlns:p14="http://schemas.microsoft.com/office/powerpoint/2010/main" val="3824753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31"/>
                                        </p:tgtEl>
                                        <p:attrNameLst>
                                          <p:attrName>style.visibility</p:attrName>
                                        </p:attrNameLst>
                                      </p:cBhvr>
                                      <p:to>
                                        <p:strVal val="visible"/>
                                      </p:to>
                                    </p:set>
                                    <p:animEffect transition="in" filter="fade">
                                      <p:cBhvr>
                                        <p:cTn id="13" dur="1000"/>
                                        <p:tgtEl>
                                          <p:spTgt spid="231"/>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32"/>
                                        </p:tgtEl>
                                        <p:attrNameLst>
                                          <p:attrName>style.visibility</p:attrName>
                                        </p:attrNameLst>
                                      </p:cBhvr>
                                      <p:to>
                                        <p:strVal val="visible"/>
                                      </p:to>
                                    </p:set>
                                    <p:animEffect transition="in" filter="wipe(left)">
                                      <p:cBhvr>
                                        <p:cTn id="17" dur="1000"/>
                                        <p:tgtEl>
                                          <p:spTgt spid="232"/>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1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EEBF899-8F07-466D-B98A-4E43F74F93CA}"/>
              </a:ext>
            </a:extLst>
          </p:cNvPr>
          <p:cNvPicPr>
            <a:picLocks noChangeAspect="1"/>
          </p:cNvPicPr>
          <p:nvPr/>
        </p:nvPicPr>
        <p:blipFill>
          <a:blip r:embed="rId3">
            <a:clrChange>
              <a:clrFrom>
                <a:srgbClr val="0C0606"/>
              </a:clrFrom>
              <a:clrTo>
                <a:srgbClr val="0C0606">
                  <a:alpha val="0"/>
                </a:srgbClr>
              </a:clrTo>
            </a:clrChange>
            <a:extLst>
              <a:ext uri="{28A0092B-C50C-407E-A947-70E740481C1C}">
                <a14:useLocalDpi xmlns:a14="http://schemas.microsoft.com/office/drawing/2010/main" val="0"/>
              </a:ext>
            </a:extLst>
          </a:blip>
          <a:stretch>
            <a:fillRect/>
          </a:stretch>
        </p:blipFill>
        <p:spPr>
          <a:xfrm>
            <a:off x="-972175" y="903767"/>
            <a:ext cx="6236105" cy="5954233"/>
          </a:xfrm>
          <a:prstGeom prst="rect">
            <a:avLst/>
          </a:prstGeom>
        </p:spPr>
      </p:pic>
      <p:grpSp>
        <p:nvGrpSpPr>
          <p:cNvPr id="7" name="组合 6">
            <a:extLst>
              <a:ext uri="{FF2B5EF4-FFF2-40B4-BE49-F238E27FC236}">
                <a16:creationId xmlns:a16="http://schemas.microsoft.com/office/drawing/2014/main" id="{8880B3A4-F7A3-4ECF-A1B3-8D17C4762027}"/>
              </a:ext>
            </a:extLst>
          </p:cNvPr>
          <p:cNvGrpSpPr/>
          <p:nvPr/>
        </p:nvGrpSpPr>
        <p:grpSpPr>
          <a:xfrm>
            <a:off x="5560203" y="2005545"/>
            <a:ext cx="4873258" cy="727287"/>
            <a:chOff x="6697887" y="1835424"/>
            <a:chExt cx="4873258" cy="727287"/>
          </a:xfrm>
        </p:grpSpPr>
        <p:sp>
          <p:nvSpPr>
            <p:cNvPr id="8" name="Oval 124">
              <a:extLst>
                <a:ext uri="{FF2B5EF4-FFF2-40B4-BE49-F238E27FC236}">
                  <a16:creationId xmlns:a16="http://schemas.microsoft.com/office/drawing/2014/main" id="{F00D24A5-E042-4073-B818-F2A4273B428C}"/>
                </a:ext>
              </a:extLst>
            </p:cNvPr>
            <p:cNvSpPr/>
            <p:nvPr/>
          </p:nvSpPr>
          <p:spPr>
            <a:xfrm>
              <a:off x="6697887" y="1947795"/>
              <a:ext cx="614916" cy="6149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01</a:t>
              </a:r>
              <a:endParaRPr lang="en-US" dirty="0">
                <a:solidFill>
                  <a:schemeClr val="bg1"/>
                </a:solidFill>
              </a:endParaRPr>
            </a:p>
          </p:txBody>
        </p:sp>
        <p:sp>
          <p:nvSpPr>
            <p:cNvPr id="10" name="Rectangle 125">
              <a:extLst>
                <a:ext uri="{FF2B5EF4-FFF2-40B4-BE49-F238E27FC236}">
                  <a16:creationId xmlns:a16="http://schemas.microsoft.com/office/drawing/2014/main" id="{A23828CA-A904-4982-8C16-51CDA8B54491}"/>
                </a:ext>
              </a:extLst>
            </p:cNvPr>
            <p:cNvSpPr/>
            <p:nvPr/>
          </p:nvSpPr>
          <p:spPr>
            <a:xfrm>
              <a:off x="7568898" y="1835424"/>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2" name="组合 11">
            <a:extLst>
              <a:ext uri="{FF2B5EF4-FFF2-40B4-BE49-F238E27FC236}">
                <a16:creationId xmlns:a16="http://schemas.microsoft.com/office/drawing/2014/main" id="{BED6E74D-DD97-4390-8161-1099AF6770AD}"/>
              </a:ext>
            </a:extLst>
          </p:cNvPr>
          <p:cNvGrpSpPr/>
          <p:nvPr/>
        </p:nvGrpSpPr>
        <p:grpSpPr>
          <a:xfrm>
            <a:off x="5560203" y="3043537"/>
            <a:ext cx="4873258" cy="727289"/>
            <a:chOff x="6697887" y="2873416"/>
            <a:chExt cx="4873258" cy="727289"/>
          </a:xfrm>
        </p:grpSpPr>
        <p:sp>
          <p:nvSpPr>
            <p:cNvPr id="13" name="Oval 134">
              <a:extLst>
                <a:ext uri="{FF2B5EF4-FFF2-40B4-BE49-F238E27FC236}">
                  <a16:creationId xmlns:a16="http://schemas.microsoft.com/office/drawing/2014/main" id="{DE580D8D-1EB7-4BCE-AC6F-183678132568}"/>
                </a:ext>
              </a:extLst>
            </p:cNvPr>
            <p:cNvSpPr/>
            <p:nvPr/>
          </p:nvSpPr>
          <p:spPr>
            <a:xfrm>
              <a:off x="6697887" y="2985789"/>
              <a:ext cx="614916" cy="614916"/>
            </a:xfrm>
            <a:prstGeom prst="ellipse">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02</a:t>
              </a:r>
              <a:endParaRPr lang="en-US" dirty="0">
                <a:solidFill>
                  <a:schemeClr val="bg1"/>
                </a:solidFill>
              </a:endParaRPr>
            </a:p>
          </p:txBody>
        </p:sp>
        <p:sp>
          <p:nvSpPr>
            <p:cNvPr id="14" name="Rectangle 135">
              <a:extLst>
                <a:ext uri="{FF2B5EF4-FFF2-40B4-BE49-F238E27FC236}">
                  <a16:creationId xmlns:a16="http://schemas.microsoft.com/office/drawing/2014/main" id="{5C7BB138-984D-4163-B19A-19E55F802E94}"/>
                </a:ext>
              </a:extLst>
            </p:cNvPr>
            <p:cNvSpPr/>
            <p:nvPr/>
          </p:nvSpPr>
          <p:spPr>
            <a:xfrm>
              <a:off x="7568898" y="2873416"/>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5" name="组合 14">
            <a:extLst>
              <a:ext uri="{FF2B5EF4-FFF2-40B4-BE49-F238E27FC236}">
                <a16:creationId xmlns:a16="http://schemas.microsoft.com/office/drawing/2014/main" id="{10165101-5E1B-46C8-9A97-F9BDBE194987}"/>
              </a:ext>
            </a:extLst>
          </p:cNvPr>
          <p:cNvGrpSpPr/>
          <p:nvPr/>
        </p:nvGrpSpPr>
        <p:grpSpPr>
          <a:xfrm>
            <a:off x="5560203" y="4081530"/>
            <a:ext cx="4873258" cy="727289"/>
            <a:chOff x="6697887" y="3911409"/>
            <a:chExt cx="4873258" cy="727289"/>
          </a:xfrm>
        </p:grpSpPr>
        <p:sp>
          <p:nvSpPr>
            <p:cNvPr id="16" name="Oval 137">
              <a:extLst>
                <a:ext uri="{FF2B5EF4-FFF2-40B4-BE49-F238E27FC236}">
                  <a16:creationId xmlns:a16="http://schemas.microsoft.com/office/drawing/2014/main" id="{0D164553-4B37-4B91-903E-D8D3978D6108}"/>
                </a:ext>
              </a:extLst>
            </p:cNvPr>
            <p:cNvSpPr/>
            <p:nvPr/>
          </p:nvSpPr>
          <p:spPr>
            <a:xfrm>
              <a:off x="6697887" y="4023782"/>
              <a:ext cx="614916" cy="6149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03</a:t>
              </a:r>
              <a:endParaRPr lang="en-US" dirty="0">
                <a:solidFill>
                  <a:schemeClr val="bg1"/>
                </a:solidFill>
              </a:endParaRPr>
            </a:p>
          </p:txBody>
        </p:sp>
        <p:sp>
          <p:nvSpPr>
            <p:cNvPr id="17" name="Rectangle 138">
              <a:extLst>
                <a:ext uri="{FF2B5EF4-FFF2-40B4-BE49-F238E27FC236}">
                  <a16:creationId xmlns:a16="http://schemas.microsoft.com/office/drawing/2014/main" id="{0D80EF80-C7B8-4520-8AE9-4D02290032A9}"/>
                </a:ext>
              </a:extLst>
            </p:cNvPr>
            <p:cNvSpPr/>
            <p:nvPr/>
          </p:nvSpPr>
          <p:spPr>
            <a:xfrm>
              <a:off x="7568898" y="3911409"/>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8" name="组合 17">
            <a:extLst>
              <a:ext uri="{FF2B5EF4-FFF2-40B4-BE49-F238E27FC236}">
                <a16:creationId xmlns:a16="http://schemas.microsoft.com/office/drawing/2014/main" id="{735A3EE2-6304-41FA-B2B8-50AA606A5E4E}"/>
              </a:ext>
            </a:extLst>
          </p:cNvPr>
          <p:cNvGrpSpPr/>
          <p:nvPr/>
        </p:nvGrpSpPr>
        <p:grpSpPr>
          <a:xfrm>
            <a:off x="5560203" y="5119525"/>
            <a:ext cx="4873258" cy="727287"/>
            <a:chOff x="6697887" y="4949404"/>
            <a:chExt cx="4873258" cy="727287"/>
          </a:xfrm>
        </p:grpSpPr>
        <p:sp>
          <p:nvSpPr>
            <p:cNvPr id="19" name="Oval 140">
              <a:extLst>
                <a:ext uri="{FF2B5EF4-FFF2-40B4-BE49-F238E27FC236}">
                  <a16:creationId xmlns:a16="http://schemas.microsoft.com/office/drawing/2014/main" id="{49476DE9-E936-449B-9D0C-E598CBA0A180}"/>
                </a:ext>
              </a:extLst>
            </p:cNvPr>
            <p:cNvSpPr/>
            <p:nvPr/>
          </p:nvSpPr>
          <p:spPr>
            <a:xfrm>
              <a:off x="6697887" y="5061775"/>
              <a:ext cx="614916" cy="614916"/>
            </a:xfrm>
            <a:prstGeom prst="ellipse">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04</a:t>
              </a:r>
              <a:endParaRPr lang="en-US" dirty="0">
                <a:solidFill>
                  <a:schemeClr val="bg1"/>
                </a:solidFill>
              </a:endParaRPr>
            </a:p>
          </p:txBody>
        </p:sp>
        <p:sp>
          <p:nvSpPr>
            <p:cNvPr id="20" name="Rectangle 141">
              <a:extLst>
                <a:ext uri="{FF2B5EF4-FFF2-40B4-BE49-F238E27FC236}">
                  <a16:creationId xmlns:a16="http://schemas.microsoft.com/office/drawing/2014/main" id="{75C116EF-1606-47D7-A4A9-632E72F3FF03}"/>
                </a:ext>
              </a:extLst>
            </p:cNvPr>
            <p:cNvSpPr/>
            <p:nvPr/>
          </p:nvSpPr>
          <p:spPr>
            <a:xfrm>
              <a:off x="7568898" y="4949404"/>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spTree>
    <p:extLst>
      <p:ext uri="{BB962C8B-B14F-4D97-AF65-F5344CB8AC3E}">
        <p14:creationId xmlns:p14="http://schemas.microsoft.com/office/powerpoint/2010/main" val="3958539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9">
            <a:extLst>
              <a:ext uri="{FF2B5EF4-FFF2-40B4-BE49-F238E27FC236}">
                <a16:creationId xmlns:a16="http://schemas.microsoft.com/office/drawing/2014/main" id="{A8384426-E2B0-4B6A-A330-1197FDEFE2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0716" y="1933852"/>
            <a:ext cx="5440680" cy="3610594"/>
          </a:xfrm>
          <a:prstGeom prst="rect">
            <a:avLst/>
          </a:prstGeom>
        </p:spPr>
      </p:pic>
      <p:pic>
        <p:nvPicPr>
          <p:cNvPr id="3" name="图片占位符 3">
            <a:extLst>
              <a:ext uri="{FF2B5EF4-FFF2-40B4-BE49-F238E27FC236}">
                <a16:creationId xmlns:a16="http://schemas.microsoft.com/office/drawing/2014/main" id="{41A94F83-6003-45F1-998E-D01CBD47F63A}"/>
              </a:ext>
            </a:extLst>
          </p:cNvPr>
          <p:cNvPicPr>
            <a:picLocks noChangeAspect="1"/>
          </p:cNvPicPr>
          <p:nvPr/>
        </p:nvPicPr>
        <p:blipFill rotWithShape="1">
          <a:blip r:embed="rId4">
            <a:extLst>
              <a:ext uri="{28A0092B-C50C-407E-A947-70E740481C1C}">
                <a14:useLocalDpi xmlns:a14="http://schemas.microsoft.com/office/drawing/2010/main" val="0"/>
              </a:ext>
            </a:extLst>
          </a:blip>
          <a:srcRect l="11311" r="23669"/>
          <a:stretch/>
        </p:blipFill>
        <p:spPr>
          <a:xfrm>
            <a:off x="6889898" y="1933852"/>
            <a:ext cx="3474890" cy="3759731"/>
          </a:xfrm>
          <a:prstGeom prst="rect">
            <a:avLst/>
          </a:prstGeom>
        </p:spPr>
      </p:pic>
      <p:sp>
        <p:nvSpPr>
          <p:cNvPr id="5" name="Rectangle 44">
            <a:extLst>
              <a:ext uri="{FF2B5EF4-FFF2-40B4-BE49-F238E27FC236}">
                <a16:creationId xmlns:a16="http://schemas.microsoft.com/office/drawing/2014/main" id="{5D18FB54-7265-4749-ADA9-9795783617AA}"/>
              </a:ext>
            </a:extLst>
          </p:cNvPr>
          <p:cNvSpPr/>
          <p:nvPr/>
        </p:nvSpPr>
        <p:spPr>
          <a:xfrm>
            <a:off x="1300399" y="4667694"/>
            <a:ext cx="5440997" cy="1079205"/>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45">
            <a:extLst>
              <a:ext uri="{FF2B5EF4-FFF2-40B4-BE49-F238E27FC236}">
                <a16:creationId xmlns:a16="http://schemas.microsoft.com/office/drawing/2014/main" id="{4149DC20-B880-42E8-853A-44013310FF88}"/>
              </a:ext>
            </a:extLst>
          </p:cNvPr>
          <p:cNvSpPr/>
          <p:nvPr/>
        </p:nvSpPr>
        <p:spPr>
          <a:xfrm>
            <a:off x="1664663" y="4721009"/>
            <a:ext cx="4712468" cy="972574"/>
          </a:xfrm>
          <a:prstGeom prst="rect">
            <a:avLst/>
          </a:prstGeom>
        </p:spPr>
        <p:txBody>
          <a:bodyPr wrap="square">
            <a:spAutoFit/>
          </a:bodyPr>
          <a:lstStyle/>
          <a:p>
            <a:pPr>
              <a:lnSpc>
                <a:spcPct val="130000"/>
              </a:lnSpc>
            </a:pP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“Unique Office Solutions” Concept 2015</a:t>
            </a:r>
          </a:p>
          <a:p>
            <a:pPr>
              <a:lnSpc>
                <a:spcPct val="130000"/>
              </a:lnSpc>
            </a:pPr>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a:t>
            </a:r>
          </a:p>
        </p:txBody>
      </p:sp>
      <p:grpSp>
        <p:nvGrpSpPr>
          <p:cNvPr id="7" name="组合 6">
            <a:extLst>
              <a:ext uri="{FF2B5EF4-FFF2-40B4-BE49-F238E27FC236}">
                <a16:creationId xmlns:a16="http://schemas.microsoft.com/office/drawing/2014/main" id="{D280AE02-83B6-4BD3-A43D-B5187B3EA60C}"/>
              </a:ext>
            </a:extLst>
          </p:cNvPr>
          <p:cNvGrpSpPr/>
          <p:nvPr/>
        </p:nvGrpSpPr>
        <p:grpSpPr>
          <a:xfrm>
            <a:off x="1340813" y="1295761"/>
            <a:ext cx="3459419" cy="584775"/>
            <a:chOff x="4673299" y="2641312"/>
            <a:chExt cx="3459419" cy="584775"/>
          </a:xfrm>
        </p:grpSpPr>
        <p:sp>
          <p:nvSpPr>
            <p:cNvPr id="8" name="矩形 7">
              <a:extLst>
                <a:ext uri="{FF2B5EF4-FFF2-40B4-BE49-F238E27FC236}">
                  <a16:creationId xmlns:a16="http://schemas.microsoft.com/office/drawing/2014/main" id="{07F6A007-66BE-49DE-B178-9CD1423250FB}"/>
                </a:ext>
              </a:extLst>
            </p:cNvPr>
            <p:cNvSpPr/>
            <p:nvPr/>
          </p:nvSpPr>
          <p:spPr>
            <a:xfrm>
              <a:off x="4673299" y="2771774"/>
              <a:ext cx="323850" cy="32385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377CFAB-3B7B-4E47-AA45-F5018F6BE2CA}"/>
                </a:ext>
              </a:extLst>
            </p:cNvPr>
            <p:cNvSpPr txBox="1"/>
            <p:nvPr/>
          </p:nvSpPr>
          <p:spPr>
            <a:xfrm>
              <a:off x="5075471" y="2641312"/>
              <a:ext cx="3057247" cy="584775"/>
            </a:xfrm>
            <a:prstGeom prst="rect">
              <a:avLst/>
            </a:prstGeom>
            <a:noFill/>
          </p:spPr>
          <p:txBody>
            <a:bodyPr wrap="none" rtlCol="0">
              <a:spAutoFit/>
            </a:bodyPr>
            <a:lstStyle/>
            <a:p>
              <a:r>
                <a:rPr lang="zh-CN" altLang="en-US" sz="3200" dirty="0">
                  <a:solidFill>
                    <a:schemeClr val="bg1"/>
                  </a:solidFill>
                  <a:latin typeface="方正正中黑简体" panose="02000000000000000000" pitchFamily="2" charset="-122"/>
                  <a:ea typeface="方正正中黑简体" panose="02000000000000000000" pitchFamily="2" charset="-122"/>
                </a:rPr>
                <a:t>请插入您的标题</a:t>
              </a:r>
            </a:p>
          </p:txBody>
        </p:sp>
      </p:grpSp>
    </p:spTree>
    <p:extLst>
      <p:ext uri="{BB962C8B-B14F-4D97-AF65-F5344CB8AC3E}">
        <p14:creationId xmlns:p14="http://schemas.microsoft.com/office/powerpoint/2010/main" val="10595435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47"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6"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25217" r="18171"/>
          <a:stretch/>
        </p:blipFill>
        <p:spPr>
          <a:xfrm>
            <a:off x="609602" y="1879478"/>
            <a:ext cx="2666604" cy="3007086"/>
          </a:xfrm>
        </p:spPr>
      </p:pic>
      <p:pic>
        <p:nvPicPr>
          <p:cNvPr id="7" name="图片占位符 6"/>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22869" r="23557"/>
          <a:stretch/>
        </p:blipFill>
        <p:spPr>
          <a:xfrm>
            <a:off x="3340886" y="1879478"/>
            <a:ext cx="2761463" cy="3067884"/>
          </a:xfrm>
        </p:spPr>
      </p:pic>
      <p:pic>
        <p:nvPicPr>
          <p:cNvPr id="4" name="图片占位符 3"/>
          <p:cNvPicPr>
            <a:picLocks noGrp="1" noChangeAspect="1"/>
          </p:cNvPicPr>
          <p:nvPr>
            <p:ph type="pic" sz="quarter" idx="4294967295"/>
          </p:nvPr>
        </p:nvPicPr>
        <p:blipFill rotWithShape="1">
          <a:blip r:embed="rId5">
            <a:extLst>
              <a:ext uri="{28A0092B-C50C-407E-A947-70E740481C1C}">
                <a14:useLocalDpi xmlns:a14="http://schemas.microsoft.com/office/drawing/2010/main" val="0"/>
              </a:ext>
            </a:extLst>
          </a:blip>
          <a:srcRect l="23851" r="21540"/>
          <a:stretch/>
        </p:blipFill>
        <p:spPr>
          <a:xfrm>
            <a:off x="8848725" y="1879478"/>
            <a:ext cx="2739241" cy="3043396"/>
          </a:xfrm>
        </p:spPr>
      </p:pic>
      <p:pic>
        <p:nvPicPr>
          <p:cNvPr id="6" name="图片占位符 5"/>
          <p:cNvPicPr>
            <a:picLocks noGrp="1" noChangeAspect="1"/>
          </p:cNvPicPr>
          <p:nvPr>
            <p:ph type="pic" sz="quarter" idx="4294967295"/>
          </p:nvPr>
        </p:nvPicPr>
        <p:blipFill rotWithShape="1">
          <a:blip r:embed="rId6">
            <a:extLst>
              <a:ext uri="{28A0092B-C50C-407E-A947-70E740481C1C}">
                <a14:useLocalDpi xmlns:a14="http://schemas.microsoft.com/office/drawing/2010/main" val="0"/>
              </a:ext>
            </a:extLst>
          </a:blip>
          <a:srcRect l="18710" r="22675"/>
          <a:stretch/>
        </p:blipFill>
        <p:spPr>
          <a:xfrm>
            <a:off x="6130121" y="1879478"/>
            <a:ext cx="2718603" cy="3043396"/>
          </a:xfrm>
        </p:spPr>
      </p:pic>
      <p:sp>
        <p:nvSpPr>
          <p:cNvPr id="39" name="Rectangle 38"/>
          <p:cNvSpPr/>
          <p:nvPr/>
        </p:nvSpPr>
        <p:spPr>
          <a:xfrm>
            <a:off x="609601" y="4922874"/>
            <a:ext cx="2724151" cy="792127"/>
          </a:xfrm>
          <a:prstGeom prst="rect">
            <a:avLst/>
          </a:pr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3355975" y="4922874"/>
            <a:ext cx="2724151" cy="792127"/>
          </a:xfrm>
          <a:prstGeom prst="rect">
            <a:avLst/>
          </a:prstGeom>
          <a:solidFill>
            <a:srgbClr val="6C676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102350" y="4922874"/>
            <a:ext cx="2724151" cy="792127"/>
          </a:xfrm>
          <a:prstGeom prst="rect">
            <a:avLst/>
          </a:prstGeom>
          <a:solidFill>
            <a:srgbClr val="504C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8848726" y="4922874"/>
            <a:ext cx="2724151" cy="792127"/>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840290" y="4908912"/>
            <a:ext cx="2258769" cy="783741"/>
          </a:xfrm>
          <a:prstGeom prst="rect">
            <a:avLst/>
          </a:prstGeom>
        </p:spPr>
        <p:txBody>
          <a:bodyPr wrap="square">
            <a:spAutoFit/>
          </a:bodyPr>
          <a:lstStyle/>
          <a:p>
            <a:pPr>
              <a:lnSpc>
                <a:spcPct val="130000"/>
              </a:lnSpc>
            </a:pPr>
            <a:r>
              <a:rPr lang="zh-CN" altLang="en-US" dirty="0">
                <a:solidFill>
                  <a:prstClr val="white"/>
                </a:solidFill>
              </a:rPr>
              <a:t>单击添加文本单击添加文本单击添加文本</a:t>
            </a:r>
            <a:endPar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4" name="Rectangle 43"/>
          <p:cNvSpPr/>
          <p:nvPr/>
        </p:nvSpPr>
        <p:spPr>
          <a:xfrm>
            <a:off x="3588666"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44"/>
          <p:cNvSpPr/>
          <p:nvPr/>
        </p:nvSpPr>
        <p:spPr>
          <a:xfrm>
            <a:off x="6335041"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Rectangle 45"/>
          <p:cNvSpPr/>
          <p:nvPr/>
        </p:nvSpPr>
        <p:spPr>
          <a:xfrm>
            <a:off x="9081417"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99735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0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50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570721" y="2249693"/>
            <a:ext cx="5440363" cy="3626908"/>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0" name="图片占位符 9"/>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8772826" y="2249604"/>
            <a:ext cx="2697162" cy="1798286"/>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1" name="图片占位符 10"/>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6011084" y="2248899"/>
            <a:ext cx="2697162" cy="1798108"/>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2" name="图片占位符 11"/>
          <p:cNvPicPr>
            <a:picLocks noGrp="1" noChangeAspect="1"/>
          </p:cNvPicPr>
          <p:nvPr>
            <p:ph type="pic" sz="quarter" idx="4294967295"/>
          </p:nvPr>
        </p:nvPicPr>
        <p:blipFill rotWithShape="1">
          <a:blip r:embed="rId6">
            <a:extLst>
              <a:ext uri="{28A0092B-C50C-407E-A947-70E740481C1C}">
                <a14:useLocalDpi xmlns:a14="http://schemas.microsoft.com/office/drawing/2010/main" val="0"/>
              </a:ext>
            </a:extLst>
          </a:blip>
          <a:srcRect t="48883"/>
          <a:stretch/>
        </p:blipFill>
        <p:spPr>
          <a:xfrm>
            <a:off x="6011084" y="4110031"/>
            <a:ext cx="5458904" cy="1766570"/>
          </a:xfrm>
          <a:ln>
            <a:gradFill>
              <a:gsLst>
                <a:gs pos="0">
                  <a:schemeClr val="accent1">
                    <a:lumMod val="5000"/>
                    <a:lumOff val="95000"/>
                  </a:schemeClr>
                </a:gs>
                <a:gs pos="74000">
                  <a:srgbClr val="AF8E69"/>
                </a:gs>
                <a:gs pos="83000">
                  <a:srgbClr val="57442F"/>
                </a:gs>
                <a:gs pos="100000">
                  <a:srgbClr val="AF8E69"/>
                </a:gs>
              </a:gsLst>
              <a:lin ang="5400000" scaled="1"/>
            </a:gradFill>
          </a:ln>
        </p:spPr>
      </p:pic>
      <p:sp>
        <p:nvSpPr>
          <p:cNvPr id="38" name="Rectangle 37"/>
          <p:cNvSpPr/>
          <p:nvPr/>
        </p:nvSpPr>
        <p:spPr>
          <a:xfrm>
            <a:off x="570721" y="1404420"/>
            <a:ext cx="7148256"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sp>
        <p:nvSpPr>
          <p:cNvPr id="41" name="Rectangle 40"/>
          <p:cNvSpPr/>
          <p:nvPr/>
        </p:nvSpPr>
        <p:spPr>
          <a:xfrm>
            <a:off x="933421" y="4902471"/>
            <a:ext cx="4074515" cy="812530"/>
          </a:xfrm>
          <a:prstGeom prst="rect">
            <a:avLst/>
          </a:prstGeom>
        </p:spPr>
        <p:txBody>
          <a:bodyPr wrap="square">
            <a:spAutoFit/>
          </a:bodyPr>
          <a:lstStyle/>
          <a:p>
            <a:pPr>
              <a:lnSpc>
                <a:spcPct val="130000"/>
              </a:lnSpc>
            </a:pPr>
            <a:r>
              <a:rPr lang="en-US" sz="9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CREATIVE COMPANY</a:t>
            </a:r>
          </a:p>
          <a:p>
            <a:pPr>
              <a:lnSpc>
                <a:spcPct val="130000"/>
              </a:lnSpc>
            </a:pPr>
            <a:endPar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a:t>
            </a:r>
          </a:p>
        </p:txBody>
      </p:sp>
    </p:spTree>
    <p:extLst>
      <p:ext uri="{BB962C8B-B14F-4D97-AF65-F5344CB8AC3E}">
        <p14:creationId xmlns:p14="http://schemas.microsoft.com/office/powerpoint/2010/main" val="3395670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fltVal val="0.5"/>
                                          </p:val>
                                        </p:tav>
                                        <p:tav tm="100000">
                                          <p:val>
                                            <p:strVal val="#ppt_x"/>
                                          </p:val>
                                        </p:tav>
                                      </p:tavLst>
                                    </p:anim>
                                    <p:anim calcmode="lin" valueType="num">
                                      <p:cBhvr>
                                        <p:cTn id="19" dur="500" fill="hold"/>
                                        <p:tgtEl>
                                          <p:spTgt spid="10"/>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fltVal val="0.5"/>
                                          </p:val>
                                        </p:tav>
                                        <p:tav tm="100000">
                                          <p:val>
                                            <p:strVal val="#ppt_x"/>
                                          </p:val>
                                        </p:tav>
                                      </p:tavLst>
                                    </p:anim>
                                    <p:anim calcmode="lin" valueType="num">
                                      <p:cBhvr>
                                        <p:cTn id="27" dur="500" fill="hold"/>
                                        <p:tgtEl>
                                          <p:spTgt spid="11"/>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fltVal val="0.5"/>
                                          </p:val>
                                        </p:tav>
                                        <p:tav tm="100000">
                                          <p:val>
                                            <p:strVal val="#ppt_x"/>
                                          </p:val>
                                        </p:tav>
                                      </p:tavLst>
                                    </p:anim>
                                    <p:anim calcmode="lin" valueType="num">
                                      <p:cBhvr>
                                        <p:cTn id="35" dur="500" fill="hold"/>
                                        <p:tgtEl>
                                          <p:spTgt spid="12"/>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图片包含 音乐&#10;&#10;已生成极高可信度的说明">
            <a:extLst>
              <a:ext uri="{FF2B5EF4-FFF2-40B4-BE49-F238E27FC236}">
                <a16:creationId xmlns:a16="http://schemas.microsoft.com/office/drawing/2014/main" id="{EFF76AC8-4804-4F27-852A-28FFE713128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58500" y="-1"/>
            <a:ext cx="1333500" cy="6874995"/>
          </a:xfrm>
        </p:spPr>
      </p:pic>
      <p:grpSp>
        <p:nvGrpSpPr>
          <p:cNvPr id="7" name="Group 4">
            <a:extLst>
              <a:ext uri="{FF2B5EF4-FFF2-40B4-BE49-F238E27FC236}">
                <a16:creationId xmlns:a16="http://schemas.microsoft.com/office/drawing/2014/main" id="{DDDE0596-96F1-4FCF-9198-14A2D535F7C5}"/>
              </a:ext>
            </a:extLst>
          </p:cNvPr>
          <p:cNvGrpSpPr>
            <a:grpSpLocks noChangeAspect="1"/>
          </p:cNvGrpSpPr>
          <p:nvPr/>
        </p:nvGrpSpPr>
        <p:grpSpPr bwMode="auto">
          <a:xfrm>
            <a:off x="0" y="-3809040"/>
            <a:ext cx="5522566" cy="5990887"/>
            <a:chOff x="666" y="-546"/>
            <a:chExt cx="6415" cy="6959"/>
          </a:xfrm>
        </p:grpSpPr>
        <p:sp>
          <p:nvSpPr>
            <p:cNvPr id="8" name="AutoShape 3">
              <a:extLst>
                <a:ext uri="{FF2B5EF4-FFF2-40B4-BE49-F238E27FC236}">
                  <a16:creationId xmlns:a16="http://schemas.microsoft.com/office/drawing/2014/main" id="{218C83BE-A6C9-45F8-AA2E-B3760C32D6D4}"/>
                </a:ext>
              </a:extLst>
            </p:cNvPr>
            <p:cNvSpPr>
              <a:spLocks noChangeAspect="1" noChangeArrowheads="1" noTextEdit="1"/>
            </p:cNvSpPr>
            <p:nvPr/>
          </p:nvSpPr>
          <p:spPr bwMode="auto">
            <a:xfrm>
              <a:off x="666" y="-546"/>
              <a:ext cx="5892" cy="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a:extLst>
                <a:ext uri="{FF2B5EF4-FFF2-40B4-BE49-F238E27FC236}">
                  <a16:creationId xmlns:a16="http://schemas.microsoft.com/office/drawing/2014/main" id="{CF7F0CEF-57DF-476B-819B-D967B368E02D}"/>
                </a:ext>
              </a:extLst>
            </p:cNvPr>
            <p:cNvSpPr>
              <a:spLocks noEditPoints="1"/>
            </p:cNvSpPr>
            <p:nvPr/>
          </p:nvSpPr>
          <p:spPr bwMode="auto">
            <a:xfrm>
              <a:off x="1440" y="3956"/>
              <a:ext cx="719" cy="1844"/>
            </a:xfrm>
            <a:custGeom>
              <a:avLst/>
              <a:gdLst>
                <a:gd name="T0" fmla="*/ 407 w 421"/>
                <a:gd name="T1" fmla="*/ 708 h 1079"/>
                <a:gd name="T2" fmla="*/ 245 w 421"/>
                <a:gd name="T3" fmla="*/ 508 h 1079"/>
                <a:gd name="T4" fmla="*/ 234 w 421"/>
                <a:gd name="T5" fmla="*/ 506 h 1079"/>
                <a:gd name="T6" fmla="*/ 208 w 421"/>
                <a:gd name="T7" fmla="*/ 429 h 1079"/>
                <a:gd name="T8" fmla="*/ 266 w 421"/>
                <a:gd name="T9" fmla="*/ 300 h 1079"/>
                <a:gd name="T10" fmla="*/ 266 w 421"/>
                <a:gd name="T11" fmla="*/ 129 h 1079"/>
                <a:gd name="T12" fmla="*/ 238 w 421"/>
                <a:gd name="T13" fmla="*/ 60 h 1079"/>
                <a:gd name="T14" fmla="*/ 186 w 421"/>
                <a:gd name="T15" fmla="*/ 0 h 1079"/>
                <a:gd name="T16" fmla="*/ 171 w 421"/>
                <a:gd name="T17" fmla="*/ 5 h 1079"/>
                <a:gd name="T18" fmla="*/ 110 w 421"/>
                <a:gd name="T19" fmla="*/ 126 h 1079"/>
                <a:gd name="T20" fmla="*/ 137 w 421"/>
                <a:gd name="T21" fmla="*/ 314 h 1079"/>
                <a:gd name="T22" fmla="*/ 118 w 421"/>
                <a:gd name="T23" fmla="*/ 373 h 1079"/>
                <a:gd name="T24" fmla="*/ 19 w 421"/>
                <a:gd name="T25" fmla="*/ 568 h 1079"/>
                <a:gd name="T26" fmla="*/ 286 w 421"/>
                <a:gd name="T27" fmla="*/ 822 h 1079"/>
                <a:gd name="T28" fmla="*/ 317 w 421"/>
                <a:gd name="T29" fmla="*/ 860 h 1079"/>
                <a:gd name="T30" fmla="*/ 341 w 421"/>
                <a:gd name="T31" fmla="*/ 954 h 1079"/>
                <a:gd name="T32" fmla="*/ 240 w 421"/>
                <a:gd name="T33" fmla="*/ 1037 h 1079"/>
                <a:gd name="T34" fmla="*/ 240 w 421"/>
                <a:gd name="T35" fmla="*/ 1030 h 1079"/>
                <a:gd name="T36" fmla="*/ 235 w 421"/>
                <a:gd name="T37" fmla="*/ 909 h 1079"/>
                <a:gd name="T38" fmla="*/ 188 w 421"/>
                <a:gd name="T39" fmla="*/ 1056 h 1079"/>
                <a:gd name="T40" fmla="*/ 375 w 421"/>
                <a:gd name="T41" fmla="*/ 937 h 1079"/>
                <a:gd name="T42" fmla="*/ 334 w 421"/>
                <a:gd name="T43" fmla="*/ 806 h 1079"/>
                <a:gd name="T44" fmla="*/ 401 w 421"/>
                <a:gd name="T45" fmla="*/ 726 h 1079"/>
                <a:gd name="T46" fmla="*/ 403 w 421"/>
                <a:gd name="T47" fmla="*/ 721 h 1079"/>
                <a:gd name="T48" fmla="*/ 405 w 421"/>
                <a:gd name="T49" fmla="*/ 714 h 1079"/>
                <a:gd name="T50" fmla="*/ 179 w 421"/>
                <a:gd name="T51" fmla="*/ 121 h 1079"/>
                <a:gd name="T52" fmla="*/ 225 w 421"/>
                <a:gd name="T53" fmla="*/ 118 h 1079"/>
                <a:gd name="T54" fmla="*/ 217 w 421"/>
                <a:gd name="T55" fmla="*/ 228 h 1079"/>
                <a:gd name="T56" fmla="*/ 168 w 421"/>
                <a:gd name="T57" fmla="*/ 312 h 1079"/>
                <a:gd name="T58" fmla="*/ 168 w 421"/>
                <a:gd name="T59" fmla="*/ 141 h 1079"/>
                <a:gd name="T60" fmla="*/ 79 w 421"/>
                <a:gd name="T61" fmla="*/ 657 h 1079"/>
                <a:gd name="T62" fmla="*/ 175 w 421"/>
                <a:gd name="T63" fmla="*/ 454 h 1079"/>
                <a:gd name="T64" fmla="*/ 203 w 421"/>
                <a:gd name="T65" fmla="*/ 521 h 1079"/>
                <a:gd name="T66" fmla="*/ 138 w 421"/>
                <a:gd name="T67" fmla="*/ 669 h 1079"/>
                <a:gd name="T68" fmla="*/ 239 w 421"/>
                <a:gd name="T69" fmla="*/ 758 h 1079"/>
                <a:gd name="T70" fmla="*/ 243 w 421"/>
                <a:gd name="T71" fmla="*/ 737 h 1079"/>
                <a:gd name="T72" fmla="*/ 199 w 421"/>
                <a:gd name="T73" fmla="*/ 631 h 1079"/>
                <a:gd name="T74" fmla="*/ 290 w 421"/>
                <a:gd name="T75" fmla="*/ 784 h 1079"/>
                <a:gd name="T76" fmla="*/ 263 w 421"/>
                <a:gd name="T77" fmla="*/ 594 h 1079"/>
                <a:gd name="T78" fmla="*/ 321 w 421"/>
                <a:gd name="T79" fmla="*/ 76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1" h="1079">
                  <a:moveTo>
                    <a:pt x="405" y="714"/>
                  </a:moveTo>
                  <a:cubicBezTo>
                    <a:pt x="406" y="712"/>
                    <a:pt x="406" y="710"/>
                    <a:pt x="407" y="708"/>
                  </a:cubicBezTo>
                  <a:cubicBezTo>
                    <a:pt x="416" y="667"/>
                    <a:pt x="415" y="640"/>
                    <a:pt x="399" y="601"/>
                  </a:cubicBezTo>
                  <a:cubicBezTo>
                    <a:pt x="374" y="539"/>
                    <a:pt x="313" y="493"/>
                    <a:pt x="245" y="508"/>
                  </a:cubicBezTo>
                  <a:cubicBezTo>
                    <a:pt x="244" y="508"/>
                    <a:pt x="239" y="510"/>
                    <a:pt x="237" y="509"/>
                  </a:cubicBezTo>
                  <a:cubicBezTo>
                    <a:pt x="237" y="509"/>
                    <a:pt x="236" y="509"/>
                    <a:pt x="234" y="506"/>
                  </a:cubicBezTo>
                  <a:cubicBezTo>
                    <a:pt x="226" y="482"/>
                    <a:pt x="219" y="460"/>
                    <a:pt x="211" y="437"/>
                  </a:cubicBezTo>
                  <a:cubicBezTo>
                    <a:pt x="210" y="434"/>
                    <a:pt x="209" y="432"/>
                    <a:pt x="208" y="429"/>
                  </a:cubicBezTo>
                  <a:cubicBezTo>
                    <a:pt x="206" y="423"/>
                    <a:pt x="206" y="418"/>
                    <a:pt x="210" y="413"/>
                  </a:cubicBezTo>
                  <a:cubicBezTo>
                    <a:pt x="235" y="381"/>
                    <a:pt x="258" y="329"/>
                    <a:pt x="266" y="300"/>
                  </a:cubicBezTo>
                  <a:cubicBezTo>
                    <a:pt x="272" y="276"/>
                    <a:pt x="275" y="250"/>
                    <a:pt x="276" y="224"/>
                  </a:cubicBezTo>
                  <a:cubicBezTo>
                    <a:pt x="277" y="192"/>
                    <a:pt x="274" y="160"/>
                    <a:pt x="266" y="129"/>
                  </a:cubicBezTo>
                  <a:cubicBezTo>
                    <a:pt x="264" y="121"/>
                    <a:pt x="264" y="121"/>
                    <a:pt x="264" y="121"/>
                  </a:cubicBezTo>
                  <a:cubicBezTo>
                    <a:pt x="258" y="100"/>
                    <a:pt x="249" y="80"/>
                    <a:pt x="238" y="60"/>
                  </a:cubicBezTo>
                  <a:cubicBezTo>
                    <a:pt x="230" y="47"/>
                    <a:pt x="222" y="34"/>
                    <a:pt x="212" y="23"/>
                  </a:cubicBezTo>
                  <a:cubicBezTo>
                    <a:pt x="204" y="14"/>
                    <a:pt x="195" y="8"/>
                    <a:pt x="186" y="0"/>
                  </a:cubicBezTo>
                  <a:cubicBezTo>
                    <a:pt x="181" y="1"/>
                    <a:pt x="177" y="2"/>
                    <a:pt x="172" y="2"/>
                  </a:cubicBezTo>
                  <a:cubicBezTo>
                    <a:pt x="172" y="3"/>
                    <a:pt x="171" y="4"/>
                    <a:pt x="171" y="5"/>
                  </a:cubicBezTo>
                  <a:cubicBezTo>
                    <a:pt x="142" y="24"/>
                    <a:pt x="127" y="52"/>
                    <a:pt x="118" y="84"/>
                  </a:cubicBezTo>
                  <a:cubicBezTo>
                    <a:pt x="114" y="98"/>
                    <a:pt x="111" y="112"/>
                    <a:pt x="110" y="126"/>
                  </a:cubicBezTo>
                  <a:cubicBezTo>
                    <a:pt x="104" y="174"/>
                    <a:pt x="106" y="229"/>
                    <a:pt x="123" y="275"/>
                  </a:cubicBezTo>
                  <a:cubicBezTo>
                    <a:pt x="128" y="288"/>
                    <a:pt x="133" y="301"/>
                    <a:pt x="137" y="314"/>
                  </a:cubicBezTo>
                  <a:cubicBezTo>
                    <a:pt x="139" y="318"/>
                    <a:pt x="147" y="335"/>
                    <a:pt x="144" y="339"/>
                  </a:cubicBezTo>
                  <a:cubicBezTo>
                    <a:pt x="135" y="351"/>
                    <a:pt x="127" y="362"/>
                    <a:pt x="118" y="373"/>
                  </a:cubicBezTo>
                  <a:cubicBezTo>
                    <a:pt x="94" y="405"/>
                    <a:pt x="71" y="438"/>
                    <a:pt x="52" y="474"/>
                  </a:cubicBezTo>
                  <a:cubicBezTo>
                    <a:pt x="37" y="503"/>
                    <a:pt x="26" y="537"/>
                    <a:pt x="19" y="568"/>
                  </a:cubicBezTo>
                  <a:cubicBezTo>
                    <a:pt x="0" y="668"/>
                    <a:pt x="63" y="772"/>
                    <a:pt x="154" y="812"/>
                  </a:cubicBezTo>
                  <a:cubicBezTo>
                    <a:pt x="196" y="831"/>
                    <a:pt x="241" y="835"/>
                    <a:pt x="286" y="822"/>
                  </a:cubicBezTo>
                  <a:cubicBezTo>
                    <a:pt x="290" y="821"/>
                    <a:pt x="295" y="820"/>
                    <a:pt x="301" y="819"/>
                  </a:cubicBezTo>
                  <a:cubicBezTo>
                    <a:pt x="306" y="832"/>
                    <a:pt x="312" y="846"/>
                    <a:pt x="317" y="860"/>
                  </a:cubicBezTo>
                  <a:cubicBezTo>
                    <a:pt x="322" y="875"/>
                    <a:pt x="328" y="890"/>
                    <a:pt x="332" y="906"/>
                  </a:cubicBezTo>
                  <a:cubicBezTo>
                    <a:pt x="336" y="921"/>
                    <a:pt x="339" y="937"/>
                    <a:pt x="341" y="954"/>
                  </a:cubicBezTo>
                  <a:cubicBezTo>
                    <a:pt x="345" y="1000"/>
                    <a:pt x="315" y="1027"/>
                    <a:pt x="278" y="1037"/>
                  </a:cubicBezTo>
                  <a:cubicBezTo>
                    <a:pt x="266" y="1040"/>
                    <a:pt x="253" y="1042"/>
                    <a:pt x="240" y="1037"/>
                  </a:cubicBezTo>
                  <a:cubicBezTo>
                    <a:pt x="239" y="1036"/>
                    <a:pt x="237" y="1035"/>
                    <a:pt x="234" y="1033"/>
                  </a:cubicBezTo>
                  <a:cubicBezTo>
                    <a:pt x="237" y="1032"/>
                    <a:pt x="239" y="1031"/>
                    <a:pt x="240" y="1030"/>
                  </a:cubicBezTo>
                  <a:cubicBezTo>
                    <a:pt x="266" y="1018"/>
                    <a:pt x="281" y="996"/>
                    <a:pt x="278" y="967"/>
                  </a:cubicBezTo>
                  <a:cubicBezTo>
                    <a:pt x="275" y="940"/>
                    <a:pt x="261" y="920"/>
                    <a:pt x="235" y="909"/>
                  </a:cubicBezTo>
                  <a:cubicBezTo>
                    <a:pt x="210" y="897"/>
                    <a:pt x="182" y="905"/>
                    <a:pt x="165" y="927"/>
                  </a:cubicBezTo>
                  <a:cubicBezTo>
                    <a:pt x="132" y="967"/>
                    <a:pt x="140" y="1027"/>
                    <a:pt x="188" y="1056"/>
                  </a:cubicBezTo>
                  <a:cubicBezTo>
                    <a:pt x="219" y="1075"/>
                    <a:pt x="259" y="1079"/>
                    <a:pt x="294" y="1068"/>
                  </a:cubicBezTo>
                  <a:cubicBezTo>
                    <a:pt x="350" y="1051"/>
                    <a:pt x="386" y="995"/>
                    <a:pt x="375" y="937"/>
                  </a:cubicBezTo>
                  <a:cubicBezTo>
                    <a:pt x="368" y="900"/>
                    <a:pt x="353" y="865"/>
                    <a:pt x="341" y="829"/>
                  </a:cubicBezTo>
                  <a:cubicBezTo>
                    <a:pt x="339" y="822"/>
                    <a:pt x="337" y="814"/>
                    <a:pt x="334" y="806"/>
                  </a:cubicBezTo>
                  <a:cubicBezTo>
                    <a:pt x="334" y="806"/>
                    <a:pt x="334" y="805"/>
                    <a:pt x="334" y="805"/>
                  </a:cubicBezTo>
                  <a:cubicBezTo>
                    <a:pt x="350" y="795"/>
                    <a:pt x="383" y="770"/>
                    <a:pt x="401" y="726"/>
                  </a:cubicBezTo>
                  <a:cubicBezTo>
                    <a:pt x="401" y="726"/>
                    <a:pt x="401" y="726"/>
                    <a:pt x="401" y="726"/>
                  </a:cubicBezTo>
                  <a:cubicBezTo>
                    <a:pt x="402" y="725"/>
                    <a:pt x="402" y="723"/>
                    <a:pt x="403" y="721"/>
                  </a:cubicBezTo>
                  <a:cubicBezTo>
                    <a:pt x="403" y="721"/>
                    <a:pt x="403" y="721"/>
                    <a:pt x="403" y="721"/>
                  </a:cubicBezTo>
                  <a:cubicBezTo>
                    <a:pt x="421" y="672"/>
                    <a:pt x="410" y="700"/>
                    <a:pt x="405" y="714"/>
                  </a:cubicBezTo>
                  <a:moveTo>
                    <a:pt x="168" y="141"/>
                  </a:moveTo>
                  <a:cubicBezTo>
                    <a:pt x="171" y="134"/>
                    <a:pt x="175" y="127"/>
                    <a:pt x="179" y="121"/>
                  </a:cubicBezTo>
                  <a:cubicBezTo>
                    <a:pt x="184" y="113"/>
                    <a:pt x="191" y="108"/>
                    <a:pt x="201" y="106"/>
                  </a:cubicBezTo>
                  <a:cubicBezTo>
                    <a:pt x="212" y="103"/>
                    <a:pt x="221" y="107"/>
                    <a:pt x="225" y="118"/>
                  </a:cubicBezTo>
                  <a:cubicBezTo>
                    <a:pt x="228" y="128"/>
                    <a:pt x="231" y="138"/>
                    <a:pt x="232" y="149"/>
                  </a:cubicBezTo>
                  <a:cubicBezTo>
                    <a:pt x="234" y="176"/>
                    <a:pt x="227" y="203"/>
                    <a:pt x="217" y="228"/>
                  </a:cubicBezTo>
                  <a:cubicBezTo>
                    <a:pt x="207" y="254"/>
                    <a:pt x="194" y="280"/>
                    <a:pt x="177" y="302"/>
                  </a:cubicBezTo>
                  <a:cubicBezTo>
                    <a:pt x="175" y="305"/>
                    <a:pt x="173" y="307"/>
                    <a:pt x="168" y="312"/>
                  </a:cubicBezTo>
                  <a:cubicBezTo>
                    <a:pt x="163" y="298"/>
                    <a:pt x="159" y="287"/>
                    <a:pt x="157" y="276"/>
                  </a:cubicBezTo>
                  <a:cubicBezTo>
                    <a:pt x="148" y="230"/>
                    <a:pt x="153" y="185"/>
                    <a:pt x="168" y="141"/>
                  </a:cubicBezTo>
                  <a:moveTo>
                    <a:pt x="174" y="788"/>
                  </a:moveTo>
                  <a:cubicBezTo>
                    <a:pt x="118" y="768"/>
                    <a:pt x="80" y="716"/>
                    <a:pt x="79" y="657"/>
                  </a:cubicBezTo>
                  <a:cubicBezTo>
                    <a:pt x="78" y="621"/>
                    <a:pt x="87" y="588"/>
                    <a:pt x="103" y="556"/>
                  </a:cubicBezTo>
                  <a:cubicBezTo>
                    <a:pt x="123" y="519"/>
                    <a:pt x="147" y="485"/>
                    <a:pt x="175" y="454"/>
                  </a:cubicBezTo>
                  <a:cubicBezTo>
                    <a:pt x="176" y="453"/>
                    <a:pt x="178" y="452"/>
                    <a:pt x="180" y="450"/>
                  </a:cubicBezTo>
                  <a:cubicBezTo>
                    <a:pt x="188" y="474"/>
                    <a:pt x="195" y="497"/>
                    <a:pt x="203" y="521"/>
                  </a:cubicBezTo>
                  <a:cubicBezTo>
                    <a:pt x="200" y="524"/>
                    <a:pt x="197" y="526"/>
                    <a:pt x="193" y="529"/>
                  </a:cubicBezTo>
                  <a:cubicBezTo>
                    <a:pt x="148" y="565"/>
                    <a:pt x="129" y="612"/>
                    <a:pt x="138" y="669"/>
                  </a:cubicBezTo>
                  <a:cubicBezTo>
                    <a:pt x="145" y="713"/>
                    <a:pt x="185" y="751"/>
                    <a:pt x="229" y="758"/>
                  </a:cubicBezTo>
                  <a:cubicBezTo>
                    <a:pt x="232" y="759"/>
                    <a:pt x="236" y="759"/>
                    <a:pt x="239" y="758"/>
                  </a:cubicBezTo>
                  <a:cubicBezTo>
                    <a:pt x="244" y="758"/>
                    <a:pt x="248" y="755"/>
                    <a:pt x="249" y="749"/>
                  </a:cubicBezTo>
                  <a:cubicBezTo>
                    <a:pt x="250" y="744"/>
                    <a:pt x="248" y="740"/>
                    <a:pt x="243" y="737"/>
                  </a:cubicBezTo>
                  <a:cubicBezTo>
                    <a:pt x="240" y="736"/>
                    <a:pt x="238" y="735"/>
                    <a:pt x="235" y="735"/>
                  </a:cubicBezTo>
                  <a:cubicBezTo>
                    <a:pt x="200" y="724"/>
                    <a:pt x="170" y="675"/>
                    <a:pt x="199" y="631"/>
                  </a:cubicBezTo>
                  <a:cubicBezTo>
                    <a:pt x="207" y="620"/>
                    <a:pt x="216" y="609"/>
                    <a:pt x="230" y="602"/>
                  </a:cubicBezTo>
                  <a:cubicBezTo>
                    <a:pt x="251" y="663"/>
                    <a:pt x="270" y="724"/>
                    <a:pt x="290" y="784"/>
                  </a:cubicBezTo>
                  <a:cubicBezTo>
                    <a:pt x="251" y="802"/>
                    <a:pt x="213" y="802"/>
                    <a:pt x="174" y="788"/>
                  </a:cubicBezTo>
                  <a:moveTo>
                    <a:pt x="263" y="594"/>
                  </a:moveTo>
                  <a:cubicBezTo>
                    <a:pt x="301" y="588"/>
                    <a:pt x="338" y="617"/>
                    <a:pt x="352" y="654"/>
                  </a:cubicBezTo>
                  <a:cubicBezTo>
                    <a:pt x="367" y="691"/>
                    <a:pt x="357" y="750"/>
                    <a:pt x="321" y="769"/>
                  </a:cubicBezTo>
                  <a:cubicBezTo>
                    <a:pt x="301" y="711"/>
                    <a:pt x="282" y="652"/>
                    <a:pt x="263" y="59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a:extLst>
                <a:ext uri="{FF2B5EF4-FFF2-40B4-BE49-F238E27FC236}">
                  <a16:creationId xmlns:a16="http://schemas.microsoft.com/office/drawing/2014/main" id="{A55FB51E-5543-4BE6-836D-0D19DDDEDF3F}"/>
                </a:ext>
              </a:extLst>
            </p:cNvPr>
            <p:cNvSpPr>
              <a:spLocks/>
            </p:cNvSpPr>
            <p:nvPr/>
          </p:nvSpPr>
          <p:spPr bwMode="auto">
            <a:xfrm>
              <a:off x="3489" y="5785"/>
              <a:ext cx="222" cy="358"/>
            </a:xfrm>
            <a:custGeom>
              <a:avLst/>
              <a:gdLst>
                <a:gd name="T0" fmla="*/ 118 w 130"/>
                <a:gd name="T1" fmla="*/ 57 h 210"/>
                <a:gd name="T2" fmla="*/ 97 w 130"/>
                <a:gd name="T3" fmla="*/ 0 h 210"/>
                <a:gd name="T4" fmla="*/ 56 w 130"/>
                <a:gd name="T5" fmla="*/ 167 h 210"/>
                <a:gd name="T6" fmla="*/ 31 w 130"/>
                <a:gd name="T7" fmla="*/ 156 h 210"/>
                <a:gd name="T8" fmla="*/ 0 w 130"/>
                <a:gd name="T9" fmla="*/ 183 h 210"/>
                <a:gd name="T10" fmla="*/ 31 w 130"/>
                <a:gd name="T11" fmla="*/ 210 h 210"/>
                <a:gd name="T12" fmla="*/ 62 w 130"/>
                <a:gd name="T13" fmla="*/ 187 h 210"/>
                <a:gd name="T14" fmla="*/ 94 w 130"/>
                <a:gd name="T15" fmla="*/ 50 h 210"/>
                <a:gd name="T16" fmla="*/ 105 w 130"/>
                <a:gd name="T17" fmla="*/ 66 h 210"/>
                <a:gd name="T18" fmla="*/ 118 w 130"/>
                <a:gd name="T19" fmla="*/ 117 h 210"/>
                <a:gd name="T20" fmla="*/ 118 w 130"/>
                <a:gd name="T21" fmla="*/ 5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210">
                  <a:moveTo>
                    <a:pt x="118" y="57"/>
                  </a:moveTo>
                  <a:cubicBezTo>
                    <a:pt x="100" y="41"/>
                    <a:pt x="97" y="0"/>
                    <a:pt x="97" y="0"/>
                  </a:cubicBezTo>
                  <a:cubicBezTo>
                    <a:pt x="56" y="167"/>
                    <a:pt x="56" y="167"/>
                    <a:pt x="56" y="167"/>
                  </a:cubicBezTo>
                  <a:cubicBezTo>
                    <a:pt x="50" y="161"/>
                    <a:pt x="41" y="156"/>
                    <a:pt x="31" y="156"/>
                  </a:cubicBezTo>
                  <a:cubicBezTo>
                    <a:pt x="14" y="156"/>
                    <a:pt x="0" y="168"/>
                    <a:pt x="0" y="183"/>
                  </a:cubicBezTo>
                  <a:cubicBezTo>
                    <a:pt x="0" y="198"/>
                    <a:pt x="14" y="210"/>
                    <a:pt x="31" y="210"/>
                  </a:cubicBezTo>
                  <a:cubicBezTo>
                    <a:pt x="47" y="210"/>
                    <a:pt x="59" y="200"/>
                    <a:pt x="62" y="187"/>
                  </a:cubicBezTo>
                  <a:cubicBezTo>
                    <a:pt x="94" y="50"/>
                    <a:pt x="94" y="50"/>
                    <a:pt x="94" y="50"/>
                  </a:cubicBezTo>
                  <a:cubicBezTo>
                    <a:pt x="94" y="54"/>
                    <a:pt x="97" y="58"/>
                    <a:pt x="105" y="66"/>
                  </a:cubicBezTo>
                  <a:cubicBezTo>
                    <a:pt x="120" y="80"/>
                    <a:pt x="118" y="117"/>
                    <a:pt x="118" y="117"/>
                  </a:cubicBezTo>
                  <a:cubicBezTo>
                    <a:pt x="118" y="117"/>
                    <a:pt x="130" y="68"/>
                    <a:pt x="118" y="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a:extLst>
                <a:ext uri="{FF2B5EF4-FFF2-40B4-BE49-F238E27FC236}">
                  <a16:creationId xmlns:a16="http://schemas.microsoft.com/office/drawing/2014/main" id="{7227599A-AA65-42DF-B839-70081EE769E9}"/>
                </a:ext>
              </a:extLst>
            </p:cNvPr>
            <p:cNvSpPr>
              <a:spLocks/>
            </p:cNvSpPr>
            <p:nvPr/>
          </p:nvSpPr>
          <p:spPr bwMode="auto">
            <a:xfrm>
              <a:off x="4519" y="4777"/>
              <a:ext cx="227" cy="365"/>
            </a:xfrm>
            <a:custGeom>
              <a:avLst/>
              <a:gdLst>
                <a:gd name="T0" fmla="*/ 120 w 133"/>
                <a:gd name="T1" fmla="*/ 58 h 214"/>
                <a:gd name="T2" fmla="*/ 99 w 133"/>
                <a:gd name="T3" fmla="*/ 0 h 214"/>
                <a:gd name="T4" fmla="*/ 57 w 133"/>
                <a:gd name="T5" fmla="*/ 170 h 214"/>
                <a:gd name="T6" fmla="*/ 32 w 133"/>
                <a:gd name="T7" fmla="*/ 159 h 214"/>
                <a:gd name="T8" fmla="*/ 0 w 133"/>
                <a:gd name="T9" fmla="*/ 186 h 214"/>
                <a:gd name="T10" fmla="*/ 32 w 133"/>
                <a:gd name="T11" fmla="*/ 214 h 214"/>
                <a:gd name="T12" fmla="*/ 63 w 133"/>
                <a:gd name="T13" fmla="*/ 191 h 214"/>
                <a:gd name="T14" fmla="*/ 96 w 133"/>
                <a:gd name="T15" fmla="*/ 51 h 214"/>
                <a:gd name="T16" fmla="*/ 107 w 133"/>
                <a:gd name="T17" fmla="*/ 67 h 214"/>
                <a:gd name="T18" fmla="*/ 120 w 133"/>
                <a:gd name="T19" fmla="*/ 120 h 214"/>
                <a:gd name="T20" fmla="*/ 120 w 133"/>
                <a:gd name="T2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14">
                  <a:moveTo>
                    <a:pt x="120" y="58"/>
                  </a:moveTo>
                  <a:cubicBezTo>
                    <a:pt x="102" y="41"/>
                    <a:pt x="99" y="0"/>
                    <a:pt x="99" y="0"/>
                  </a:cubicBezTo>
                  <a:cubicBezTo>
                    <a:pt x="57" y="170"/>
                    <a:pt x="57" y="170"/>
                    <a:pt x="57" y="170"/>
                  </a:cubicBezTo>
                  <a:cubicBezTo>
                    <a:pt x="51" y="164"/>
                    <a:pt x="42" y="159"/>
                    <a:pt x="32" y="159"/>
                  </a:cubicBezTo>
                  <a:cubicBezTo>
                    <a:pt x="15" y="159"/>
                    <a:pt x="0" y="171"/>
                    <a:pt x="0" y="186"/>
                  </a:cubicBezTo>
                  <a:cubicBezTo>
                    <a:pt x="0" y="201"/>
                    <a:pt x="15" y="214"/>
                    <a:pt x="32" y="214"/>
                  </a:cubicBezTo>
                  <a:cubicBezTo>
                    <a:pt x="48" y="214"/>
                    <a:pt x="61" y="204"/>
                    <a:pt x="63" y="191"/>
                  </a:cubicBezTo>
                  <a:cubicBezTo>
                    <a:pt x="96" y="51"/>
                    <a:pt x="96" y="51"/>
                    <a:pt x="96" y="51"/>
                  </a:cubicBezTo>
                  <a:cubicBezTo>
                    <a:pt x="95" y="56"/>
                    <a:pt x="99" y="59"/>
                    <a:pt x="107" y="67"/>
                  </a:cubicBezTo>
                  <a:cubicBezTo>
                    <a:pt x="123" y="82"/>
                    <a:pt x="120" y="120"/>
                    <a:pt x="120" y="120"/>
                  </a:cubicBezTo>
                  <a:cubicBezTo>
                    <a:pt x="120" y="120"/>
                    <a:pt x="133" y="70"/>
                    <a:pt x="120" y="5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a:extLst>
                <a:ext uri="{FF2B5EF4-FFF2-40B4-BE49-F238E27FC236}">
                  <a16:creationId xmlns:a16="http://schemas.microsoft.com/office/drawing/2014/main" id="{80F30A3D-8346-424F-AB2F-3BE5B8E0D90F}"/>
                </a:ext>
              </a:extLst>
            </p:cNvPr>
            <p:cNvSpPr>
              <a:spLocks/>
            </p:cNvSpPr>
            <p:nvPr/>
          </p:nvSpPr>
          <p:spPr bwMode="auto">
            <a:xfrm>
              <a:off x="5337" y="1703"/>
              <a:ext cx="261" cy="220"/>
            </a:xfrm>
            <a:custGeom>
              <a:avLst/>
              <a:gdLst>
                <a:gd name="T0" fmla="*/ 144 w 153"/>
                <a:gd name="T1" fmla="*/ 49 h 129"/>
                <a:gd name="T2" fmla="*/ 153 w 153"/>
                <a:gd name="T3" fmla="*/ 0 h 129"/>
                <a:gd name="T4" fmla="*/ 53 w 153"/>
                <a:gd name="T5" fmla="*/ 102 h 129"/>
                <a:gd name="T6" fmla="*/ 40 w 153"/>
                <a:gd name="T7" fmla="*/ 84 h 129"/>
                <a:gd name="T8" fmla="*/ 7 w 153"/>
                <a:gd name="T9" fmla="*/ 90 h 129"/>
                <a:gd name="T10" fmla="*/ 18 w 153"/>
                <a:gd name="T11" fmla="*/ 122 h 129"/>
                <a:gd name="T12" fmla="*/ 49 w 153"/>
                <a:gd name="T13" fmla="*/ 119 h 129"/>
                <a:gd name="T14" fmla="*/ 130 w 153"/>
                <a:gd name="T15" fmla="*/ 34 h 129"/>
                <a:gd name="T16" fmla="*/ 131 w 153"/>
                <a:gd name="T17" fmla="*/ 50 h 129"/>
                <a:gd name="T18" fmla="*/ 118 w 153"/>
                <a:gd name="T19" fmla="*/ 92 h 129"/>
                <a:gd name="T20" fmla="*/ 144 w 153"/>
                <a:gd name="T21" fmla="*/ 4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29">
                  <a:moveTo>
                    <a:pt x="144" y="49"/>
                  </a:moveTo>
                  <a:cubicBezTo>
                    <a:pt x="138" y="30"/>
                    <a:pt x="153" y="0"/>
                    <a:pt x="153" y="0"/>
                  </a:cubicBezTo>
                  <a:cubicBezTo>
                    <a:pt x="53" y="102"/>
                    <a:pt x="53" y="102"/>
                    <a:pt x="53" y="102"/>
                  </a:cubicBezTo>
                  <a:cubicBezTo>
                    <a:pt x="52" y="95"/>
                    <a:pt x="47" y="88"/>
                    <a:pt x="40" y="84"/>
                  </a:cubicBezTo>
                  <a:cubicBezTo>
                    <a:pt x="28" y="77"/>
                    <a:pt x="13" y="80"/>
                    <a:pt x="7" y="90"/>
                  </a:cubicBezTo>
                  <a:cubicBezTo>
                    <a:pt x="0" y="101"/>
                    <a:pt x="5" y="115"/>
                    <a:pt x="18" y="122"/>
                  </a:cubicBezTo>
                  <a:cubicBezTo>
                    <a:pt x="29" y="129"/>
                    <a:pt x="42" y="127"/>
                    <a:pt x="49" y="119"/>
                  </a:cubicBezTo>
                  <a:cubicBezTo>
                    <a:pt x="130" y="34"/>
                    <a:pt x="130" y="34"/>
                    <a:pt x="130" y="34"/>
                  </a:cubicBezTo>
                  <a:cubicBezTo>
                    <a:pt x="128" y="37"/>
                    <a:pt x="129" y="41"/>
                    <a:pt x="131" y="50"/>
                  </a:cubicBezTo>
                  <a:cubicBezTo>
                    <a:pt x="136" y="67"/>
                    <a:pt x="118" y="92"/>
                    <a:pt x="118" y="92"/>
                  </a:cubicBezTo>
                  <a:cubicBezTo>
                    <a:pt x="118" y="92"/>
                    <a:pt x="148" y="62"/>
                    <a:pt x="144" y="4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a:extLst>
                <a:ext uri="{FF2B5EF4-FFF2-40B4-BE49-F238E27FC236}">
                  <a16:creationId xmlns:a16="http://schemas.microsoft.com/office/drawing/2014/main" id="{BADB230C-9320-4EC4-AAEF-AF27AC4C5EB0}"/>
                </a:ext>
              </a:extLst>
            </p:cNvPr>
            <p:cNvSpPr>
              <a:spLocks/>
            </p:cNvSpPr>
            <p:nvPr/>
          </p:nvSpPr>
          <p:spPr bwMode="auto">
            <a:xfrm>
              <a:off x="5812" y="4666"/>
              <a:ext cx="324" cy="276"/>
            </a:xfrm>
            <a:custGeom>
              <a:avLst/>
              <a:gdLst>
                <a:gd name="T0" fmla="*/ 178 w 190"/>
                <a:gd name="T1" fmla="*/ 62 h 162"/>
                <a:gd name="T2" fmla="*/ 190 w 190"/>
                <a:gd name="T3" fmla="*/ 0 h 162"/>
                <a:gd name="T4" fmla="*/ 65 w 190"/>
                <a:gd name="T5" fmla="*/ 128 h 162"/>
                <a:gd name="T6" fmla="*/ 49 w 190"/>
                <a:gd name="T7" fmla="*/ 106 h 162"/>
                <a:gd name="T8" fmla="*/ 7 w 190"/>
                <a:gd name="T9" fmla="*/ 113 h 162"/>
                <a:gd name="T10" fmla="*/ 21 w 190"/>
                <a:gd name="T11" fmla="*/ 153 h 162"/>
                <a:gd name="T12" fmla="*/ 60 w 190"/>
                <a:gd name="T13" fmla="*/ 149 h 162"/>
                <a:gd name="T14" fmla="*/ 161 w 190"/>
                <a:gd name="T15" fmla="*/ 43 h 162"/>
                <a:gd name="T16" fmla="*/ 162 w 190"/>
                <a:gd name="T17" fmla="*/ 63 h 162"/>
                <a:gd name="T18" fmla="*/ 147 w 190"/>
                <a:gd name="T19" fmla="*/ 116 h 162"/>
                <a:gd name="T20" fmla="*/ 178 w 190"/>
                <a:gd name="T21" fmla="*/ 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162">
                  <a:moveTo>
                    <a:pt x="178" y="62"/>
                  </a:moveTo>
                  <a:cubicBezTo>
                    <a:pt x="172" y="39"/>
                    <a:pt x="190" y="0"/>
                    <a:pt x="190" y="0"/>
                  </a:cubicBezTo>
                  <a:cubicBezTo>
                    <a:pt x="65" y="128"/>
                    <a:pt x="65" y="128"/>
                    <a:pt x="65" y="128"/>
                  </a:cubicBezTo>
                  <a:cubicBezTo>
                    <a:pt x="64" y="120"/>
                    <a:pt x="58" y="111"/>
                    <a:pt x="49" y="106"/>
                  </a:cubicBezTo>
                  <a:cubicBezTo>
                    <a:pt x="34" y="97"/>
                    <a:pt x="15" y="100"/>
                    <a:pt x="7" y="113"/>
                  </a:cubicBezTo>
                  <a:cubicBezTo>
                    <a:pt x="0" y="127"/>
                    <a:pt x="6" y="145"/>
                    <a:pt x="21" y="153"/>
                  </a:cubicBezTo>
                  <a:cubicBezTo>
                    <a:pt x="35" y="162"/>
                    <a:pt x="51" y="159"/>
                    <a:pt x="60" y="149"/>
                  </a:cubicBezTo>
                  <a:cubicBezTo>
                    <a:pt x="161" y="43"/>
                    <a:pt x="161" y="43"/>
                    <a:pt x="161" y="43"/>
                  </a:cubicBezTo>
                  <a:cubicBezTo>
                    <a:pt x="158" y="47"/>
                    <a:pt x="159" y="52"/>
                    <a:pt x="162" y="63"/>
                  </a:cubicBezTo>
                  <a:cubicBezTo>
                    <a:pt x="169" y="84"/>
                    <a:pt x="147" y="116"/>
                    <a:pt x="147" y="116"/>
                  </a:cubicBezTo>
                  <a:cubicBezTo>
                    <a:pt x="147" y="116"/>
                    <a:pt x="183" y="79"/>
                    <a:pt x="178" y="6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a:extLst>
                <a:ext uri="{FF2B5EF4-FFF2-40B4-BE49-F238E27FC236}">
                  <a16:creationId xmlns:a16="http://schemas.microsoft.com/office/drawing/2014/main" id="{9D9BD421-C5CA-4FCE-8334-99598DD35E02}"/>
                </a:ext>
              </a:extLst>
            </p:cNvPr>
            <p:cNvSpPr>
              <a:spLocks/>
            </p:cNvSpPr>
            <p:nvPr/>
          </p:nvSpPr>
          <p:spPr bwMode="auto">
            <a:xfrm>
              <a:off x="5351" y="479"/>
              <a:ext cx="172" cy="282"/>
            </a:xfrm>
            <a:custGeom>
              <a:avLst/>
              <a:gdLst>
                <a:gd name="T0" fmla="*/ 91 w 101"/>
                <a:gd name="T1" fmla="*/ 45 h 165"/>
                <a:gd name="T2" fmla="*/ 75 w 101"/>
                <a:gd name="T3" fmla="*/ 0 h 165"/>
                <a:gd name="T4" fmla="*/ 43 w 101"/>
                <a:gd name="T5" fmla="*/ 131 h 165"/>
                <a:gd name="T6" fmla="*/ 24 w 101"/>
                <a:gd name="T7" fmla="*/ 123 h 165"/>
                <a:gd name="T8" fmla="*/ 0 w 101"/>
                <a:gd name="T9" fmla="*/ 144 h 165"/>
                <a:gd name="T10" fmla="*/ 24 w 101"/>
                <a:gd name="T11" fmla="*/ 165 h 165"/>
                <a:gd name="T12" fmla="*/ 48 w 101"/>
                <a:gd name="T13" fmla="*/ 147 h 165"/>
                <a:gd name="T14" fmla="*/ 72 w 101"/>
                <a:gd name="T15" fmla="*/ 39 h 165"/>
                <a:gd name="T16" fmla="*/ 81 w 101"/>
                <a:gd name="T17" fmla="*/ 52 h 165"/>
                <a:gd name="T18" fmla="*/ 91 w 101"/>
                <a:gd name="T19" fmla="*/ 92 h 165"/>
                <a:gd name="T20" fmla="*/ 91 w 101"/>
                <a:gd name="T21" fmla="*/ 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65">
                  <a:moveTo>
                    <a:pt x="91" y="45"/>
                  </a:moveTo>
                  <a:cubicBezTo>
                    <a:pt x="77" y="32"/>
                    <a:pt x="75" y="0"/>
                    <a:pt x="75" y="0"/>
                  </a:cubicBezTo>
                  <a:cubicBezTo>
                    <a:pt x="43" y="131"/>
                    <a:pt x="43" y="131"/>
                    <a:pt x="43" y="131"/>
                  </a:cubicBezTo>
                  <a:cubicBezTo>
                    <a:pt x="39" y="126"/>
                    <a:pt x="32" y="123"/>
                    <a:pt x="24" y="123"/>
                  </a:cubicBezTo>
                  <a:cubicBezTo>
                    <a:pt x="10" y="123"/>
                    <a:pt x="0" y="132"/>
                    <a:pt x="0" y="144"/>
                  </a:cubicBezTo>
                  <a:cubicBezTo>
                    <a:pt x="0" y="156"/>
                    <a:pt x="11" y="165"/>
                    <a:pt x="24" y="165"/>
                  </a:cubicBezTo>
                  <a:cubicBezTo>
                    <a:pt x="36" y="165"/>
                    <a:pt x="46" y="157"/>
                    <a:pt x="48" y="147"/>
                  </a:cubicBezTo>
                  <a:cubicBezTo>
                    <a:pt x="72" y="39"/>
                    <a:pt x="72" y="39"/>
                    <a:pt x="72" y="39"/>
                  </a:cubicBezTo>
                  <a:cubicBezTo>
                    <a:pt x="72" y="43"/>
                    <a:pt x="75" y="46"/>
                    <a:pt x="81" y="52"/>
                  </a:cubicBezTo>
                  <a:cubicBezTo>
                    <a:pt x="93" y="63"/>
                    <a:pt x="91" y="92"/>
                    <a:pt x="91" y="92"/>
                  </a:cubicBezTo>
                  <a:cubicBezTo>
                    <a:pt x="91" y="92"/>
                    <a:pt x="101" y="54"/>
                    <a:pt x="91"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a:extLst>
                <a:ext uri="{FF2B5EF4-FFF2-40B4-BE49-F238E27FC236}">
                  <a16:creationId xmlns:a16="http://schemas.microsoft.com/office/drawing/2014/main" id="{139DA870-B968-4D07-8579-6D4DFF78A597}"/>
                </a:ext>
              </a:extLst>
            </p:cNvPr>
            <p:cNvSpPr>
              <a:spLocks/>
            </p:cNvSpPr>
            <p:nvPr/>
          </p:nvSpPr>
          <p:spPr bwMode="auto">
            <a:xfrm>
              <a:off x="3135" y="5082"/>
              <a:ext cx="364" cy="371"/>
            </a:xfrm>
            <a:custGeom>
              <a:avLst/>
              <a:gdLst>
                <a:gd name="T0" fmla="*/ 76 w 213"/>
                <a:gd name="T1" fmla="*/ 8 h 217"/>
                <a:gd name="T2" fmla="*/ 0 w 213"/>
                <a:gd name="T3" fmla="*/ 1 h 217"/>
                <a:gd name="T4" fmla="*/ 170 w 213"/>
                <a:gd name="T5" fmla="*/ 137 h 217"/>
                <a:gd name="T6" fmla="*/ 144 w 213"/>
                <a:gd name="T7" fmla="*/ 159 h 217"/>
                <a:gd name="T8" fmla="*/ 158 w 213"/>
                <a:gd name="T9" fmla="*/ 209 h 217"/>
                <a:gd name="T10" fmla="*/ 205 w 213"/>
                <a:gd name="T11" fmla="*/ 188 h 217"/>
                <a:gd name="T12" fmla="*/ 195 w 213"/>
                <a:gd name="T13" fmla="*/ 141 h 217"/>
                <a:gd name="T14" fmla="*/ 55 w 213"/>
                <a:gd name="T15" fmla="*/ 31 h 217"/>
                <a:gd name="T16" fmla="*/ 79 w 213"/>
                <a:gd name="T17" fmla="*/ 27 h 217"/>
                <a:gd name="T18" fmla="*/ 145 w 213"/>
                <a:gd name="T19" fmla="*/ 40 h 217"/>
                <a:gd name="T20" fmla="*/ 76 w 213"/>
                <a:gd name="T21" fmla="*/ 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217">
                  <a:moveTo>
                    <a:pt x="76" y="8"/>
                  </a:moveTo>
                  <a:cubicBezTo>
                    <a:pt x="48" y="19"/>
                    <a:pt x="0" y="1"/>
                    <a:pt x="0" y="1"/>
                  </a:cubicBezTo>
                  <a:cubicBezTo>
                    <a:pt x="170" y="137"/>
                    <a:pt x="170" y="137"/>
                    <a:pt x="170" y="137"/>
                  </a:cubicBezTo>
                  <a:cubicBezTo>
                    <a:pt x="159" y="140"/>
                    <a:pt x="149" y="148"/>
                    <a:pt x="144" y="159"/>
                  </a:cubicBezTo>
                  <a:cubicBezTo>
                    <a:pt x="135" y="179"/>
                    <a:pt x="141" y="201"/>
                    <a:pt x="158" y="209"/>
                  </a:cubicBezTo>
                  <a:cubicBezTo>
                    <a:pt x="175" y="217"/>
                    <a:pt x="196" y="207"/>
                    <a:pt x="205" y="188"/>
                  </a:cubicBezTo>
                  <a:cubicBezTo>
                    <a:pt x="213" y="170"/>
                    <a:pt x="209" y="150"/>
                    <a:pt x="195" y="141"/>
                  </a:cubicBezTo>
                  <a:cubicBezTo>
                    <a:pt x="55" y="31"/>
                    <a:pt x="55" y="31"/>
                    <a:pt x="55" y="31"/>
                  </a:cubicBezTo>
                  <a:cubicBezTo>
                    <a:pt x="61" y="34"/>
                    <a:pt x="66" y="32"/>
                    <a:pt x="79" y="27"/>
                  </a:cubicBezTo>
                  <a:cubicBezTo>
                    <a:pt x="104" y="17"/>
                    <a:pt x="145" y="40"/>
                    <a:pt x="145" y="40"/>
                  </a:cubicBezTo>
                  <a:cubicBezTo>
                    <a:pt x="145" y="40"/>
                    <a:pt x="96" y="0"/>
                    <a:pt x="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a:extLst>
                <a:ext uri="{FF2B5EF4-FFF2-40B4-BE49-F238E27FC236}">
                  <a16:creationId xmlns:a16="http://schemas.microsoft.com/office/drawing/2014/main" id="{AA54742F-85B6-4E81-ABE0-54F3387802F7}"/>
                </a:ext>
              </a:extLst>
            </p:cNvPr>
            <p:cNvSpPr>
              <a:spLocks/>
            </p:cNvSpPr>
            <p:nvPr/>
          </p:nvSpPr>
          <p:spPr bwMode="auto">
            <a:xfrm>
              <a:off x="5212" y="3599"/>
              <a:ext cx="94" cy="265"/>
            </a:xfrm>
            <a:custGeom>
              <a:avLst/>
              <a:gdLst>
                <a:gd name="T0" fmla="*/ 33 w 55"/>
                <a:gd name="T1" fmla="*/ 26 h 155"/>
                <a:gd name="T2" fmla="*/ 0 w 55"/>
                <a:gd name="T3" fmla="*/ 0 h 155"/>
                <a:gd name="T4" fmla="*/ 37 w 55"/>
                <a:gd name="T5" fmla="*/ 114 h 155"/>
                <a:gd name="T6" fmla="*/ 19 w 55"/>
                <a:gd name="T7" fmla="*/ 117 h 155"/>
                <a:gd name="T8" fmla="*/ 10 w 55"/>
                <a:gd name="T9" fmla="*/ 144 h 155"/>
                <a:gd name="T10" fmla="*/ 39 w 55"/>
                <a:gd name="T11" fmla="*/ 149 h 155"/>
                <a:gd name="T12" fmla="*/ 48 w 55"/>
                <a:gd name="T13" fmla="*/ 124 h 155"/>
                <a:gd name="T14" fmla="*/ 16 w 55"/>
                <a:gd name="T15" fmla="*/ 31 h 155"/>
                <a:gd name="T16" fmla="*/ 28 w 55"/>
                <a:gd name="T17" fmla="*/ 36 h 155"/>
                <a:gd name="T18" fmla="*/ 55 w 55"/>
                <a:gd name="T19" fmla="*/ 62 h 155"/>
                <a:gd name="T20" fmla="*/ 33 w 55"/>
                <a:gd name="T21" fmla="*/ 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55">
                  <a:moveTo>
                    <a:pt x="33" y="26"/>
                  </a:moveTo>
                  <a:cubicBezTo>
                    <a:pt x="17" y="23"/>
                    <a:pt x="0" y="0"/>
                    <a:pt x="0" y="0"/>
                  </a:cubicBezTo>
                  <a:cubicBezTo>
                    <a:pt x="37" y="114"/>
                    <a:pt x="37" y="114"/>
                    <a:pt x="37" y="114"/>
                  </a:cubicBezTo>
                  <a:cubicBezTo>
                    <a:pt x="32" y="113"/>
                    <a:pt x="25" y="113"/>
                    <a:pt x="19" y="117"/>
                  </a:cubicBezTo>
                  <a:cubicBezTo>
                    <a:pt x="9" y="124"/>
                    <a:pt x="5" y="136"/>
                    <a:pt x="10" y="144"/>
                  </a:cubicBezTo>
                  <a:cubicBezTo>
                    <a:pt x="16" y="153"/>
                    <a:pt x="29" y="155"/>
                    <a:pt x="39" y="149"/>
                  </a:cubicBezTo>
                  <a:cubicBezTo>
                    <a:pt x="48" y="143"/>
                    <a:pt x="52" y="132"/>
                    <a:pt x="48" y="124"/>
                  </a:cubicBezTo>
                  <a:cubicBezTo>
                    <a:pt x="16" y="31"/>
                    <a:pt x="16" y="31"/>
                    <a:pt x="16" y="31"/>
                  </a:cubicBezTo>
                  <a:cubicBezTo>
                    <a:pt x="18" y="34"/>
                    <a:pt x="21" y="35"/>
                    <a:pt x="28" y="36"/>
                  </a:cubicBezTo>
                  <a:cubicBezTo>
                    <a:pt x="43" y="39"/>
                    <a:pt x="55" y="62"/>
                    <a:pt x="55" y="62"/>
                  </a:cubicBezTo>
                  <a:cubicBezTo>
                    <a:pt x="55" y="62"/>
                    <a:pt x="44" y="28"/>
                    <a:pt x="33"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a:extLst>
                <a:ext uri="{FF2B5EF4-FFF2-40B4-BE49-F238E27FC236}">
                  <a16:creationId xmlns:a16="http://schemas.microsoft.com/office/drawing/2014/main" id="{A20D857A-0A64-423C-A0D5-D139BD480D09}"/>
                </a:ext>
              </a:extLst>
            </p:cNvPr>
            <p:cNvSpPr>
              <a:spLocks/>
            </p:cNvSpPr>
            <p:nvPr/>
          </p:nvSpPr>
          <p:spPr bwMode="auto">
            <a:xfrm>
              <a:off x="3672" y="4935"/>
              <a:ext cx="326" cy="371"/>
            </a:xfrm>
            <a:custGeom>
              <a:avLst/>
              <a:gdLst>
                <a:gd name="T0" fmla="*/ 182 w 191"/>
                <a:gd name="T1" fmla="*/ 74 h 217"/>
                <a:gd name="T2" fmla="*/ 191 w 191"/>
                <a:gd name="T3" fmla="*/ 0 h 217"/>
                <a:gd name="T4" fmla="*/ 146 w 191"/>
                <a:gd name="T5" fmla="*/ 64 h 217"/>
                <a:gd name="T6" fmla="*/ 145 w 191"/>
                <a:gd name="T7" fmla="*/ 65 h 217"/>
                <a:gd name="T8" fmla="*/ 67 w 191"/>
                <a:gd name="T9" fmla="*/ 175 h 217"/>
                <a:gd name="T10" fmla="*/ 64 w 191"/>
                <a:gd name="T11" fmla="*/ 167 h 217"/>
                <a:gd name="T12" fmla="*/ 64 w 191"/>
                <a:gd name="T13" fmla="*/ 167 h 217"/>
                <a:gd name="T14" fmla="*/ 48 w 191"/>
                <a:gd name="T15" fmla="*/ 152 h 217"/>
                <a:gd name="T16" fmla="*/ 4 w 191"/>
                <a:gd name="T17" fmla="*/ 170 h 217"/>
                <a:gd name="T18" fmla="*/ 4 w 191"/>
                <a:gd name="T19" fmla="*/ 196 h 217"/>
                <a:gd name="T20" fmla="*/ 21 w 191"/>
                <a:gd name="T21" fmla="*/ 214 h 217"/>
                <a:gd name="T22" fmla="*/ 24 w 191"/>
                <a:gd name="T23" fmla="*/ 215 h 217"/>
                <a:gd name="T24" fmla="*/ 29 w 191"/>
                <a:gd name="T25" fmla="*/ 216 h 217"/>
                <a:gd name="T26" fmla="*/ 43 w 191"/>
                <a:gd name="T27" fmla="*/ 215 h 217"/>
                <a:gd name="T28" fmla="*/ 62 w 191"/>
                <a:gd name="T29" fmla="*/ 201 h 217"/>
                <a:gd name="T30" fmla="*/ 122 w 191"/>
                <a:gd name="T31" fmla="*/ 114 h 217"/>
                <a:gd name="T32" fmla="*/ 124 w 191"/>
                <a:gd name="T33" fmla="*/ 112 h 217"/>
                <a:gd name="T34" fmla="*/ 126 w 191"/>
                <a:gd name="T35" fmla="*/ 121 h 217"/>
                <a:gd name="T36" fmla="*/ 113 w 191"/>
                <a:gd name="T37" fmla="*/ 186 h 217"/>
                <a:gd name="T38" fmla="*/ 143 w 191"/>
                <a:gd name="T39" fmla="*/ 116 h 217"/>
                <a:gd name="T40" fmla="*/ 142 w 191"/>
                <a:gd name="T41" fmla="*/ 86 h 217"/>
                <a:gd name="T42" fmla="*/ 163 w 191"/>
                <a:gd name="T43" fmla="*/ 56 h 217"/>
                <a:gd name="T44" fmla="*/ 166 w 191"/>
                <a:gd name="T45" fmla="*/ 79 h 217"/>
                <a:gd name="T46" fmla="*/ 152 w 191"/>
                <a:gd name="T47" fmla="*/ 144 h 217"/>
                <a:gd name="T48" fmla="*/ 182 w 191"/>
                <a:gd name="T49" fmla="*/ 7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217">
                  <a:moveTo>
                    <a:pt x="182" y="74"/>
                  </a:moveTo>
                  <a:cubicBezTo>
                    <a:pt x="174" y="48"/>
                    <a:pt x="191" y="0"/>
                    <a:pt x="191" y="0"/>
                  </a:cubicBezTo>
                  <a:cubicBezTo>
                    <a:pt x="146" y="64"/>
                    <a:pt x="146" y="64"/>
                    <a:pt x="146" y="64"/>
                  </a:cubicBezTo>
                  <a:cubicBezTo>
                    <a:pt x="145" y="65"/>
                    <a:pt x="145" y="65"/>
                    <a:pt x="145" y="65"/>
                  </a:cubicBezTo>
                  <a:cubicBezTo>
                    <a:pt x="67" y="175"/>
                    <a:pt x="67" y="175"/>
                    <a:pt x="67" y="175"/>
                  </a:cubicBezTo>
                  <a:cubicBezTo>
                    <a:pt x="66" y="173"/>
                    <a:pt x="65" y="170"/>
                    <a:pt x="64" y="167"/>
                  </a:cubicBezTo>
                  <a:cubicBezTo>
                    <a:pt x="64" y="167"/>
                    <a:pt x="64" y="167"/>
                    <a:pt x="64" y="167"/>
                  </a:cubicBezTo>
                  <a:cubicBezTo>
                    <a:pt x="60" y="160"/>
                    <a:pt x="55" y="155"/>
                    <a:pt x="48" y="152"/>
                  </a:cubicBezTo>
                  <a:cubicBezTo>
                    <a:pt x="31" y="145"/>
                    <a:pt x="11" y="153"/>
                    <a:pt x="4" y="170"/>
                  </a:cubicBezTo>
                  <a:cubicBezTo>
                    <a:pt x="0" y="179"/>
                    <a:pt x="0" y="188"/>
                    <a:pt x="4" y="196"/>
                  </a:cubicBezTo>
                  <a:cubicBezTo>
                    <a:pt x="7" y="204"/>
                    <a:pt x="13" y="210"/>
                    <a:pt x="21" y="214"/>
                  </a:cubicBezTo>
                  <a:cubicBezTo>
                    <a:pt x="22" y="214"/>
                    <a:pt x="23" y="215"/>
                    <a:pt x="24" y="215"/>
                  </a:cubicBezTo>
                  <a:cubicBezTo>
                    <a:pt x="26" y="215"/>
                    <a:pt x="28" y="216"/>
                    <a:pt x="29" y="216"/>
                  </a:cubicBezTo>
                  <a:cubicBezTo>
                    <a:pt x="34" y="217"/>
                    <a:pt x="39" y="216"/>
                    <a:pt x="43" y="215"/>
                  </a:cubicBezTo>
                  <a:cubicBezTo>
                    <a:pt x="51" y="213"/>
                    <a:pt x="58" y="208"/>
                    <a:pt x="62" y="201"/>
                  </a:cubicBezTo>
                  <a:cubicBezTo>
                    <a:pt x="122" y="114"/>
                    <a:pt x="122" y="114"/>
                    <a:pt x="122" y="114"/>
                  </a:cubicBezTo>
                  <a:cubicBezTo>
                    <a:pt x="124" y="112"/>
                    <a:pt x="124" y="112"/>
                    <a:pt x="124" y="112"/>
                  </a:cubicBezTo>
                  <a:cubicBezTo>
                    <a:pt x="124" y="115"/>
                    <a:pt x="125" y="118"/>
                    <a:pt x="126" y="121"/>
                  </a:cubicBezTo>
                  <a:cubicBezTo>
                    <a:pt x="134" y="145"/>
                    <a:pt x="113" y="186"/>
                    <a:pt x="113" y="186"/>
                  </a:cubicBezTo>
                  <a:cubicBezTo>
                    <a:pt x="113" y="186"/>
                    <a:pt x="150" y="135"/>
                    <a:pt x="143" y="116"/>
                  </a:cubicBezTo>
                  <a:cubicBezTo>
                    <a:pt x="140" y="108"/>
                    <a:pt x="140" y="97"/>
                    <a:pt x="142" y="86"/>
                  </a:cubicBezTo>
                  <a:cubicBezTo>
                    <a:pt x="163" y="56"/>
                    <a:pt x="163" y="56"/>
                    <a:pt x="163" y="56"/>
                  </a:cubicBezTo>
                  <a:cubicBezTo>
                    <a:pt x="160" y="61"/>
                    <a:pt x="162" y="67"/>
                    <a:pt x="166" y="79"/>
                  </a:cubicBezTo>
                  <a:cubicBezTo>
                    <a:pt x="173" y="102"/>
                    <a:pt x="152" y="144"/>
                    <a:pt x="152" y="144"/>
                  </a:cubicBezTo>
                  <a:cubicBezTo>
                    <a:pt x="152" y="144"/>
                    <a:pt x="189" y="93"/>
                    <a:pt x="182" y="7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a:extLst>
                <a:ext uri="{FF2B5EF4-FFF2-40B4-BE49-F238E27FC236}">
                  <a16:creationId xmlns:a16="http://schemas.microsoft.com/office/drawing/2014/main" id="{131ADD01-B134-4E88-A481-C56DEC7A6EC8}"/>
                </a:ext>
              </a:extLst>
            </p:cNvPr>
            <p:cNvSpPr>
              <a:spLocks/>
            </p:cNvSpPr>
            <p:nvPr/>
          </p:nvSpPr>
          <p:spPr bwMode="auto">
            <a:xfrm>
              <a:off x="3714" y="5614"/>
              <a:ext cx="224" cy="297"/>
            </a:xfrm>
            <a:custGeom>
              <a:avLst/>
              <a:gdLst>
                <a:gd name="T0" fmla="*/ 78 w 131"/>
                <a:gd name="T1" fmla="*/ 154 h 174"/>
                <a:gd name="T2" fmla="*/ 131 w 131"/>
                <a:gd name="T3" fmla="*/ 174 h 174"/>
                <a:gd name="T4" fmla="*/ 92 w 131"/>
                <a:gd name="T5" fmla="*/ 129 h 174"/>
                <a:gd name="T6" fmla="*/ 91 w 131"/>
                <a:gd name="T7" fmla="*/ 128 h 174"/>
                <a:gd name="T8" fmla="*/ 25 w 131"/>
                <a:gd name="T9" fmla="*/ 51 h 174"/>
                <a:gd name="T10" fmla="*/ 31 w 131"/>
                <a:gd name="T11" fmla="*/ 51 h 174"/>
                <a:gd name="T12" fmla="*/ 32 w 131"/>
                <a:gd name="T13" fmla="*/ 50 h 174"/>
                <a:gd name="T14" fmla="*/ 46 w 131"/>
                <a:gd name="T15" fmla="*/ 42 h 174"/>
                <a:gd name="T16" fmla="*/ 41 w 131"/>
                <a:gd name="T17" fmla="*/ 7 h 174"/>
                <a:gd name="T18" fmla="*/ 21 w 131"/>
                <a:gd name="T19" fmla="*/ 2 h 174"/>
                <a:gd name="T20" fmla="*/ 5 w 131"/>
                <a:gd name="T21" fmla="*/ 11 h 174"/>
                <a:gd name="T22" fmla="*/ 4 w 131"/>
                <a:gd name="T23" fmla="*/ 13 h 174"/>
                <a:gd name="T24" fmla="*/ 2 w 131"/>
                <a:gd name="T25" fmla="*/ 17 h 174"/>
                <a:gd name="T26" fmla="*/ 0 w 131"/>
                <a:gd name="T27" fmla="*/ 27 h 174"/>
                <a:gd name="T28" fmla="*/ 7 w 131"/>
                <a:gd name="T29" fmla="*/ 43 h 174"/>
                <a:gd name="T30" fmla="*/ 60 w 131"/>
                <a:gd name="T31" fmla="*/ 103 h 174"/>
                <a:gd name="T32" fmla="*/ 61 w 131"/>
                <a:gd name="T33" fmla="*/ 104 h 174"/>
                <a:gd name="T34" fmla="*/ 54 w 131"/>
                <a:gd name="T35" fmla="*/ 105 h 174"/>
                <a:gd name="T36" fmla="*/ 9 w 131"/>
                <a:gd name="T37" fmla="*/ 83 h 174"/>
                <a:gd name="T38" fmla="*/ 54 w 131"/>
                <a:gd name="T39" fmla="*/ 118 h 174"/>
                <a:gd name="T40" fmla="*/ 77 w 131"/>
                <a:gd name="T41" fmla="*/ 122 h 174"/>
                <a:gd name="T42" fmla="*/ 95 w 131"/>
                <a:gd name="T43" fmla="*/ 143 h 174"/>
                <a:gd name="T44" fmla="*/ 78 w 131"/>
                <a:gd name="T45" fmla="*/ 141 h 174"/>
                <a:gd name="T46" fmla="*/ 32 w 131"/>
                <a:gd name="T47" fmla="*/ 119 h 174"/>
                <a:gd name="T48" fmla="*/ 78 w 131"/>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74">
                  <a:moveTo>
                    <a:pt x="78" y="154"/>
                  </a:moveTo>
                  <a:cubicBezTo>
                    <a:pt x="99" y="153"/>
                    <a:pt x="131" y="174"/>
                    <a:pt x="131" y="174"/>
                  </a:cubicBezTo>
                  <a:cubicBezTo>
                    <a:pt x="92" y="129"/>
                    <a:pt x="92" y="129"/>
                    <a:pt x="92" y="129"/>
                  </a:cubicBezTo>
                  <a:cubicBezTo>
                    <a:pt x="91" y="128"/>
                    <a:pt x="91" y="128"/>
                    <a:pt x="91" y="128"/>
                  </a:cubicBezTo>
                  <a:cubicBezTo>
                    <a:pt x="25" y="51"/>
                    <a:pt x="25" y="51"/>
                    <a:pt x="25" y="51"/>
                  </a:cubicBezTo>
                  <a:cubicBezTo>
                    <a:pt x="27" y="51"/>
                    <a:pt x="29" y="51"/>
                    <a:pt x="31" y="51"/>
                  </a:cubicBezTo>
                  <a:cubicBezTo>
                    <a:pt x="32" y="50"/>
                    <a:pt x="32" y="50"/>
                    <a:pt x="32" y="50"/>
                  </a:cubicBezTo>
                  <a:cubicBezTo>
                    <a:pt x="37" y="49"/>
                    <a:pt x="42" y="46"/>
                    <a:pt x="46" y="42"/>
                  </a:cubicBezTo>
                  <a:cubicBezTo>
                    <a:pt x="54" y="31"/>
                    <a:pt x="52" y="15"/>
                    <a:pt x="41" y="7"/>
                  </a:cubicBezTo>
                  <a:cubicBezTo>
                    <a:pt x="35" y="2"/>
                    <a:pt x="28" y="0"/>
                    <a:pt x="21" y="2"/>
                  </a:cubicBezTo>
                  <a:cubicBezTo>
                    <a:pt x="15" y="2"/>
                    <a:pt x="9" y="6"/>
                    <a:pt x="5" y="11"/>
                  </a:cubicBezTo>
                  <a:cubicBezTo>
                    <a:pt x="5" y="12"/>
                    <a:pt x="4" y="12"/>
                    <a:pt x="4" y="13"/>
                  </a:cubicBezTo>
                  <a:cubicBezTo>
                    <a:pt x="3" y="14"/>
                    <a:pt x="3" y="15"/>
                    <a:pt x="2" y="17"/>
                  </a:cubicBezTo>
                  <a:cubicBezTo>
                    <a:pt x="1" y="20"/>
                    <a:pt x="0" y="23"/>
                    <a:pt x="0" y="27"/>
                  </a:cubicBezTo>
                  <a:cubicBezTo>
                    <a:pt x="1" y="33"/>
                    <a:pt x="3" y="39"/>
                    <a:pt x="7" y="43"/>
                  </a:cubicBezTo>
                  <a:cubicBezTo>
                    <a:pt x="60" y="103"/>
                    <a:pt x="60" y="103"/>
                    <a:pt x="60" y="103"/>
                  </a:cubicBezTo>
                  <a:cubicBezTo>
                    <a:pt x="61" y="104"/>
                    <a:pt x="61" y="104"/>
                    <a:pt x="61" y="104"/>
                  </a:cubicBezTo>
                  <a:cubicBezTo>
                    <a:pt x="59" y="104"/>
                    <a:pt x="57" y="105"/>
                    <a:pt x="54" y="105"/>
                  </a:cubicBezTo>
                  <a:cubicBezTo>
                    <a:pt x="35" y="106"/>
                    <a:pt x="9" y="83"/>
                    <a:pt x="9" y="83"/>
                  </a:cubicBezTo>
                  <a:cubicBezTo>
                    <a:pt x="9" y="83"/>
                    <a:pt x="39" y="119"/>
                    <a:pt x="54" y="118"/>
                  </a:cubicBezTo>
                  <a:cubicBezTo>
                    <a:pt x="61" y="117"/>
                    <a:pt x="69" y="119"/>
                    <a:pt x="77" y="122"/>
                  </a:cubicBezTo>
                  <a:cubicBezTo>
                    <a:pt x="95" y="143"/>
                    <a:pt x="95" y="143"/>
                    <a:pt x="95" y="143"/>
                  </a:cubicBezTo>
                  <a:cubicBezTo>
                    <a:pt x="92" y="140"/>
                    <a:pt x="87" y="140"/>
                    <a:pt x="78" y="141"/>
                  </a:cubicBezTo>
                  <a:cubicBezTo>
                    <a:pt x="59" y="142"/>
                    <a:pt x="32" y="119"/>
                    <a:pt x="32" y="119"/>
                  </a:cubicBezTo>
                  <a:cubicBezTo>
                    <a:pt x="32" y="119"/>
                    <a:pt x="63" y="155"/>
                    <a:pt x="78" y="15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a:extLst>
                <a:ext uri="{FF2B5EF4-FFF2-40B4-BE49-F238E27FC236}">
                  <a16:creationId xmlns:a16="http://schemas.microsoft.com/office/drawing/2014/main" id="{1053DE0F-DC6F-4DF4-8070-6B91DB071D2C}"/>
                </a:ext>
              </a:extLst>
            </p:cNvPr>
            <p:cNvSpPr>
              <a:spLocks/>
            </p:cNvSpPr>
            <p:nvPr/>
          </p:nvSpPr>
          <p:spPr bwMode="auto">
            <a:xfrm>
              <a:off x="4355" y="703"/>
              <a:ext cx="239" cy="461"/>
            </a:xfrm>
            <a:custGeom>
              <a:avLst/>
              <a:gdLst>
                <a:gd name="T0" fmla="*/ 126 w 140"/>
                <a:gd name="T1" fmla="*/ 73 h 270"/>
                <a:gd name="T2" fmla="*/ 103 w 140"/>
                <a:gd name="T3" fmla="*/ 0 h 270"/>
                <a:gd name="T4" fmla="*/ 88 w 140"/>
                <a:gd name="T5" fmla="*/ 79 h 270"/>
                <a:gd name="T6" fmla="*/ 87 w 140"/>
                <a:gd name="T7" fmla="*/ 80 h 270"/>
                <a:gd name="T8" fmla="*/ 61 w 140"/>
                <a:gd name="T9" fmla="*/ 215 h 270"/>
                <a:gd name="T10" fmla="*/ 55 w 140"/>
                <a:gd name="T11" fmla="*/ 209 h 270"/>
                <a:gd name="T12" fmla="*/ 55 w 140"/>
                <a:gd name="T13" fmla="*/ 209 h 270"/>
                <a:gd name="T14" fmla="*/ 34 w 140"/>
                <a:gd name="T15" fmla="*/ 202 h 270"/>
                <a:gd name="T16" fmla="*/ 1 w 140"/>
                <a:gd name="T17" fmla="*/ 236 h 270"/>
                <a:gd name="T18" fmla="*/ 12 w 140"/>
                <a:gd name="T19" fmla="*/ 261 h 270"/>
                <a:gd name="T20" fmla="*/ 35 w 140"/>
                <a:gd name="T21" fmla="*/ 270 h 270"/>
                <a:gd name="T22" fmla="*/ 38 w 140"/>
                <a:gd name="T23" fmla="*/ 270 h 270"/>
                <a:gd name="T24" fmla="*/ 44 w 140"/>
                <a:gd name="T25" fmla="*/ 269 h 270"/>
                <a:gd name="T26" fmla="*/ 56 w 140"/>
                <a:gd name="T27" fmla="*/ 262 h 270"/>
                <a:gd name="T28" fmla="*/ 68 w 140"/>
                <a:gd name="T29" fmla="*/ 241 h 270"/>
                <a:gd name="T30" fmla="*/ 87 w 140"/>
                <a:gd name="T31" fmla="*/ 136 h 270"/>
                <a:gd name="T32" fmla="*/ 87 w 140"/>
                <a:gd name="T33" fmla="*/ 133 h 270"/>
                <a:gd name="T34" fmla="*/ 94 w 140"/>
                <a:gd name="T35" fmla="*/ 140 h 270"/>
                <a:gd name="T36" fmla="*/ 109 w 140"/>
                <a:gd name="T37" fmla="*/ 206 h 270"/>
                <a:gd name="T38" fmla="*/ 108 w 140"/>
                <a:gd name="T39" fmla="*/ 129 h 270"/>
                <a:gd name="T40" fmla="*/ 93 w 140"/>
                <a:gd name="T41" fmla="*/ 101 h 270"/>
                <a:gd name="T42" fmla="*/ 100 w 140"/>
                <a:gd name="T43" fmla="*/ 64 h 270"/>
                <a:gd name="T44" fmla="*/ 113 w 140"/>
                <a:gd name="T45" fmla="*/ 84 h 270"/>
                <a:gd name="T46" fmla="*/ 127 w 140"/>
                <a:gd name="T47" fmla="*/ 151 h 270"/>
                <a:gd name="T48" fmla="*/ 126 w 140"/>
                <a:gd name="T49" fmla="*/ 7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270">
                  <a:moveTo>
                    <a:pt x="126" y="73"/>
                  </a:moveTo>
                  <a:cubicBezTo>
                    <a:pt x="107" y="52"/>
                    <a:pt x="103" y="0"/>
                    <a:pt x="103" y="0"/>
                  </a:cubicBezTo>
                  <a:cubicBezTo>
                    <a:pt x="88" y="79"/>
                    <a:pt x="88" y="79"/>
                    <a:pt x="88" y="79"/>
                  </a:cubicBezTo>
                  <a:cubicBezTo>
                    <a:pt x="87" y="80"/>
                    <a:pt x="87" y="80"/>
                    <a:pt x="87" y="80"/>
                  </a:cubicBezTo>
                  <a:cubicBezTo>
                    <a:pt x="61" y="215"/>
                    <a:pt x="61" y="215"/>
                    <a:pt x="61" y="215"/>
                  </a:cubicBezTo>
                  <a:cubicBezTo>
                    <a:pt x="59" y="213"/>
                    <a:pt x="57" y="211"/>
                    <a:pt x="55" y="209"/>
                  </a:cubicBezTo>
                  <a:cubicBezTo>
                    <a:pt x="55" y="209"/>
                    <a:pt x="55" y="209"/>
                    <a:pt x="55" y="209"/>
                  </a:cubicBezTo>
                  <a:cubicBezTo>
                    <a:pt x="49" y="204"/>
                    <a:pt x="42" y="202"/>
                    <a:pt x="34" y="202"/>
                  </a:cubicBezTo>
                  <a:cubicBezTo>
                    <a:pt x="15" y="202"/>
                    <a:pt x="0" y="217"/>
                    <a:pt x="1" y="236"/>
                  </a:cubicBezTo>
                  <a:cubicBezTo>
                    <a:pt x="1" y="246"/>
                    <a:pt x="5" y="255"/>
                    <a:pt x="12" y="261"/>
                  </a:cubicBezTo>
                  <a:cubicBezTo>
                    <a:pt x="18" y="267"/>
                    <a:pt x="26" y="270"/>
                    <a:pt x="35" y="270"/>
                  </a:cubicBezTo>
                  <a:cubicBezTo>
                    <a:pt x="36" y="270"/>
                    <a:pt x="37" y="270"/>
                    <a:pt x="38" y="270"/>
                  </a:cubicBezTo>
                  <a:cubicBezTo>
                    <a:pt x="40" y="270"/>
                    <a:pt x="42" y="269"/>
                    <a:pt x="44" y="269"/>
                  </a:cubicBezTo>
                  <a:cubicBezTo>
                    <a:pt x="48" y="267"/>
                    <a:pt x="52" y="265"/>
                    <a:pt x="56" y="262"/>
                  </a:cubicBezTo>
                  <a:cubicBezTo>
                    <a:pt x="62" y="257"/>
                    <a:pt x="66" y="249"/>
                    <a:pt x="68" y="241"/>
                  </a:cubicBezTo>
                  <a:cubicBezTo>
                    <a:pt x="87" y="136"/>
                    <a:pt x="87" y="136"/>
                    <a:pt x="87" y="136"/>
                  </a:cubicBezTo>
                  <a:cubicBezTo>
                    <a:pt x="87" y="133"/>
                    <a:pt x="87" y="133"/>
                    <a:pt x="87" y="133"/>
                  </a:cubicBezTo>
                  <a:cubicBezTo>
                    <a:pt x="89" y="135"/>
                    <a:pt x="91" y="137"/>
                    <a:pt x="94" y="140"/>
                  </a:cubicBezTo>
                  <a:cubicBezTo>
                    <a:pt x="111" y="159"/>
                    <a:pt x="109" y="206"/>
                    <a:pt x="109" y="206"/>
                  </a:cubicBezTo>
                  <a:cubicBezTo>
                    <a:pt x="109" y="206"/>
                    <a:pt x="121" y="143"/>
                    <a:pt x="108" y="129"/>
                  </a:cubicBezTo>
                  <a:cubicBezTo>
                    <a:pt x="101" y="122"/>
                    <a:pt x="97" y="112"/>
                    <a:pt x="93" y="101"/>
                  </a:cubicBezTo>
                  <a:cubicBezTo>
                    <a:pt x="100" y="64"/>
                    <a:pt x="100" y="64"/>
                    <a:pt x="100" y="64"/>
                  </a:cubicBezTo>
                  <a:cubicBezTo>
                    <a:pt x="100" y="70"/>
                    <a:pt x="104" y="75"/>
                    <a:pt x="113" y="84"/>
                  </a:cubicBezTo>
                  <a:cubicBezTo>
                    <a:pt x="130" y="103"/>
                    <a:pt x="127" y="151"/>
                    <a:pt x="127" y="151"/>
                  </a:cubicBezTo>
                  <a:cubicBezTo>
                    <a:pt x="127" y="151"/>
                    <a:pt x="140" y="88"/>
                    <a:pt x="126" y="7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a:extLst>
                <a:ext uri="{FF2B5EF4-FFF2-40B4-BE49-F238E27FC236}">
                  <a16:creationId xmlns:a16="http://schemas.microsoft.com/office/drawing/2014/main" id="{FCD535C6-1328-47DF-85A2-F5EF040D3670}"/>
                </a:ext>
              </a:extLst>
            </p:cNvPr>
            <p:cNvSpPr>
              <a:spLocks/>
            </p:cNvSpPr>
            <p:nvPr/>
          </p:nvSpPr>
          <p:spPr bwMode="auto">
            <a:xfrm>
              <a:off x="5456" y="5221"/>
              <a:ext cx="214" cy="444"/>
            </a:xfrm>
            <a:custGeom>
              <a:avLst/>
              <a:gdLst>
                <a:gd name="T0" fmla="*/ 60 w 125"/>
                <a:gd name="T1" fmla="*/ 44 h 260"/>
                <a:gd name="T2" fmla="*/ 0 w 125"/>
                <a:gd name="T3" fmla="*/ 0 h 260"/>
                <a:gd name="T4" fmla="*/ 34 w 125"/>
                <a:gd name="T5" fmla="*/ 71 h 260"/>
                <a:gd name="T6" fmla="*/ 34 w 125"/>
                <a:gd name="T7" fmla="*/ 72 h 260"/>
                <a:gd name="T8" fmla="*/ 92 w 125"/>
                <a:gd name="T9" fmla="*/ 194 h 260"/>
                <a:gd name="T10" fmla="*/ 84 w 125"/>
                <a:gd name="T11" fmla="*/ 193 h 260"/>
                <a:gd name="T12" fmla="*/ 84 w 125"/>
                <a:gd name="T13" fmla="*/ 193 h 260"/>
                <a:gd name="T14" fmla="*/ 63 w 125"/>
                <a:gd name="T15" fmla="*/ 199 h 260"/>
                <a:gd name="T16" fmla="*/ 57 w 125"/>
                <a:gd name="T17" fmla="*/ 246 h 260"/>
                <a:gd name="T18" fmla="*/ 80 w 125"/>
                <a:gd name="T19" fmla="*/ 259 h 260"/>
                <a:gd name="T20" fmla="*/ 104 w 125"/>
                <a:gd name="T21" fmla="*/ 253 h 260"/>
                <a:gd name="T22" fmla="*/ 106 w 125"/>
                <a:gd name="T23" fmla="*/ 251 h 260"/>
                <a:gd name="T24" fmla="*/ 110 w 125"/>
                <a:gd name="T25" fmla="*/ 247 h 260"/>
                <a:gd name="T26" fmla="*/ 116 w 125"/>
                <a:gd name="T27" fmla="*/ 234 h 260"/>
                <a:gd name="T28" fmla="*/ 112 w 125"/>
                <a:gd name="T29" fmla="*/ 210 h 260"/>
                <a:gd name="T30" fmla="*/ 66 w 125"/>
                <a:gd name="T31" fmla="*/ 116 h 260"/>
                <a:gd name="T32" fmla="*/ 65 w 125"/>
                <a:gd name="T33" fmla="*/ 114 h 260"/>
                <a:gd name="T34" fmla="*/ 74 w 125"/>
                <a:gd name="T35" fmla="*/ 116 h 260"/>
                <a:gd name="T36" fmla="*/ 125 w 125"/>
                <a:gd name="T37" fmla="*/ 159 h 260"/>
                <a:gd name="T38" fmla="*/ 78 w 125"/>
                <a:gd name="T39" fmla="*/ 99 h 260"/>
                <a:gd name="T40" fmla="*/ 51 w 125"/>
                <a:gd name="T41" fmla="*/ 85 h 260"/>
                <a:gd name="T42" fmla="*/ 35 w 125"/>
                <a:gd name="T43" fmla="*/ 52 h 260"/>
                <a:gd name="T44" fmla="*/ 56 w 125"/>
                <a:gd name="T45" fmla="*/ 61 h 260"/>
                <a:gd name="T46" fmla="*/ 107 w 125"/>
                <a:gd name="T47" fmla="*/ 104 h 260"/>
                <a:gd name="T48" fmla="*/ 60 w 125"/>
                <a:gd name="T49"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260">
                  <a:moveTo>
                    <a:pt x="60" y="44"/>
                  </a:moveTo>
                  <a:cubicBezTo>
                    <a:pt x="34" y="39"/>
                    <a:pt x="0" y="0"/>
                    <a:pt x="0" y="0"/>
                  </a:cubicBezTo>
                  <a:cubicBezTo>
                    <a:pt x="34" y="71"/>
                    <a:pt x="34" y="71"/>
                    <a:pt x="34" y="71"/>
                  </a:cubicBezTo>
                  <a:cubicBezTo>
                    <a:pt x="34" y="72"/>
                    <a:pt x="34" y="72"/>
                    <a:pt x="34" y="72"/>
                  </a:cubicBezTo>
                  <a:cubicBezTo>
                    <a:pt x="92" y="194"/>
                    <a:pt x="92" y="194"/>
                    <a:pt x="92" y="194"/>
                  </a:cubicBezTo>
                  <a:cubicBezTo>
                    <a:pt x="90" y="193"/>
                    <a:pt x="87" y="193"/>
                    <a:pt x="84" y="193"/>
                  </a:cubicBezTo>
                  <a:cubicBezTo>
                    <a:pt x="84" y="193"/>
                    <a:pt x="84" y="193"/>
                    <a:pt x="84" y="193"/>
                  </a:cubicBezTo>
                  <a:cubicBezTo>
                    <a:pt x="76" y="192"/>
                    <a:pt x="69" y="195"/>
                    <a:pt x="63" y="199"/>
                  </a:cubicBezTo>
                  <a:cubicBezTo>
                    <a:pt x="48" y="210"/>
                    <a:pt x="46" y="231"/>
                    <a:pt x="57" y="246"/>
                  </a:cubicBezTo>
                  <a:cubicBezTo>
                    <a:pt x="63" y="254"/>
                    <a:pt x="71" y="258"/>
                    <a:pt x="80" y="259"/>
                  </a:cubicBezTo>
                  <a:cubicBezTo>
                    <a:pt x="88" y="260"/>
                    <a:pt x="97" y="258"/>
                    <a:pt x="104" y="253"/>
                  </a:cubicBezTo>
                  <a:cubicBezTo>
                    <a:pt x="105" y="252"/>
                    <a:pt x="106" y="251"/>
                    <a:pt x="106" y="251"/>
                  </a:cubicBezTo>
                  <a:cubicBezTo>
                    <a:pt x="108" y="249"/>
                    <a:pt x="109" y="248"/>
                    <a:pt x="110" y="247"/>
                  </a:cubicBezTo>
                  <a:cubicBezTo>
                    <a:pt x="113" y="243"/>
                    <a:pt x="115" y="238"/>
                    <a:pt x="116" y="234"/>
                  </a:cubicBezTo>
                  <a:cubicBezTo>
                    <a:pt x="117" y="226"/>
                    <a:pt x="116" y="218"/>
                    <a:pt x="112" y="210"/>
                  </a:cubicBezTo>
                  <a:cubicBezTo>
                    <a:pt x="66" y="116"/>
                    <a:pt x="66" y="116"/>
                    <a:pt x="66" y="116"/>
                  </a:cubicBezTo>
                  <a:cubicBezTo>
                    <a:pt x="65" y="114"/>
                    <a:pt x="65" y="114"/>
                    <a:pt x="65" y="114"/>
                  </a:cubicBezTo>
                  <a:cubicBezTo>
                    <a:pt x="68" y="114"/>
                    <a:pt x="71" y="115"/>
                    <a:pt x="74" y="116"/>
                  </a:cubicBezTo>
                  <a:cubicBezTo>
                    <a:pt x="99" y="120"/>
                    <a:pt x="125" y="159"/>
                    <a:pt x="125" y="159"/>
                  </a:cubicBezTo>
                  <a:cubicBezTo>
                    <a:pt x="125" y="159"/>
                    <a:pt x="98" y="102"/>
                    <a:pt x="78" y="99"/>
                  </a:cubicBezTo>
                  <a:cubicBezTo>
                    <a:pt x="70" y="97"/>
                    <a:pt x="60" y="92"/>
                    <a:pt x="51" y="85"/>
                  </a:cubicBezTo>
                  <a:cubicBezTo>
                    <a:pt x="35" y="52"/>
                    <a:pt x="35" y="52"/>
                    <a:pt x="35" y="52"/>
                  </a:cubicBezTo>
                  <a:cubicBezTo>
                    <a:pt x="38" y="57"/>
                    <a:pt x="44" y="58"/>
                    <a:pt x="56" y="61"/>
                  </a:cubicBezTo>
                  <a:cubicBezTo>
                    <a:pt x="81" y="65"/>
                    <a:pt x="107" y="104"/>
                    <a:pt x="107" y="104"/>
                  </a:cubicBezTo>
                  <a:cubicBezTo>
                    <a:pt x="107" y="104"/>
                    <a:pt x="80" y="47"/>
                    <a:pt x="60" y="4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a:extLst>
                <a:ext uri="{FF2B5EF4-FFF2-40B4-BE49-F238E27FC236}">
                  <a16:creationId xmlns:a16="http://schemas.microsoft.com/office/drawing/2014/main" id="{4A50DDB7-4C7F-47A2-BE8B-1FBC6BFB9DD3}"/>
                </a:ext>
              </a:extLst>
            </p:cNvPr>
            <p:cNvSpPr>
              <a:spLocks noEditPoints="1"/>
            </p:cNvSpPr>
            <p:nvPr/>
          </p:nvSpPr>
          <p:spPr bwMode="auto">
            <a:xfrm>
              <a:off x="4083" y="5732"/>
              <a:ext cx="197" cy="497"/>
            </a:xfrm>
            <a:custGeom>
              <a:avLst/>
              <a:gdLst>
                <a:gd name="T0" fmla="*/ 87 w 115"/>
                <a:gd name="T1" fmla="*/ 190 h 291"/>
                <a:gd name="T2" fmla="*/ 89 w 115"/>
                <a:gd name="T3" fmla="*/ 195 h 291"/>
                <a:gd name="T4" fmla="*/ 90 w 115"/>
                <a:gd name="T5" fmla="*/ 196 h 291"/>
                <a:gd name="T6" fmla="*/ 88 w 115"/>
                <a:gd name="T7" fmla="*/ 195 h 291"/>
                <a:gd name="T8" fmla="*/ 78 w 115"/>
                <a:gd name="T9" fmla="*/ 196 h 291"/>
                <a:gd name="T10" fmla="*/ 66 w 115"/>
                <a:gd name="T11" fmla="*/ 199 h 291"/>
                <a:gd name="T12" fmla="*/ 45 w 115"/>
                <a:gd name="T13" fmla="*/ 215 h 291"/>
                <a:gd name="T14" fmla="*/ 41 w 115"/>
                <a:gd name="T15" fmla="*/ 220 h 291"/>
                <a:gd name="T16" fmla="*/ 37 w 115"/>
                <a:gd name="T17" fmla="*/ 225 h 291"/>
                <a:gd name="T18" fmla="*/ 37 w 115"/>
                <a:gd name="T19" fmla="*/ 284 h 291"/>
                <a:gd name="T20" fmla="*/ 72 w 115"/>
                <a:gd name="T21" fmla="*/ 285 h 291"/>
                <a:gd name="T22" fmla="*/ 97 w 115"/>
                <a:gd name="T23" fmla="*/ 264 h 291"/>
                <a:gd name="T24" fmla="*/ 109 w 115"/>
                <a:gd name="T25" fmla="*/ 210 h 291"/>
                <a:gd name="T26" fmla="*/ 109 w 115"/>
                <a:gd name="T27" fmla="*/ 210 h 291"/>
                <a:gd name="T28" fmla="*/ 99 w 115"/>
                <a:gd name="T29" fmla="*/ 189 h 291"/>
                <a:gd name="T30" fmla="*/ 97 w 115"/>
                <a:gd name="T31" fmla="*/ 185 h 291"/>
                <a:gd name="T32" fmla="*/ 59 w 115"/>
                <a:gd name="T33" fmla="*/ 104 h 291"/>
                <a:gd name="T34" fmla="*/ 57 w 115"/>
                <a:gd name="T35" fmla="*/ 99 h 291"/>
                <a:gd name="T36" fmla="*/ 11 w 115"/>
                <a:gd name="T37" fmla="*/ 0 h 291"/>
                <a:gd name="T38" fmla="*/ 0 w 115"/>
                <a:gd name="T39" fmla="*/ 5 h 291"/>
                <a:gd name="T40" fmla="*/ 47 w 115"/>
                <a:gd name="T41" fmla="*/ 105 h 291"/>
                <a:gd name="T42" fmla="*/ 49 w 115"/>
                <a:gd name="T43" fmla="*/ 109 h 291"/>
                <a:gd name="T44" fmla="*/ 87 w 115"/>
                <a:gd name="T45" fmla="*/ 190 h 291"/>
                <a:gd name="T46" fmla="*/ 88 w 115"/>
                <a:gd name="T47" fmla="*/ 257 h 291"/>
                <a:gd name="T48" fmla="*/ 67 w 115"/>
                <a:gd name="T49" fmla="*/ 275 h 291"/>
                <a:gd name="T50" fmla="*/ 43 w 115"/>
                <a:gd name="T51" fmla="*/ 275 h 291"/>
                <a:gd name="T52" fmla="*/ 50 w 115"/>
                <a:gd name="T53" fmla="*/ 227 h 291"/>
                <a:gd name="T54" fmla="*/ 71 w 115"/>
                <a:gd name="T55" fmla="*/ 209 h 291"/>
                <a:gd name="T56" fmla="*/ 94 w 115"/>
                <a:gd name="T57" fmla="*/ 209 h 291"/>
                <a:gd name="T58" fmla="*/ 88 w 115"/>
                <a:gd name="T59" fmla="*/ 25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5" h="291">
                  <a:moveTo>
                    <a:pt x="87" y="190"/>
                  </a:moveTo>
                  <a:cubicBezTo>
                    <a:pt x="89" y="195"/>
                    <a:pt x="89" y="195"/>
                    <a:pt x="89" y="195"/>
                  </a:cubicBezTo>
                  <a:cubicBezTo>
                    <a:pt x="90" y="196"/>
                    <a:pt x="90" y="196"/>
                    <a:pt x="90" y="196"/>
                  </a:cubicBezTo>
                  <a:cubicBezTo>
                    <a:pt x="89" y="195"/>
                    <a:pt x="89" y="195"/>
                    <a:pt x="88" y="195"/>
                  </a:cubicBezTo>
                  <a:cubicBezTo>
                    <a:pt x="85" y="195"/>
                    <a:pt x="81" y="195"/>
                    <a:pt x="78" y="196"/>
                  </a:cubicBezTo>
                  <a:cubicBezTo>
                    <a:pt x="74" y="196"/>
                    <a:pt x="70" y="197"/>
                    <a:pt x="66" y="199"/>
                  </a:cubicBezTo>
                  <a:cubicBezTo>
                    <a:pt x="59" y="203"/>
                    <a:pt x="52" y="208"/>
                    <a:pt x="45" y="215"/>
                  </a:cubicBezTo>
                  <a:cubicBezTo>
                    <a:pt x="44" y="216"/>
                    <a:pt x="42" y="218"/>
                    <a:pt x="41" y="220"/>
                  </a:cubicBezTo>
                  <a:cubicBezTo>
                    <a:pt x="39" y="222"/>
                    <a:pt x="38" y="224"/>
                    <a:pt x="37" y="225"/>
                  </a:cubicBezTo>
                  <a:cubicBezTo>
                    <a:pt x="22" y="248"/>
                    <a:pt x="22" y="273"/>
                    <a:pt x="37" y="284"/>
                  </a:cubicBezTo>
                  <a:cubicBezTo>
                    <a:pt x="46" y="291"/>
                    <a:pt x="58" y="291"/>
                    <a:pt x="72" y="285"/>
                  </a:cubicBezTo>
                  <a:cubicBezTo>
                    <a:pt x="81" y="281"/>
                    <a:pt x="90" y="273"/>
                    <a:pt x="97" y="264"/>
                  </a:cubicBezTo>
                  <a:cubicBezTo>
                    <a:pt x="111" y="246"/>
                    <a:pt x="115" y="225"/>
                    <a:pt x="109" y="210"/>
                  </a:cubicBezTo>
                  <a:cubicBezTo>
                    <a:pt x="109" y="210"/>
                    <a:pt x="109" y="210"/>
                    <a:pt x="109" y="210"/>
                  </a:cubicBezTo>
                  <a:cubicBezTo>
                    <a:pt x="99" y="189"/>
                    <a:pt x="99" y="189"/>
                    <a:pt x="99" y="189"/>
                  </a:cubicBezTo>
                  <a:cubicBezTo>
                    <a:pt x="97" y="185"/>
                    <a:pt x="97" y="185"/>
                    <a:pt x="97" y="185"/>
                  </a:cubicBezTo>
                  <a:cubicBezTo>
                    <a:pt x="59" y="104"/>
                    <a:pt x="59" y="104"/>
                    <a:pt x="59" y="104"/>
                  </a:cubicBezTo>
                  <a:cubicBezTo>
                    <a:pt x="57" y="99"/>
                    <a:pt x="57" y="99"/>
                    <a:pt x="57" y="99"/>
                  </a:cubicBezTo>
                  <a:cubicBezTo>
                    <a:pt x="11" y="0"/>
                    <a:pt x="11" y="0"/>
                    <a:pt x="11" y="0"/>
                  </a:cubicBezTo>
                  <a:cubicBezTo>
                    <a:pt x="0" y="5"/>
                    <a:pt x="0" y="5"/>
                    <a:pt x="0" y="5"/>
                  </a:cubicBezTo>
                  <a:cubicBezTo>
                    <a:pt x="47" y="105"/>
                    <a:pt x="47" y="105"/>
                    <a:pt x="47" y="105"/>
                  </a:cubicBezTo>
                  <a:cubicBezTo>
                    <a:pt x="49" y="109"/>
                    <a:pt x="49" y="109"/>
                    <a:pt x="49" y="109"/>
                  </a:cubicBezTo>
                  <a:lnTo>
                    <a:pt x="87" y="190"/>
                  </a:lnTo>
                  <a:close/>
                  <a:moveTo>
                    <a:pt x="88" y="257"/>
                  </a:moveTo>
                  <a:cubicBezTo>
                    <a:pt x="82" y="265"/>
                    <a:pt x="75" y="271"/>
                    <a:pt x="67" y="275"/>
                  </a:cubicBezTo>
                  <a:cubicBezTo>
                    <a:pt x="58" y="279"/>
                    <a:pt x="49" y="279"/>
                    <a:pt x="43" y="275"/>
                  </a:cubicBezTo>
                  <a:cubicBezTo>
                    <a:pt x="33" y="267"/>
                    <a:pt x="36" y="245"/>
                    <a:pt x="50" y="227"/>
                  </a:cubicBezTo>
                  <a:cubicBezTo>
                    <a:pt x="56" y="219"/>
                    <a:pt x="63" y="213"/>
                    <a:pt x="71" y="209"/>
                  </a:cubicBezTo>
                  <a:cubicBezTo>
                    <a:pt x="80" y="205"/>
                    <a:pt x="89" y="205"/>
                    <a:pt x="94" y="209"/>
                  </a:cubicBezTo>
                  <a:cubicBezTo>
                    <a:pt x="105" y="217"/>
                    <a:pt x="102" y="239"/>
                    <a:pt x="88" y="2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a:extLst>
                <a:ext uri="{FF2B5EF4-FFF2-40B4-BE49-F238E27FC236}">
                  <a16:creationId xmlns:a16="http://schemas.microsoft.com/office/drawing/2014/main" id="{7AD25BC9-C557-4927-9CAB-D8423D325662}"/>
                </a:ext>
              </a:extLst>
            </p:cNvPr>
            <p:cNvSpPr>
              <a:spLocks noEditPoints="1"/>
            </p:cNvSpPr>
            <p:nvPr/>
          </p:nvSpPr>
          <p:spPr bwMode="auto">
            <a:xfrm>
              <a:off x="4203" y="5487"/>
              <a:ext cx="169" cy="428"/>
            </a:xfrm>
            <a:custGeom>
              <a:avLst/>
              <a:gdLst>
                <a:gd name="T0" fmla="*/ 74 w 99"/>
                <a:gd name="T1" fmla="*/ 163 h 250"/>
                <a:gd name="T2" fmla="*/ 76 w 99"/>
                <a:gd name="T3" fmla="*/ 166 h 250"/>
                <a:gd name="T4" fmla="*/ 77 w 99"/>
                <a:gd name="T5" fmla="*/ 167 h 250"/>
                <a:gd name="T6" fmla="*/ 75 w 99"/>
                <a:gd name="T7" fmla="*/ 167 h 250"/>
                <a:gd name="T8" fmla="*/ 67 w 99"/>
                <a:gd name="T9" fmla="*/ 167 h 250"/>
                <a:gd name="T10" fmla="*/ 56 w 99"/>
                <a:gd name="T11" fmla="*/ 170 h 250"/>
                <a:gd name="T12" fmla="*/ 39 w 99"/>
                <a:gd name="T13" fmla="*/ 184 h 250"/>
                <a:gd name="T14" fmla="*/ 34 w 99"/>
                <a:gd name="T15" fmla="*/ 188 h 250"/>
                <a:gd name="T16" fmla="*/ 31 w 99"/>
                <a:gd name="T17" fmla="*/ 193 h 250"/>
                <a:gd name="T18" fmla="*/ 31 w 99"/>
                <a:gd name="T19" fmla="*/ 243 h 250"/>
                <a:gd name="T20" fmla="*/ 61 w 99"/>
                <a:gd name="T21" fmla="*/ 244 h 250"/>
                <a:gd name="T22" fmla="*/ 83 w 99"/>
                <a:gd name="T23" fmla="*/ 226 h 250"/>
                <a:gd name="T24" fmla="*/ 93 w 99"/>
                <a:gd name="T25" fmla="*/ 180 h 250"/>
                <a:gd name="T26" fmla="*/ 93 w 99"/>
                <a:gd name="T27" fmla="*/ 180 h 250"/>
                <a:gd name="T28" fmla="*/ 85 w 99"/>
                <a:gd name="T29" fmla="*/ 162 h 250"/>
                <a:gd name="T30" fmla="*/ 83 w 99"/>
                <a:gd name="T31" fmla="*/ 158 h 250"/>
                <a:gd name="T32" fmla="*/ 50 w 99"/>
                <a:gd name="T33" fmla="*/ 88 h 250"/>
                <a:gd name="T34" fmla="*/ 48 w 99"/>
                <a:gd name="T35" fmla="*/ 84 h 250"/>
                <a:gd name="T36" fmla="*/ 9 w 99"/>
                <a:gd name="T37" fmla="*/ 0 h 250"/>
                <a:gd name="T38" fmla="*/ 0 w 99"/>
                <a:gd name="T39" fmla="*/ 4 h 250"/>
                <a:gd name="T40" fmla="*/ 40 w 99"/>
                <a:gd name="T41" fmla="*/ 89 h 250"/>
                <a:gd name="T42" fmla="*/ 42 w 99"/>
                <a:gd name="T43" fmla="*/ 93 h 250"/>
                <a:gd name="T44" fmla="*/ 74 w 99"/>
                <a:gd name="T45" fmla="*/ 163 h 250"/>
                <a:gd name="T46" fmla="*/ 75 w 99"/>
                <a:gd name="T47" fmla="*/ 220 h 250"/>
                <a:gd name="T48" fmla="*/ 57 w 99"/>
                <a:gd name="T49" fmla="*/ 235 h 250"/>
                <a:gd name="T50" fmla="*/ 37 w 99"/>
                <a:gd name="T51" fmla="*/ 236 h 250"/>
                <a:gd name="T52" fmla="*/ 42 w 99"/>
                <a:gd name="T53" fmla="*/ 194 h 250"/>
                <a:gd name="T54" fmla="*/ 60 w 99"/>
                <a:gd name="T55" fmla="*/ 179 h 250"/>
                <a:gd name="T56" fmla="*/ 81 w 99"/>
                <a:gd name="T57" fmla="*/ 179 h 250"/>
                <a:gd name="T58" fmla="*/ 75 w 99"/>
                <a:gd name="T59" fmla="*/ 22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250">
                  <a:moveTo>
                    <a:pt x="74" y="163"/>
                  </a:moveTo>
                  <a:cubicBezTo>
                    <a:pt x="76" y="166"/>
                    <a:pt x="76" y="166"/>
                    <a:pt x="76" y="166"/>
                  </a:cubicBezTo>
                  <a:cubicBezTo>
                    <a:pt x="77" y="167"/>
                    <a:pt x="77" y="167"/>
                    <a:pt x="77" y="167"/>
                  </a:cubicBezTo>
                  <a:cubicBezTo>
                    <a:pt x="76" y="167"/>
                    <a:pt x="76" y="167"/>
                    <a:pt x="75" y="167"/>
                  </a:cubicBezTo>
                  <a:cubicBezTo>
                    <a:pt x="72" y="167"/>
                    <a:pt x="69" y="167"/>
                    <a:pt x="67" y="167"/>
                  </a:cubicBezTo>
                  <a:cubicBezTo>
                    <a:pt x="63" y="168"/>
                    <a:pt x="60" y="169"/>
                    <a:pt x="56" y="170"/>
                  </a:cubicBezTo>
                  <a:cubicBezTo>
                    <a:pt x="50" y="173"/>
                    <a:pt x="44" y="178"/>
                    <a:pt x="39" y="184"/>
                  </a:cubicBezTo>
                  <a:cubicBezTo>
                    <a:pt x="37" y="185"/>
                    <a:pt x="36" y="187"/>
                    <a:pt x="34" y="188"/>
                  </a:cubicBezTo>
                  <a:cubicBezTo>
                    <a:pt x="33" y="190"/>
                    <a:pt x="32" y="191"/>
                    <a:pt x="31" y="193"/>
                  </a:cubicBezTo>
                  <a:cubicBezTo>
                    <a:pt x="19" y="212"/>
                    <a:pt x="18" y="233"/>
                    <a:pt x="31" y="243"/>
                  </a:cubicBezTo>
                  <a:cubicBezTo>
                    <a:pt x="39" y="249"/>
                    <a:pt x="50" y="250"/>
                    <a:pt x="61" y="244"/>
                  </a:cubicBezTo>
                  <a:cubicBezTo>
                    <a:pt x="69" y="240"/>
                    <a:pt x="77" y="234"/>
                    <a:pt x="83" y="226"/>
                  </a:cubicBezTo>
                  <a:cubicBezTo>
                    <a:pt x="95" y="210"/>
                    <a:pt x="99" y="192"/>
                    <a:pt x="93" y="180"/>
                  </a:cubicBezTo>
                  <a:cubicBezTo>
                    <a:pt x="93" y="180"/>
                    <a:pt x="93" y="180"/>
                    <a:pt x="93" y="180"/>
                  </a:cubicBezTo>
                  <a:cubicBezTo>
                    <a:pt x="85" y="162"/>
                    <a:pt x="85" y="162"/>
                    <a:pt x="85" y="162"/>
                  </a:cubicBezTo>
                  <a:cubicBezTo>
                    <a:pt x="83" y="158"/>
                    <a:pt x="83" y="158"/>
                    <a:pt x="83" y="158"/>
                  </a:cubicBezTo>
                  <a:cubicBezTo>
                    <a:pt x="50" y="88"/>
                    <a:pt x="50" y="88"/>
                    <a:pt x="50" y="88"/>
                  </a:cubicBezTo>
                  <a:cubicBezTo>
                    <a:pt x="48" y="84"/>
                    <a:pt x="48" y="84"/>
                    <a:pt x="48" y="84"/>
                  </a:cubicBezTo>
                  <a:cubicBezTo>
                    <a:pt x="9" y="0"/>
                    <a:pt x="9" y="0"/>
                    <a:pt x="9" y="0"/>
                  </a:cubicBezTo>
                  <a:cubicBezTo>
                    <a:pt x="0" y="4"/>
                    <a:pt x="0" y="4"/>
                    <a:pt x="0" y="4"/>
                  </a:cubicBezTo>
                  <a:cubicBezTo>
                    <a:pt x="40" y="89"/>
                    <a:pt x="40" y="89"/>
                    <a:pt x="40" y="89"/>
                  </a:cubicBezTo>
                  <a:cubicBezTo>
                    <a:pt x="42" y="93"/>
                    <a:pt x="42" y="93"/>
                    <a:pt x="42" y="93"/>
                  </a:cubicBezTo>
                  <a:lnTo>
                    <a:pt x="74" y="163"/>
                  </a:lnTo>
                  <a:close/>
                  <a:moveTo>
                    <a:pt x="75" y="220"/>
                  </a:moveTo>
                  <a:cubicBezTo>
                    <a:pt x="70" y="227"/>
                    <a:pt x="64" y="232"/>
                    <a:pt x="57" y="235"/>
                  </a:cubicBezTo>
                  <a:cubicBezTo>
                    <a:pt x="49" y="239"/>
                    <a:pt x="42" y="239"/>
                    <a:pt x="37" y="236"/>
                  </a:cubicBezTo>
                  <a:cubicBezTo>
                    <a:pt x="28" y="229"/>
                    <a:pt x="30" y="210"/>
                    <a:pt x="42" y="194"/>
                  </a:cubicBezTo>
                  <a:cubicBezTo>
                    <a:pt x="47" y="188"/>
                    <a:pt x="54" y="182"/>
                    <a:pt x="60" y="179"/>
                  </a:cubicBezTo>
                  <a:cubicBezTo>
                    <a:pt x="69" y="175"/>
                    <a:pt x="76" y="175"/>
                    <a:pt x="81" y="179"/>
                  </a:cubicBezTo>
                  <a:cubicBezTo>
                    <a:pt x="90" y="186"/>
                    <a:pt x="87" y="205"/>
                    <a:pt x="75" y="2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
              <a:extLst>
                <a:ext uri="{FF2B5EF4-FFF2-40B4-BE49-F238E27FC236}">
                  <a16:creationId xmlns:a16="http://schemas.microsoft.com/office/drawing/2014/main" id="{B13A42ED-7390-4EBE-8FEC-029B0F5A1475}"/>
                </a:ext>
              </a:extLst>
            </p:cNvPr>
            <p:cNvSpPr>
              <a:spLocks noEditPoints="1"/>
            </p:cNvSpPr>
            <p:nvPr/>
          </p:nvSpPr>
          <p:spPr bwMode="auto">
            <a:xfrm>
              <a:off x="5055" y="5366"/>
              <a:ext cx="253" cy="463"/>
            </a:xfrm>
            <a:custGeom>
              <a:avLst/>
              <a:gdLst>
                <a:gd name="T0" fmla="*/ 101 w 148"/>
                <a:gd name="T1" fmla="*/ 201 h 271"/>
                <a:gd name="T2" fmla="*/ 100 w 148"/>
                <a:gd name="T3" fmla="*/ 205 h 271"/>
                <a:gd name="T4" fmla="*/ 100 w 148"/>
                <a:gd name="T5" fmla="*/ 207 h 271"/>
                <a:gd name="T6" fmla="*/ 99 w 148"/>
                <a:gd name="T7" fmla="*/ 205 h 271"/>
                <a:gd name="T8" fmla="*/ 90 w 148"/>
                <a:gd name="T9" fmla="*/ 200 h 271"/>
                <a:gd name="T10" fmla="*/ 78 w 148"/>
                <a:gd name="T11" fmla="*/ 196 h 271"/>
                <a:gd name="T12" fmla="*/ 53 w 148"/>
                <a:gd name="T13" fmla="*/ 196 h 271"/>
                <a:gd name="T14" fmla="*/ 46 w 148"/>
                <a:gd name="T15" fmla="*/ 198 h 271"/>
                <a:gd name="T16" fmla="*/ 40 w 148"/>
                <a:gd name="T17" fmla="*/ 200 h 271"/>
                <a:gd name="T18" fmla="*/ 5 w 148"/>
                <a:gd name="T19" fmla="*/ 248 h 271"/>
                <a:gd name="T20" fmla="*/ 34 w 148"/>
                <a:gd name="T21" fmla="*/ 269 h 271"/>
                <a:gd name="T22" fmla="*/ 67 w 148"/>
                <a:gd name="T23" fmla="*/ 267 h 271"/>
                <a:gd name="T24" fmla="*/ 107 w 148"/>
                <a:gd name="T25" fmla="*/ 230 h 271"/>
                <a:gd name="T26" fmla="*/ 107 w 148"/>
                <a:gd name="T27" fmla="*/ 230 h 271"/>
                <a:gd name="T28" fmla="*/ 111 w 148"/>
                <a:gd name="T29" fmla="*/ 207 h 271"/>
                <a:gd name="T30" fmla="*/ 112 w 148"/>
                <a:gd name="T31" fmla="*/ 202 h 271"/>
                <a:gd name="T32" fmla="*/ 128 w 148"/>
                <a:gd name="T33" fmla="*/ 114 h 271"/>
                <a:gd name="T34" fmla="*/ 129 w 148"/>
                <a:gd name="T35" fmla="*/ 109 h 271"/>
                <a:gd name="T36" fmla="*/ 148 w 148"/>
                <a:gd name="T37" fmla="*/ 2 h 271"/>
                <a:gd name="T38" fmla="*/ 137 w 148"/>
                <a:gd name="T39" fmla="*/ 0 h 271"/>
                <a:gd name="T40" fmla="*/ 118 w 148"/>
                <a:gd name="T41" fmla="*/ 108 h 271"/>
                <a:gd name="T42" fmla="*/ 117 w 148"/>
                <a:gd name="T43" fmla="*/ 113 h 271"/>
                <a:gd name="T44" fmla="*/ 101 w 148"/>
                <a:gd name="T45" fmla="*/ 201 h 271"/>
                <a:gd name="T46" fmla="*/ 63 w 148"/>
                <a:gd name="T47" fmla="*/ 256 h 271"/>
                <a:gd name="T48" fmla="*/ 36 w 148"/>
                <a:gd name="T49" fmla="*/ 258 h 271"/>
                <a:gd name="T50" fmla="*/ 16 w 148"/>
                <a:gd name="T51" fmla="*/ 245 h 271"/>
                <a:gd name="T52" fmla="*/ 49 w 148"/>
                <a:gd name="T53" fmla="*/ 209 h 271"/>
                <a:gd name="T54" fmla="*/ 76 w 148"/>
                <a:gd name="T55" fmla="*/ 207 h 271"/>
                <a:gd name="T56" fmla="*/ 96 w 148"/>
                <a:gd name="T57" fmla="*/ 220 h 271"/>
                <a:gd name="T58" fmla="*/ 63 w 148"/>
                <a:gd name="T59" fmla="*/ 25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71">
                  <a:moveTo>
                    <a:pt x="101" y="201"/>
                  </a:moveTo>
                  <a:cubicBezTo>
                    <a:pt x="100" y="205"/>
                    <a:pt x="100" y="205"/>
                    <a:pt x="100" y="205"/>
                  </a:cubicBezTo>
                  <a:cubicBezTo>
                    <a:pt x="100" y="207"/>
                    <a:pt x="100" y="207"/>
                    <a:pt x="100" y="207"/>
                  </a:cubicBezTo>
                  <a:cubicBezTo>
                    <a:pt x="100" y="206"/>
                    <a:pt x="99" y="206"/>
                    <a:pt x="99" y="205"/>
                  </a:cubicBezTo>
                  <a:cubicBezTo>
                    <a:pt x="96" y="203"/>
                    <a:pt x="94" y="201"/>
                    <a:pt x="90" y="200"/>
                  </a:cubicBezTo>
                  <a:cubicBezTo>
                    <a:pt x="87" y="198"/>
                    <a:pt x="83" y="197"/>
                    <a:pt x="78" y="196"/>
                  </a:cubicBezTo>
                  <a:cubicBezTo>
                    <a:pt x="70" y="194"/>
                    <a:pt x="62" y="195"/>
                    <a:pt x="53" y="196"/>
                  </a:cubicBezTo>
                  <a:cubicBezTo>
                    <a:pt x="50" y="197"/>
                    <a:pt x="48" y="198"/>
                    <a:pt x="46" y="198"/>
                  </a:cubicBezTo>
                  <a:cubicBezTo>
                    <a:pt x="44" y="199"/>
                    <a:pt x="42" y="200"/>
                    <a:pt x="40" y="200"/>
                  </a:cubicBezTo>
                  <a:cubicBezTo>
                    <a:pt x="15" y="210"/>
                    <a:pt x="0" y="230"/>
                    <a:pt x="5" y="248"/>
                  </a:cubicBezTo>
                  <a:cubicBezTo>
                    <a:pt x="9" y="259"/>
                    <a:pt x="19" y="267"/>
                    <a:pt x="34" y="269"/>
                  </a:cubicBezTo>
                  <a:cubicBezTo>
                    <a:pt x="44" y="271"/>
                    <a:pt x="55" y="270"/>
                    <a:pt x="67" y="267"/>
                  </a:cubicBezTo>
                  <a:cubicBezTo>
                    <a:pt x="89" y="260"/>
                    <a:pt x="104" y="245"/>
                    <a:pt x="107" y="230"/>
                  </a:cubicBezTo>
                  <a:cubicBezTo>
                    <a:pt x="107" y="230"/>
                    <a:pt x="107" y="230"/>
                    <a:pt x="107" y="230"/>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37" y="0"/>
                    <a:pt x="137" y="0"/>
                    <a:pt x="137" y="0"/>
                  </a:cubicBezTo>
                  <a:cubicBezTo>
                    <a:pt x="118" y="108"/>
                    <a:pt x="118" y="108"/>
                    <a:pt x="118" y="108"/>
                  </a:cubicBezTo>
                  <a:cubicBezTo>
                    <a:pt x="117" y="113"/>
                    <a:pt x="117" y="113"/>
                    <a:pt x="117" y="113"/>
                  </a:cubicBezTo>
                  <a:lnTo>
                    <a:pt x="101" y="201"/>
                  </a:lnTo>
                  <a:close/>
                  <a:moveTo>
                    <a:pt x="63" y="256"/>
                  </a:moveTo>
                  <a:cubicBezTo>
                    <a:pt x="54" y="259"/>
                    <a:pt x="44" y="260"/>
                    <a:pt x="36" y="258"/>
                  </a:cubicBezTo>
                  <a:cubicBezTo>
                    <a:pt x="25" y="256"/>
                    <a:pt x="18" y="251"/>
                    <a:pt x="16" y="245"/>
                  </a:cubicBezTo>
                  <a:cubicBezTo>
                    <a:pt x="12" y="232"/>
                    <a:pt x="27" y="216"/>
                    <a:pt x="49" y="209"/>
                  </a:cubicBezTo>
                  <a:cubicBezTo>
                    <a:pt x="58" y="206"/>
                    <a:pt x="68" y="205"/>
                    <a:pt x="76" y="207"/>
                  </a:cubicBezTo>
                  <a:cubicBezTo>
                    <a:pt x="87" y="209"/>
                    <a:pt x="94" y="214"/>
                    <a:pt x="96" y="220"/>
                  </a:cubicBezTo>
                  <a:cubicBezTo>
                    <a:pt x="100" y="233"/>
                    <a:pt x="85" y="249"/>
                    <a:pt x="63" y="25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
              <a:extLst>
                <a:ext uri="{FF2B5EF4-FFF2-40B4-BE49-F238E27FC236}">
                  <a16:creationId xmlns:a16="http://schemas.microsoft.com/office/drawing/2014/main" id="{86726E0A-8393-4AF7-B237-7A4F818A0977}"/>
                </a:ext>
              </a:extLst>
            </p:cNvPr>
            <p:cNvSpPr>
              <a:spLocks noEditPoints="1"/>
            </p:cNvSpPr>
            <p:nvPr/>
          </p:nvSpPr>
          <p:spPr bwMode="auto">
            <a:xfrm>
              <a:off x="5547" y="4672"/>
              <a:ext cx="126" cy="340"/>
            </a:xfrm>
            <a:custGeom>
              <a:avLst/>
              <a:gdLst>
                <a:gd name="T0" fmla="*/ 66 w 74"/>
                <a:gd name="T1" fmla="*/ 144 h 199"/>
                <a:gd name="T2" fmla="*/ 66 w 74"/>
                <a:gd name="T3" fmla="*/ 147 h 199"/>
                <a:gd name="T4" fmla="*/ 66 w 74"/>
                <a:gd name="T5" fmla="*/ 148 h 199"/>
                <a:gd name="T6" fmla="*/ 65 w 74"/>
                <a:gd name="T7" fmla="*/ 147 h 199"/>
                <a:gd name="T8" fmla="*/ 58 w 74"/>
                <a:gd name="T9" fmla="*/ 144 h 199"/>
                <a:gd name="T10" fmla="*/ 50 w 74"/>
                <a:gd name="T11" fmla="*/ 143 h 199"/>
                <a:gd name="T12" fmla="*/ 32 w 74"/>
                <a:gd name="T13" fmla="*/ 147 h 199"/>
                <a:gd name="T14" fmla="*/ 27 w 74"/>
                <a:gd name="T15" fmla="*/ 149 h 199"/>
                <a:gd name="T16" fmla="*/ 23 w 74"/>
                <a:gd name="T17" fmla="*/ 151 h 199"/>
                <a:gd name="T18" fmla="*/ 6 w 74"/>
                <a:gd name="T19" fmla="*/ 188 h 199"/>
                <a:gd name="T20" fmla="*/ 28 w 74"/>
                <a:gd name="T21" fmla="*/ 199 h 199"/>
                <a:gd name="T22" fmla="*/ 50 w 74"/>
                <a:gd name="T23" fmla="*/ 194 h 199"/>
                <a:gd name="T24" fmla="*/ 74 w 74"/>
                <a:gd name="T25" fmla="*/ 163 h 199"/>
                <a:gd name="T26" fmla="*/ 74 w 74"/>
                <a:gd name="T27" fmla="*/ 163 h 199"/>
                <a:gd name="T28" fmla="*/ 74 w 74"/>
                <a:gd name="T29" fmla="*/ 146 h 199"/>
                <a:gd name="T30" fmla="*/ 74 w 74"/>
                <a:gd name="T31" fmla="*/ 143 h 199"/>
                <a:gd name="T32" fmla="*/ 74 w 74"/>
                <a:gd name="T33" fmla="*/ 80 h 199"/>
                <a:gd name="T34" fmla="*/ 74 w 74"/>
                <a:gd name="T35" fmla="*/ 77 h 199"/>
                <a:gd name="T36" fmla="*/ 74 w 74"/>
                <a:gd name="T37" fmla="*/ 0 h 199"/>
                <a:gd name="T38" fmla="*/ 66 w 74"/>
                <a:gd name="T39" fmla="*/ 0 h 199"/>
                <a:gd name="T40" fmla="*/ 66 w 74"/>
                <a:gd name="T41" fmla="*/ 77 h 199"/>
                <a:gd name="T42" fmla="*/ 66 w 74"/>
                <a:gd name="T43" fmla="*/ 81 h 199"/>
                <a:gd name="T44" fmla="*/ 66 w 74"/>
                <a:gd name="T45" fmla="*/ 144 h 199"/>
                <a:gd name="T46" fmla="*/ 47 w 74"/>
                <a:gd name="T47" fmla="*/ 187 h 199"/>
                <a:gd name="T48" fmla="*/ 28 w 74"/>
                <a:gd name="T49" fmla="*/ 191 h 199"/>
                <a:gd name="T50" fmla="*/ 13 w 74"/>
                <a:gd name="T51" fmla="*/ 184 h 199"/>
                <a:gd name="T52" fmla="*/ 31 w 74"/>
                <a:gd name="T53" fmla="*/ 156 h 199"/>
                <a:gd name="T54" fmla="*/ 50 w 74"/>
                <a:gd name="T55" fmla="*/ 151 h 199"/>
                <a:gd name="T56" fmla="*/ 65 w 74"/>
                <a:gd name="T57" fmla="*/ 158 h 199"/>
                <a:gd name="T58" fmla="*/ 47 w 74"/>
                <a:gd name="T59"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4" h="199">
                  <a:moveTo>
                    <a:pt x="66" y="144"/>
                  </a:moveTo>
                  <a:cubicBezTo>
                    <a:pt x="66" y="147"/>
                    <a:pt x="66" y="147"/>
                    <a:pt x="66" y="147"/>
                  </a:cubicBezTo>
                  <a:cubicBezTo>
                    <a:pt x="66" y="148"/>
                    <a:pt x="66" y="148"/>
                    <a:pt x="66" y="148"/>
                  </a:cubicBezTo>
                  <a:cubicBezTo>
                    <a:pt x="65" y="147"/>
                    <a:pt x="65" y="147"/>
                    <a:pt x="65" y="147"/>
                  </a:cubicBezTo>
                  <a:cubicBezTo>
                    <a:pt x="63" y="146"/>
                    <a:pt x="61" y="145"/>
                    <a:pt x="58" y="144"/>
                  </a:cubicBezTo>
                  <a:cubicBezTo>
                    <a:pt x="56" y="144"/>
                    <a:pt x="53" y="143"/>
                    <a:pt x="50" y="143"/>
                  </a:cubicBezTo>
                  <a:cubicBezTo>
                    <a:pt x="44" y="143"/>
                    <a:pt x="38" y="144"/>
                    <a:pt x="32" y="147"/>
                  </a:cubicBezTo>
                  <a:cubicBezTo>
                    <a:pt x="30" y="147"/>
                    <a:pt x="29" y="148"/>
                    <a:pt x="27" y="149"/>
                  </a:cubicBezTo>
                  <a:cubicBezTo>
                    <a:pt x="26" y="149"/>
                    <a:pt x="25" y="150"/>
                    <a:pt x="23" y="151"/>
                  </a:cubicBezTo>
                  <a:cubicBezTo>
                    <a:pt x="7" y="161"/>
                    <a:pt x="0" y="176"/>
                    <a:pt x="6" y="188"/>
                  </a:cubicBezTo>
                  <a:cubicBezTo>
                    <a:pt x="9" y="195"/>
                    <a:pt x="17" y="199"/>
                    <a:pt x="28" y="199"/>
                  </a:cubicBezTo>
                  <a:cubicBezTo>
                    <a:pt x="35" y="199"/>
                    <a:pt x="43" y="197"/>
                    <a:pt x="50" y="194"/>
                  </a:cubicBezTo>
                  <a:cubicBezTo>
                    <a:pt x="65" y="186"/>
                    <a:pt x="73" y="174"/>
                    <a:pt x="74" y="163"/>
                  </a:cubicBezTo>
                  <a:cubicBezTo>
                    <a:pt x="74" y="163"/>
                    <a:pt x="74" y="163"/>
                    <a:pt x="74" y="163"/>
                  </a:cubicBezTo>
                  <a:cubicBezTo>
                    <a:pt x="74" y="146"/>
                    <a:pt x="74" y="146"/>
                    <a:pt x="74" y="146"/>
                  </a:cubicBezTo>
                  <a:cubicBezTo>
                    <a:pt x="74" y="143"/>
                    <a:pt x="74" y="143"/>
                    <a:pt x="74" y="143"/>
                  </a:cubicBezTo>
                  <a:cubicBezTo>
                    <a:pt x="74" y="80"/>
                    <a:pt x="74" y="80"/>
                    <a:pt x="74" y="80"/>
                  </a:cubicBezTo>
                  <a:cubicBezTo>
                    <a:pt x="74" y="77"/>
                    <a:pt x="74" y="77"/>
                    <a:pt x="74" y="77"/>
                  </a:cubicBezTo>
                  <a:cubicBezTo>
                    <a:pt x="74" y="0"/>
                    <a:pt x="74" y="0"/>
                    <a:pt x="74" y="0"/>
                  </a:cubicBezTo>
                  <a:cubicBezTo>
                    <a:pt x="66" y="0"/>
                    <a:pt x="66" y="0"/>
                    <a:pt x="66" y="0"/>
                  </a:cubicBezTo>
                  <a:cubicBezTo>
                    <a:pt x="66" y="77"/>
                    <a:pt x="66" y="77"/>
                    <a:pt x="66" y="77"/>
                  </a:cubicBezTo>
                  <a:cubicBezTo>
                    <a:pt x="66" y="81"/>
                    <a:pt x="66" y="81"/>
                    <a:pt x="66" y="81"/>
                  </a:cubicBezTo>
                  <a:lnTo>
                    <a:pt x="66" y="144"/>
                  </a:lnTo>
                  <a:close/>
                  <a:moveTo>
                    <a:pt x="47" y="187"/>
                  </a:moveTo>
                  <a:cubicBezTo>
                    <a:pt x="40" y="190"/>
                    <a:pt x="34" y="191"/>
                    <a:pt x="28" y="191"/>
                  </a:cubicBezTo>
                  <a:cubicBezTo>
                    <a:pt x="20" y="191"/>
                    <a:pt x="15" y="189"/>
                    <a:pt x="13" y="184"/>
                  </a:cubicBezTo>
                  <a:cubicBezTo>
                    <a:pt x="8" y="176"/>
                    <a:pt x="17" y="163"/>
                    <a:pt x="31" y="156"/>
                  </a:cubicBezTo>
                  <a:cubicBezTo>
                    <a:pt x="37" y="153"/>
                    <a:pt x="44" y="151"/>
                    <a:pt x="50" y="151"/>
                  </a:cubicBezTo>
                  <a:cubicBezTo>
                    <a:pt x="57" y="151"/>
                    <a:pt x="63" y="154"/>
                    <a:pt x="65" y="158"/>
                  </a:cubicBezTo>
                  <a:cubicBezTo>
                    <a:pt x="69" y="166"/>
                    <a:pt x="61" y="179"/>
                    <a:pt x="47"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a:extLst>
                <a:ext uri="{FF2B5EF4-FFF2-40B4-BE49-F238E27FC236}">
                  <a16:creationId xmlns:a16="http://schemas.microsoft.com/office/drawing/2014/main" id="{81D08BB4-2488-473A-A127-9122CAC1D51F}"/>
                </a:ext>
              </a:extLst>
            </p:cNvPr>
            <p:cNvSpPr>
              <a:spLocks noEditPoints="1"/>
            </p:cNvSpPr>
            <p:nvPr/>
          </p:nvSpPr>
          <p:spPr bwMode="auto">
            <a:xfrm>
              <a:off x="5176" y="4032"/>
              <a:ext cx="113" cy="160"/>
            </a:xfrm>
            <a:custGeom>
              <a:avLst/>
              <a:gdLst>
                <a:gd name="T0" fmla="*/ 14 w 66"/>
                <a:gd name="T1" fmla="*/ 39 h 94"/>
                <a:gd name="T2" fmla="*/ 13 w 66"/>
                <a:gd name="T3" fmla="*/ 37 h 94"/>
                <a:gd name="T4" fmla="*/ 13 w 66"/>
                <a:gd name="T5" fmla="*/ 37 h 94"/>
                <a:gd name="T6" fmla="*/ 14 w 66"/>
                <a:gd name="T7" fmla="*/ 37 h 94"/>
                <a:gd name="T8" fmla="*/ 17 w 66"/>
                <a:gd name="T9" fmla="*/ 36 h 94"/>
                <a:gd name="T10" fmla="*/ 21 w 66"/>
                <a:gd name="T11" fmla="*/ 33 h 94"/>
                <a:gd name="T12" fmla="*/ 26 w 66"/>
                <a:gd name="T13" fmla="*/ 25 h 94"/>
                <a:gd name="T14" fmla="*/ 27 w 66"/>
                <a:gd name="T15" fmla="*/ 23 h 94"/>
                <a:gd name="T16" fmla="*/ 27 w 66"/>
                <a:gd name="T17" fmla="*/ 21 h 94"/>
                <a:gd name="T18" fmla="*/ 20 w 66"/>
                <a:gd name="T19" fmla="*/ 1 h 94"/>
                <a:gd name="T20" fmla="*/ 8 w 66"/>
                <a:gd name="T21" fmla="*/ 5 h 94"/>
                <a:gd name="T22" fmla="*/ 2 w 66"/>
                <a:gd name="T23" fmla="*/ 15 h 94"/>
                <a:gd name="T24" fmla="*/ 5 w 66"/>
                <a:gd name="T25" fmla="*/ 34 h 94"/>
                <a:gd name="T26" fmla="*/ 5 w 66"/>
                <a:gd name="T27" fmla="*/ 35 h 94"/>
                <a:gd name="T28" fmla="*/ 11 w 66"/>
                <a:gd name="T29" fmla="*/ 41 h 94"/>
                <a:gd name="T30" fmla="*/ 12 w 66"/>
                <a:gd name="T31" fmla="*/ 42 h 94"/>
                <a:gd name="T32" fmla="*/ 34 w 66"/>
                <a:gd name="T33" fmla="*/ 65 h 94"/>
                <a:gd name="T34" fmla="*/ 36 w 66"/>
                <a:gd name="T35" fmla="*/ 66 h 94"/>
                <a:gd name="T36" fmla="*/ 63 w 66"/>
                <a:gd name="T37" fmla="*/ 94 h 94"/>
                <a:gd name="T38" fmla="*/ 66 w 66"/>
                <a:gd name="T39" fmla="*/ 91 h 94"/>
                <a:gd name="T40" fmla="*/ 38 w 66"/>
                <a:gd name="T41" fmla="*/ 63 h 94"/>
                <a:gd name="T42" fmla="*/ 37 w 66"/>
                <a:gd name="T43" fmla="*/ 62 h 94"/>
                <a:gd name="T44" fmla="*/ 14 w 66"/>
                <a:gd name="T45" fmla="*/ 39 h 94"/>
                <a:gd name="T46" fmla="*/ 6 w 66"/>
                <a:gd name="T47" fmla="*/ 16 h 94"/>
                <a:gd name="T48" fmla="*/ 11 w 66"/>
                <a:gd name="T49" fmla="*/ 8 h 94"/>
                <a:gd name="T50" fmla="*/ 19 w 66"/>
                <a:gd name="T51" fmla="*/ 5 h 94"/>
                <a:gd name="T52" fmla="*/ 23 w 66"/>
                <a:gd name="T53" fmla="*/ 22 h 94"/>
                <a:gd name="T54" fmla="*/ 18 w 66"/>
                <a:gd name="T55" fmla="*/ 30 h 94"/>
                <a:gd name="T56" fmla="*/ 10 w 66"/>
                <a:gd name="T57" fmla="*/ 33 h 94"/>
                <a:gd name="T58" fmla="*/ 6 w 66"/>
                <a:gd name="T59" fmla="*/ 1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94">
                  <a:moveTo>
                    <a:pt x="14" y="39"/>
                  </a:moveTo>
                  <a:cubicBezTo>
                    <a:pt x="13" y="37"/>
                    <a:pt x="13" y="37"/>
                    <a:pt x="13" y="37"/>
                  </a:cubicBezTo>
                  <a:cubicBezTo>
                    <a:pt x="13" y="37"/>
                    <a:pt x="13" y="37"/>
                    <a:pt x="13" y="37"/>
                  </a:cubicBezTo>
                  <a:cubicBezTo>
                    <a:pt x="14" y="37"/>
                    <a:pt x="14" y="37"/>
                    <a:pt x="14" y="37"/>
                  </a:cubicBezTo>
                  <a:cubicBezTo>
                    <a:pt x="15" y="37"/>
                    <a:pt x="16" y="36"/>
                    <a:pt x="17" y="36"/>
                  </a:cubicBezTo>
                  <a:cubicBezTo>
                    <a:pt x="18" y="35"/>
                    <a:pt x="19" y="34"/>
                    <a:pt x="21" y="33"/>
                  </a:cubicBezTo>
                  <a:cubicBezTo>
                    <a:pt x="23" y="31"/>
                    <a:pt x="24" y="28"/>
                    <a:pt x="26" y="25"/>
                  </a:cubicBezTo>
                  <a:cubicBezTo>
                    <a:pt x="26" y="25"/>
                    <a:pt x="26" y="24"/>
                    <a:pt x="27" y="23"/>
                  </a:cubicBezTo>
                  <a:cubicBezTo>
                    <a:pt x="27" y="22"/>
                    <a:pt x="27" y="21"/>
                    <a:pt x="27" y="21"/>
                  </a:cubicBezTo>
                  <a:cubicBezTo>
                    <a:pt x="29" y="11"/>
                    <a:pt x="27" y="3"/>
                    <a:pt x="20" y="1"/>
                  </a:cubicBezTo>
                  <a:cubicBezTo>
                    <a:pt x="16" y="0"/>
                    <a:pt x="12" y="1"/>
                    <a:pt x="8" y="5"/>
                  </a:cubicBezTo>
                  <a:cubicBezTo>
                    <a:pt x="6" y="7"/>
                    <a:pt x="3" y="11"/>
                    <a:pt x="2" y="15"/>
                  </a:cubicBezTo>
                  <a:cubicBezTo>
                    <a:pt x="0" y="23"/>
                    <a:pt x="1" y="30"/>
                    <a:pt x="5" y="34"/>
                  </a:cubicBezTo>
                  <a:cubicBezTo>
                    <a:pt x="5" y="35"/>
                    <a:pt x="5" y="35"/>
                    <a:pt x="5" y="35"/>
                  </a:cubicBezTo>
                  <a:cubicBezTo>
                    <a:pt x="11" y="41"/>
                    <a:pt x="11" y="41"/>
                    <a:pt x="11" y="41"/>
                  </a:cubicBezTo>
                  <a:cubicBezTo>
                    <a:pt x="12" y="42"/>
                    <a:pt x="12" y="42"/>
                    <a:pt x="12" y="42"/>
                  </a:cubicBezTo>
                  <a:cubicBezTo>
                    <a:pt x="34" y="65"/>
                    <a:pt x="34" y="65"/>
                    <a:pt x="34" y="65"/>
                  </a:cubicBezTo>
                  <a:cubicBezTo>
                    <a:pt x="36" y="66"/>
                    <a:pt x="36" y="66"/>
                    <a:pt x="36" y="66"/>
                  </a:cubicBezTo>
                  <a:cubicBezTo>
                    <a:pt x="63" y="94"/>
                    <a:pt x="63" y="94"/>
                    <a:pt x="63" y="94"/>
                  </a:cubicBezTo>
                  <a:cubicBezTo>
                    <a:pt x="66" y="91"/>
                    <a:pt x="66" y="91"/>
                    <a:pt x="66" y="91"/>
                  </a:cubicBezTo>
                  <a:cubicBezTo>
                    <a:pt x="38" y="63"/>
                    <a:pt x="38" y="63"/>
                    <a:pt x="38" y="63"/>
                  </a:cubicBezTo>
                  <a:cubicBezTo>
                    <a:pt x="37" y="62"/>
                    <a:pt x="37" y="62"/>
                    <a:pt x="37" y="62"/>
                  </a:cubicBezTo>
                  <a:lnTo>
                    <a:pt x="14" y="39"/>
                  </a:lnTo>
                  <a:close/>
                  <a:moveTo>
                    <a:pt x="6" y="16"/>
                  </a:moveTo>
                  <a:cubicBezTo>
                    <a:pt x="7" y="13"/>
                    <a:pt x="9" y="10"/>
                    <a:pt x="11" y="8"/>
                  </a:cubicBezTo>
                  <a:cubicBezTo>
                    <a:pt x="14" y="5"/>
                    <a:pt x="17" y="4"/>
                    <a:pt x="19" y="5"/>
                  </a:cubicBezTo>
                  <a:cubicBezTo>
                    <a:pt x="24" y="6"/>
                    <a:pt x="25" y="14"/>
                    <a:pt x="23" y="22"/>
                  </a:cubicBezTo>
                  <a:cubicBezTo>
                    <a:pt x="22" y="25"/>
                    <a:pt x="20" y="28"/>
                    <a:pt x="18" y="30"/>
                  </a:cubicBezTo>
                  <a:cubicBezTo>
                    <a:pt x="15" y="33"/>
                    <a:pt x="12" y="34"/>
                    <a:pt x="10" y="33"/>
                  </a:cubicBezTo>
                  <a:cubicBezTo>
                    <a:pt x="5" y="32"/>
                    <a:pt x="3" y="24"/>
                    <a:pt x="6"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
              <a:extLst>
                <a:ext uri="{FF2B5EF4-FFF2-40B4-BE49-F238E27FC236}">
                  <a16:creationId xmlns:a16="http://schemas.microsoft.com/office/drawing/2014/main" id="{7EA456DF-49EC-4A95-93ED-AAB0D0BF5B86}"/>
                </a:ext>
              </a:extLst>
            </p:cNvPr>
            <p:cNvSpPr>
              <a:spLocks noEditPoints="1"/>
            </p:cNvSpPr>
            <p:nvPr/>
          </p:nvSpPr>
          <p:spPr bwMode="auto">
            <a:xfrm>
              <a:off x="5506" y="1995"/>
              <a:ext cx="114" cy="160"/>
            </a:xfrm>
            <a:custGeom>
              <a:avLst/>
              <a:gdLst>
                <a:gd name="T0" fmla="*/ 15 w 67"/>
                <a:gd name="T1" fmla="*/ 39 h 94"/>
                <a:gd name="T2" fmla="*/ 14 w 67"/>
                <a:gd name="T3" fmla="*/ 38 h 94"/>
                <a:gd name="T4" fmla="*/ 14 w 67"/>
                <a:gd name="T5" fmla="*/ 38 h 94"/>
                <a:gd name="T6" fmla="*/ 14 w 67"/>
                <a:gd name="T7" fmla="*/ 38 h 94"/>
                <a:gd name="T8" fmla="*/ 18 w 67"/>
                <a:gd name="T9" fmla="*/ 36 h 94"/>
                <a:gd name="T10" fmla="*/ 21 w 67"/>
                <a:gd name="T11" fmla="*/ 34 h 94"/>
                <a:gd name="T12" fmla="*/ 26 w 67"/>
                <a:gd name="T13" fmla="*/ 26 h 94"/>
                <a:gd name="T14" fmla="*/ 27 w 67"/>
                <a:gd name="T15" fmla="*/ 23 h 94"/>
                <a:gd name="T16" fmla="*/ 28 w 67"/>
                <a:gd name="T17" fmla="*/ 21 h 94"/>
                <a:gd name="T18" fmla="*/ 21 w 67"/>
                <a:gd name="T19" fmla="*/ 1 h 94"/>
                <a:gd name="T20" fmla="*/ 9 w 67"/>
                <a:gd name="T21" fmla="*/ 5 h 94"/>
                <a:gd name="T22" fmla="*/ 3 w 67"/>
                <a:gd name="T23" fmla="*/ 15 h 94"/>
                <a:gd name="T24" fmla="*/ 5 w 67"/>
                <a:gd name="T25" fmla="*/ 35 h 94"/>
                <a:gd name="T26" fmla="*/ 5 w 67"/>
                <a:gd name="T27" fmla="*/ 35 h 94"/>
                <a:gd name="T28" fmla="*/ 11 w 67"/>
                <a:gd name="T29" fmla="*/ 41 h 94"/>
                <a:gd name="T30" fmla="*/ 12 w 67"/>
                <a:gd name="T31" fmla="*/ 42 h 94"/>
                <a:gd name="T32" fmla="*/ 35 w 67"/>
                <a:gd name="T33" fmla="*/ 65 h 94"/>
                <a:gd name="T34" fmla="*/ 36 w 67"/>
                <a:gd name="T35" fmla="*/ 66 h 94"/>
                <a:gd name="T36" fmla="*/ 64 w 67"/>
                <a:gd name="T37" fmla="*/ 94 h 94"/>
                <a:gd name="T38" fmla="*/ 67 w 67"/>
                <a:gd name="T39" fmla="*/ 91 h 94"/>
                <a:gd name="T40" fmla="*/ 39 w 67"/>
                <a:gd name="T41" fmla="*/ 63 h 94"/>
                <a:gd name="T42" fmla="*/ 38 w 67"/>
                <a:gd name="T43" fmla="*/ 62 h 94"/>
                <a:gd name="T44" fmla="*/ 15 w 67"/>
                <a:gd name="T45" fmla="*/ 39 h 94"/>
                <a:gd name="T46" fmla="*/ 7 w 67"/>
                <a:gd name="T47" fmla="*/ 17 h 94"/>
                <a:gd name="T48" fmla="*/ 12 w 67"/>
                <a:gd name="T49" fmla="*/ 8 h 94"/>
                <a:gd name="T50" fmla="*/ 20 w 67"/>
                <a:gd name="T51" fmla="*/ 5 h 94"/>
                <a:gd name="T52" fmla="*/ 23 w 67"/>
                <a:gd name="T53" fmla="*/ 22 h 94"/>
                <a:gd name="T54" fmla="*/ 18 w 67"/>
                <a:gd name="T55" fmla="*/ 31 h 94"/>
                <a:gd name="T56" fmla="*/ 10 w 67"/>
                <a:gd name="T57" fmla="*/ 34 h 94"/>
                <a:gd name="T58" fmla="*/ 7 w 67"/>
                <a:gd name="T59"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94">
                  <a:moveTo>
                    <a:pt x="15" y="39"/>
                  </a:moveTo>
                  <a:cubicBezTo>
                    <a:pt x="14" y="38"/>
                    <a:pt x="14" y="38"/>
                    <a:pt x="14" y="38"/>
                  </a:cubicBezTo>
                  <a:cubicBezTo>
                    <a:pt x="14" y="38"/>
                    <a:pt x="14" y="38"/>
                    <a:pt x="14" y="38"/>
                  </a:cubicBezTo>
                  <a:cubicBezTo>
                    <a:pt x="14" y="38"/>
                    <a:pt x="14" y="38"/>
                    <a:pt x="14" y="38"/>
                  </a:cubicBezTo>
                  <a:cubicBezTo>
                    <a:pt x="15" y="37"/>
                    <a:pt x="17" y="37"/>
                    <a:pt x="18" y="36"/>
                  </a:cubicBezTo>
                  <a:cubicBezTo>
                    <a:pt x="19" y="36"/>
                    <a:pt x="20" y="35"/>
                    <a:pt x="21" y="34"/>
                  </a:cubicBezTo>
                  <a:cubicBezTo>
                    <a:pt x="23" y="31"/>
                    <a:pt x="25" y="29"/>
                    <a:pt x="26" y="26"/>
                  </a:cubicBezTo>
                  <a:cubicBezTo>
                    <a:pt x="27" y="25"/>
                    <a:pt x="27" y="24"/>
                    <a:pt x="27" y="23"/>
                  </a:cubicBezTo>
                  <a:cubicBezTo>
                    <a:pt x="28" y="23"/>
                    <a:pt x="28" y="22"/>
                    <a:pt x="28" y="21"/>
                  </a:cubicBezTo>
                  <a:cubicBezTo>
                    <a:pt x="30" y="12"/>
                    <a:pt x="27" y="3"/>
                    <a:pt x="21" y="1"/>
                  </a:cubicBezTo>
                  <a:cubicBezTo>
                    <a:pt x="17" y="0"/>
                    <a:pt x="13" y="1"/>
                    <a:pt x="9" y="5"/>
                  </a:cubicBezTo>
                  <a:cubicBezTo>
                    <a:pt x="6" y="8"/>
                    <a:pt x="4" y="11"/>
                    <a:pt x="3" y="15"/>
                  </a:cubicBezTo>
                  <a:cubicBezTo>
                    <a:pt x="0" y="23"/>
                    <a:pt x="1" y="31"/>
                    <a:pt x="5" y="35"/>
                  </a:cubicBezTo>
                  <a:cubicBezTo>
                    <a:pt x="5" y="35"/>
                    <a:pt x="5" y="35"/>
                    <a:pt x="5" y="35"/>
                  </a:cubicBezTo>
                  <a:cubicBezTo>
                    <a:pt x="11" y="41"/>
                    <a:pt x="11" y="41"/>
                    <a:pt x="11" y="41"/>
                  </a:cubicBezTo>
                  <a:cubicBezTo>
                    <a:pt x="12" y="42"/>
                    <a:pt x="12" y="42"/>
                    <a:pt x="12" y="42"/>
                  </a:cubicBezTo>
                  <a:cubicBezTo>
                    <a:pt x="35" y="65"/>
                    <a:pt x="35" y="65"/>
                    <a:pt x="35" y="65"/>
                  </a:cubicBezTo>
                  <a:cubicBezTo>
                    <a:pt x="36" y="66"/>
                    <a:pt x="36" y="66"/>
                    <a:pt x="36" y="66"/>
                  </a:cubicBezTo>
                  <a:cubicBezTo>
                    <a:pt x="64" y="94"/>
                    <a:pt x="64" y="94"/>
                    <a:pt x="64" y="94"/>
                  </a:cubicBezTo>
                  <a:cubicBezTo>
                    <a:pt x="67" y="91"/>
                    <a:pt x="67" y="91"/>
                    <a:pt x="67" y="91"/>
                  </a:cubicBezTo>
                  <a:cubicBezTo>
                    <a:pt x="39" y="63"/>
                    <a:pt x="39" y="63"/>
                    <a:pt x="39" y="63"/>
                  </a:cubicBezTo>
                  <a:cubicBezTo>
                    <a:pt x="38" y="62"/>
                    <a:pt x="38" y="62"/>
                    <a:pt x="38" y="62"/>
                  </a:cubicBezTo>
                  <a:lnTo>
                    <a:pt x="15" y="39"/>
                  </a:lnTo>
                  <a:close/>
                  <a:moveTo>
                    <a:pt x="7" y="17"/>
                  </a:moveTo>
                  <a:cubicBezTo>
                    <a:pt x="8" y="13"/>
                    <a:pt x="10" y="10"/>
                    <a:pt x="12" y="8"/>
                  </a:cubicBezTo>
                  <a:cubicBezTo>
                    <a:pt x="14" y="5"/>
                    <a:pt x="17" y="4"/>
                    <a:pt x="20" y="5"/>
                  </a:cubicBezTo>
                  <a:cubicBezTo>
                    <a:pt x="24" y="7"/>
                    <a:pt x="26" y="14"/>
                    <a:pt x="23" y="22"/>
                  </a:cubicBezTo>
                  <a:cubicBezTo>
                    <a:pt x="22" y="25"/>
                    <a:pt x="21" y="29"/>
                    <a:pt x="18" y="31"/>
                  </a:cubicBezTo>
                  <a:cubicBezTo>
                    <a:pt x="16" y="33"/>
                    <a:pt x="13" y="34"/>
                    <a:pt x="10" y="34"/>
                  </a:cubicBezTo>
                  <a:cubicBezTo>
                    <a:pt x="6" y="32"/>
                    <a:pt x="4" y="24"/>
                    <a:pt x="7" y="1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
              <a:extLst>
                <a:ext uri="{FF2B5EF4-FFF2-40B4-BE49-F238E27FC236}">
                  <a16:creationId xmlns:a16="http://schemas.microsoft.com/office/drawing/2014/main" id="{CC2C6558-9E24-460F-A54A-B54C8C3FBDC5}"/>
                </a:ext>
              </a:extLst>
            </p:cNvPr>
            <p:cNvSpPr>
              <a:spLocks noEditPoints="1"/>
            </p:cNvSpPr>
            <p:nvPr/>
          </p:nvSpPr>
          <p:spPr bwMode="auto">
            <a:xfrm>
              <a:off x="4541" y="1954"/>
              <a:ext cx="101" cy="162"/>
            </a:xfrm>
            <a:custGeom>
              <a:avLst/>
              <a:gdLst>
                <a:gd name="T0" fmla="*/ 22 w 59"/>
                <a:gd name="T1" fmla="*/ 24 h 95"/>
                <a:gd name="T2" fmla="*/ 23 w 59"/>
                <a:gd name="T3" fmla="*/ 22 h 95"/>
                <a:gd name="T4" fmla="*/ 23 w 59"/>
                <a:gd name="T5" fmla="*/ 22 h 95"/>
                <a:gd name="T6" fmla="*/ 23 w 59"/>
                <a:gd name="T7" fmla="*/ 22 h 95"/>
                <a:gd name="T8" fmla="*/ 26 w 59"/>
                <a:gd name="T9" fmla="*/ 24 h 95"/>
                <a:gd name="T10" fmla="*/ 30 w 59"/>
                <a:gd name="T11" fmla="*/ 26 h 95"/>
                <a:gd name="T12" fmla="*/ 39 w 59"/>
                <a:gd name="T13" fmla="*/ 27 h 95"/>
                <a:gd name="T14" fmla="*/ 42 w 59"/>
                <a:gd name="T15" fmla="*/ 26 h 95"/>
                <a:gd name="T16" fmla="*/ 44 w 59"/>
                <a:gd name="T17" fmla="*/ 26 h 95"/>
                <a:gd name="T18" fmla="*/ 58 w 59"/>
                <a:gd name="T19" fmla="*/ 9 h 95"/>
                <a:gd name="T20" fmla="*/ 48 w 59"/>
                <a:gd name="T21" fmla="*/ 1 h 95"/>
                <a:gd name="T22" fmla="*/ 36 w 59"/>
                <a:gd name="T23" fmla="*/ 1 h 95"/>
                <a:gd name="T24" fmla="*/ 21 w 59"/>
                <a:gd name="T25" fmla="*/ 13 h 95"/>
                <a:gd name="T26" fmla="*/ 21 w 59"/>
                <a:gd name="T27" fmla="*/ 13 h 95"/>
                <a:gd name="T28" fmla="*/ 19 w 59"/>
                <a:gd name="T29" fmla="*/ 21 h 95"/>
                <a:gd name="T30" fmla="*/ 18 w 59"/>
                <a:gd name="T31" fmla="*/ 23 h 95"/>
                <a:gd name="T32" fmla="*/ 10 w 59"/>
                <a:gd name="T33" fmla="*/ 54 h 95"/>
                <a:gd name="T34" fmla="*/ 10 w 59"/>
                <a:gd name="T35" fmla="*/ 56 h 95"/>
                <a:gd name="T36" fmla="*/ 0 w 59"/>
                <a:gd name="T37" fmla="*/ 94 h 95"/>
                <a:gd name="T38" fmla="*/ 4 w 59"/>
                <a:gd name="T39" fmla="*/ 95 h 95"/>
                <a:gd name="T40" fmla="*/ 14 w 59"/>
                <a:gd name="T41" fmla="*/ 57 h 95"/>
                <a:gd name="T42" fmla="*/ 14 w 59"/>
                <a:gd name="T43" fmla="*/ 55 h 95"/>
                <a:gd name="T44" fmla="*/ 22 w 59"/>
                <a:gd name="T45" fmla="*/ 24 h 95"/>
                <a:gd name="T46" fmla="*/ 37 w 59"/>
                <a:gd name="T47" fmla="*/ 5 h 95"/>
                <a:gd name="T48" fmla="*/ 47 w 59"/>
                <a:gd name="T49" fmla="*/ 5 h 95"/>
                <a:gd name="T50" fmla="*/ 54 w 59"/>
                <a:gd name="T51" fmla="*/ 10 h 95"/>
                <a:gd name="T52" fmla="*/ 41 w 59"/>
                <a:gd name="T53" fmla="*/ 22 h 95"/>
                <a:gd name="T54" fmla="*/ 31 w 59"/>
                <a:gd name="T55" fmla="*/ 22 h 95"/>
                <a:gd name="T56" fmla="*/ 25 w 59"/>
                <a:gd name="T57" fmla="*/ 17 h 95"/>
                <a:gd name="T58" fmla="*/ 37 w 59"/>
                <a:gd name="T59"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 h="95">
                  <a:moveTo>
                    <a:pt x="22" y="24"/>
                  </a:moveTo>
                  <a:cubicBezTo>
                    <a:pt x="23" y="22"/>
                    <a:pt x="23" y="22"/>
                    <a:pt x="23" y="22"/>
                  </a:cubicBezTo>
                  <a:cubicBezTo>
                    <a:pt x="23" y="22"/>
                    <a:pt x="23" y="22"/>
                    <a:pt x="23" y="22"/>
                  </a:cubicBezTo>
                  <a:cubicBezTo>
                    <a:pt x="23" y="22"/>
                    <a:pt x="23" y="22"/>
                    <a:pt x="23" y="22"/>
                  </a:cubicBezTo>
                  <a:cubicBezTo>
                    <a:pt x="24" y="23"/>
                    <a:pt x="25" y="24"/>
                    <a:pt x="26" y="24"/>
                  </a:cubicBezTo>
                  <a:cubicBezTo>
                    <a:pt x="27" y="25"/>
                    <a:pt x="29" y="26"/>
                    <a:pt x="30" y="26"/>
                  </a:cubicBezTo>
                  <a:cubicBezTo>
                    <a:pt x="33" y="27"/>
                    <a:pt x="36" y="27"/>
                    <a:pt x="39" y="27"/>
                  </a:cubicBezTo>
                  <a:cubicBezTo>
                    <a:pt x="40" y="27"/>
                    <a:pt x="41" y="26"/>
                    <a:pt x="42" y="26"/>
                  </a:cubicBezTo>
                  <a:cubicBezTo>
                    <a:pt x="43" y="26"/>
                    <a:pt x="44" y="26"/>
                    <a:pt x="44" y="26"/>
                  </a:cubicBezTo>
                  <a:cubicBezTo>
                    <a:pt x="53" y="23"/>
                    <a:pt x="59" y="16"/>
                    <a:pt x="58" y="9"/>
                  </a:cubicBezTo>
                  <a:cubicBezTo>
                    <a:pt x="57" y="5"/>
                    <a:pt x="53" y="2"/>
                    <a:pt x="48" y="1"/>
                  </a:cubicBezTo>
                  <a:cubicBezTo>
                    <a:pt x="45" y="0"/>
                    <a:pt x="40" y="0"/>
                    <a:pt x="36" y="1"/>
                  </a:cubicBezTo>
                  <a:cubicBezTo>
                    <a:pt x="28" y="3"/>
                    <a:pt x="22" y="8"/>
                    <a:pt x="21" y="13"/>
                  </a:cubicBezTo>
                  <a:cubicBezTo>
                    <a:pt x="21" y="13"/>
                    <a:pt x="21" y="13"/>
                    <a:pt x="21" y="13"/>
                  </a:cubicBezTo>
                  <a:cubicBezTo>
                    <a:pt x="19" y="21"/>
                    <a:pt x="19" y="21"/>
                    <a:pt x="19" y="21"/>
                  </a:cubicBezTo>
                  <a:cubicBezTo>
                    <a:pt x="18" y="23"/>
                    <a:pt x="18" y="23"/>
                    <a:pt x="18" y="23"/>
                  </a:cubicBezTo>
                  <a:cubicBezTo>
                    <a:pt x="10" y="54"/>
                    <a:pt x="10" y="54"/>
                    <a:pt x="10" y="54"/>
                  </a:cubicBezTo>
                  <a:cubicBezTo>
                    <a:pt x="10" y="56"/>
                    <a:pt x="10" y="56"/>
                    <a:pt x="10" y="56"/>
                  </a:cubicBezTo>
                  <a:cubicBezTo>
                    <a:pt x="0" y="94"/>
                    <a:pt x="0" y="94"/>
                    <a:pt x="0" y="94"/>
                  </a:cubicBezTo>
                  <a:cubicBezTo>
                    <a:pt x="4" y="95"/>
                    <a:pt x="4" y="95"/>
                    <a:pt x="4" y="95"/>
                  </a:cubicBezTo>
                  <a:cubicBezTo>
                    <a:pt x="14" y="57"/>
                    <a:pt x="14" y="57"/>
                    <a:pt x="14" y="57"/>
                  </a:cubicBezTo>
                  <a:cubicBezTo>
                    <a:pt x="14" y="55"/>
                    <a:pt x="14" y="55"/>
                    <a:pt x="14" y="55"/>
                  </a:cubicBezTo>
                  <a:lnTo>
                    <a:pt x="22" y="24"/>
                  </a:lnTo>
                  <a:close/>
                  <a:moveTo>
                    <a:pt x="37" y="5"/>
                  </a:moveTo>
                  <a:cubicBezTo>
                    <a:pt x="41" y="4"/>
                    <a:pt x="44" y="4"/>
                    <a:pt x="47" y="5"/>
                  </a:cubicBezTo>
                  <a:cubicBezTo>
                    <a:pt x="51" y="6"/>
                    <a:pt x="53" y="8"/>
                    <a:pt x="54" y="10"/>
                  </a:cubicBezTo>
                  <a:cubicBezTo>
                    <a:pt x="55" y="15"/>
                    <a:pt x="49" y="20"/>
                    <a:pt x="41" y="22"/>
                  </a:cubicBezTo>
                  <a:cubicBezTo>
                    <a:pt x="38" y="23"/>
                    <a:pt x="34" y="23"/>
                    <a:pt x="31" y="22"/>
                  </a:cubicBezTo>
                  <a:cubicBezTo>
                    <a:pt x="28" y="21"/>
                    <a:pt x="25" y="19"/>
                    <a:pt x="25" y="17"/>
                  </a:cubicBezTo>
                  <a:cubicBezTo>
                    <a:pt x="24" y="12"/>
                    <a:pt x="29" y="7"/>
                    <a:pt x="37" y="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4">
              <a:extLst>
                <a:ext uri="{FF2B5EF4-FFF2-40B4-BE49-F238E27FC236}">
                  <a16:creationId xmlns:a16="http://schemas.microsoft.com/office/drawing/2014/main" id="{95A4702E-6853-4F89-B715-6A663BE0FCE0}"/>
                </a:ext>
              </a:extLst>
            </p:cNvPr>
            <p:cNvSpPr>
              <a:spLocks noEditPoints="1"/>
            </p:cNvSpPr>
            <p:nvPr/>
          </p:nvSpPr>
          <p:spPr bwMode="auto">
            <a:xfrm>
              <a:off x="4843" y="669"/>
              <a:ext cx="168" cy="465"/>
            </a:xfrm>
            <a:custGeom>
              <a:avLst/>
              <a:gdLst>
                <a:gd name="T0" fmla="*/ 83 w 98"/>
                <a:gd name="T1" fmla="*/ 191 h 272"/>
                <a:gd name="T2" fmla="*/ 84 w 98"/>
                <a:gd name="T3" fmla="*/ 196 h 272"/>
                <a:gd name="T4" fmla="*/ 84 w 98"/>
                <a:gd name="T5" fmla="*/ 197 h 272"/>
                <a:gd name="T6" fmla="*/ 82 w 98"/>
                <a:gd name="T7" fmla="*/ 196 h 272"/>
                <a:gd name="T8" fmla="*/ 73 w 98"/>
                <a:gd name="T9" fmla="*/ 193 h 272"/>
                <a:gd name="T10" fmla="*/ 61 w 98"/>
                <a:gd name="T11" fmla="*/ 193 h 272"/>
                <a:gd name="T12" fmla="*/ 39 w 98"/>
                <a:gd name="T13" fmla="*/ 200 h 272"/>
                <a:gd name="T14" fmla="*/ 33 w 98"/>
                <a:gd name="T15" fmla="*/ 204 h 272"/>
                <a:gd name="T16" fmla="*/ 28 w 98"/>
                <a:gd name="T17" fmla="*/ 207 h 272"/>
                <a:gd name="T18" fmla="*/ 10 w 98"/>
                <a:gd name="T19" fmla="*/ 259 h 272"/>
                <a:gd name="T20" fmla="*/ 41 w 98"/>
                <a:gd name="T21" fmla="*/ 271 h 272"/>
                <a:gd name="T22" fmla="*/ 70 w 98"/>
                <a:gd name="T23" fmla="*/ 260 h 272"/>
                <a:gd name="T24" fmla="*/ 96 w 98"/>
                <a:gd name="T25" fmla="*/ 216 h 272"/>
                <a:gd name="T26" fmla="*/ 96 w 98"/>
                <a:gd name="T27" fmla="*/ 216 h 272"/>
                <a:gd name="T28" fmla="*/ 94 w 98"/>
                <a:gd name="T29" fmla="*/ 194 h 272"/>
                <a:gd name="T30" fmla="*/ 93 w 98"/>
                <a:gd name="T31" fmla="*/ 189 h 272"/>
                <a:gd name="T32" fmla="*/ 84 w 98"/>
                <a:gd name="T33" fmla="*/ 106 h 272"/>
                <a:gd name="T34" fmla="*/ 84 w 98"/>
                <a:gd name="T35" fmla="*/ 102 h 272"/>
                <a:gd name="T36" fmla="*/ 72 w 98"/>
                <a:gd name="T37" fmla="*/ 0 h 272"/>
                <a:gd name="T38" fmla="*/ 62 w 98"/>
                <a:gd name="T39" fmla="*/ 2 h 272"/>
                <a:gd name="T40" fmla="*/ 73 w 98"/>
                <a:gd name="T41" fmla="*/ 104 h 272"/>
                <a:gd name="T42" fmla="*/ 74 w 98"/>
                <a:gd name="T43" fmla="*/ 108 h 272"/>
                <a:gd name="T44" fmla="*/ 83 w 98"/>
                <a:gd name="T45" fmla="*/ 191 h 272"/>
                <a:gd name="T46" fmla="*/ 64 w 98"/>
                <a:gd name="T47" fmla="*/ 251 h 272"/>
                <a:gd name="T48" fmla="*/ 40 w 98"/>
                <a:gd name="T49" fmla="*/ 260 h 272"/>
                <a:gd name="T50" fmla="*/ 19 w 98"/>
                <a:gd name="T51" fmla="*/ 253 h 272"/>
                <a:gd name="T52" fmla="*/ 39 w 98"/>
                <a:gd name="T53" fmla="*/ 213 h 272"/>
                <a:gd name="T54" fmla="*/ 63 w 98"/>
                <a:gd name="T55" fmla="*/ 203 h 272"/>
                <a:gd name="T56" fmla="*/ 84 w 98"/>
                <a:gd name="T57" fmla="*/ 210 h 272"/>
                <a:gd name="T58" fmla="*/ 64 w 98"/>
                <a:gd name="T59" fmla="*/ 25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272">
                  <a:moveTo>
                    <a:pt x="83" y="191"/>
                  </a:moveTo>
                  <a:cubicBezTo>
                    <a:pt x="84" y="196"/>
                    <a:pt x="84" y="196"/>
                    <a:pt x="84" y="196"/>
                  </a:cubicBezTo>
                  <a:cubicBezTo>
                    <a:pt x="84" y="197"/>
                    <a:pt x="84" y="197"/>
                    <a:pt x="84" y="197"/>
                  </a:cubicBezTo>
                  <a:cubicBezTo>
                    <a:pt x="83" y="197"/>
                    <a:pt x="83" y="196"/>
                    <a:pt x="82" y="196"/>
                  </a:cubicBezTo>
                  <a:cubicBezTo>
                    <a:pt x="79" y="195"/>
                    <a:pt x="76" y="194"/>
                    <a:pt x="73" y="193"/>
                  </a:cubicBezTo>
                  <a:cubicBezTo>
                    <a:pt x="70" y="193"/>
                    <a:pt x="66" y="193"/>
                    <a:pt x="61" y="193"/>
                  </a:cubicBezTo>
                  <a:cubicBezTo>
                    <a:pt x="54" y="194"/>
                    <a:pt x="46" y="196"/>
                    <a:pt x="39" y="200"/>
                  </a:cubicBezTo>
                  <a:cubicBezTo>
                    <a:pt x="37" y="201"/>
                    <a:pt x="35" y="203"/>
                    <a:pt x="33" y="204"/>
                  </a:cubicBezTo>
                  <a:cubicBezTo>
                    <a:pt x="31" y="205"/>
                    <a:pt x="29" y="206"/>
                    <a:pt x="28" y="207"/>
                  </a:cubicBezTo>
                  <a:cubicBezTo>
                    <a:pt x="8" y="223"/>
                    <a:pt x="0" y="245"/>
                    <a:pt x="10" y="259"/>
                  </a:cubicBezTo>
                  <a:cubicBezTo>
                    <a:pt x="16" y="268"/>
                    <a:pt x="27" y="272"/>
                    <a:pt x="41" y="271"/>
                  </a:cubicBezTo>
                  <a:cubicBezTo>
                    <a:pt x="50" y="270"/>
                    <a:pt x="60" y="266"/>
                    <a:pt x="70" y="260"/>
                  </a:cubicBezTo>
                  <a:cubicBezTo>
                    <a:pt x="88" y="248"/>
                    <a:pt x="98" y="230"/>
                    <a:pt x="96" y="216"/>
                  </a:cubicBezTo>
                  <a:cubicBezTo>
                    <a:pt x="96" y="216"/>
                    <a:pt x="96" y="216"/>
                    <a:pt x="96" y="216"/>
                  </a:cubicBezTo>
                  <a:cubicBezTo>
                    <a:pt x="94" y="194"/>
                    <a:pt x="94" y="194"/>
                    <a:pt x="94" y="194"/>
                  </a:cubicBezTo>
                  <a:cubicBezTo>
                    <a:pt x="93" y="189"/>
                    <a:pt x="93" y="189"/>
                    <a:pt x="93" y="189"/>
                  </a:cubicBezTo>
                  <a:cubicBezTo>
                    <a:pt x="84" y="106"/>
                    <a:pt x="84" y="106"/>
                    <a:pt x="84" y="106"/>
                  </a:cubicBezTo>
                  <a:cubicBezTo>
                    <a:pt x="84" y="102"/>
                    <a:pt x="84" y="102"/>
                    <a:pt x="84" y="102"/>
                  </a:cubicBezTo>
                  <a:cubicBezTo>
                    <a:pt x="72" y="0"/>
                    <a:pt x="72" y="0"/>
                    <a:pt x="72" y="0"/>
                  </a:cubicBezTo>
                  <a:cubicBezTo>
                    <a:pt x="62" y="2"/>
                    <a:pt x="62" y="2"/>
                    <a:pt x="62" y="2"/>
                  </a:cubicBezTo>
                  <a:cubicBezTo>
                    <a:pt x="73" y="104"/>
                    <a:pt x="73" y="104"/>
                    <a:pt x="73" y="104"/>
                  </a:cubicBezTo>
                  <a:cubicBezTo>
                    <a:pt x="74" y="108"/>
                    <a:pt x="74" y="108"/>
                    <a:pt x="74" y="108"/>
                  </a:cubicBezTo>
                  <a:lnTo>
                    <a:pt x="83" y="191"/>
                  </a:lnTo>
                  <a:close/>
                  <a:moveTo>
                    <a:pt x="64" y="251"/>
                  </a:moveTo>
                  <a:cubicBezTo>
                    <a:pt x="56" y="256"/>
                    <a:pt x="48" y="259"/>
                    <a:pt x="40" y="260"/>
                  </a:cubicBezTo>
                  <a:cubicBezTo>
                    <a:pt x="30" y="261"/>
                    <a:pt x="22" y="259"/>
                    <a:pt x="19" y="253"/>
                  </a:cubicBezTo>
                  <a:cubicBezTo>
                    <a:pt x="12" y="243"/>
                    <a:pt x="21" y="224"/>
                    <a:pt x="39" y="213"/>
                  </a:cubicBezTo>
                  <a:cubicBezTo>
                    <a:pt x="46" y="208"/>
                    <a:pt x="55" y="204"/>
                    <a:pt x="63" y="203"/>
                  </a:cubicBezTo>
                  <a:cubicBezTo>
                    <a:pt x="72" y="202"/>
                    <a:pt x="80" y="205"/>
                    <a:pt x="84" y="210"/>
                  </a:cubicBezTo>
                  <a:cubicBezTo>
                    <a:pt x="90" y="221"/>
                    <a:pt x="81" y="239"/>
                    <a:pt x="64" y="2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5">
              <a:extLst>
                <a:ext uri="{FF2B5EF4-FFF2-40B4-BE49-F238E27FC236}">
                  <a16:creationId xmlns:a16="http://schemas.microsoft.com/office/drawing/2014/main" id="{969D47B4-F92E-42F1-B191-C414ABEFDBA9}"/>
                </a:ext>
              </a:extLst>
            </p:cNvPr>
            <p:cNvSpPr>
              <a:spLocks/>
            </p:cNvSpPr>
            <p:nvPr/>
          </p:nvSpPr>
          <p:spPr bwMode="auto">
            <a:xfrm>
              <a:off x="5147" y="4243"/>
              <a:ext cx="173" cy="323"/>
            </a:xfrm>
            <a:custGeom>
              <a:avLst/>
              <a:gdLst>
                <a:gd name="T0" fmla="*/ 41 w 101"/>
                <a:gd name="T1" fmla="*/ 167 h 189"/>
                <a:gd name="T2" fmla="*/ 41 w 101"/>
                <a:gd name="T3" fmla="*/ 167 h 189"/>
                <a:gd name="T4" fmla="*/ 43 w 101"/>
                <a:gd name="T5" fmla="*/ 117 h 189"/>
                <a:gd name="T6" fmla="*/ 43 w 101"/>
                <a:gd name="T7" fmla="*/ 113 h 189"/>
                <a:gd name="T8" fmla="*/ 44 w 101"/>
                <a:gd name="T9" fmla="*/ 89 h 189"/>
                <a:gd name="T10" fmla="*/ 44 w 101"/>
                <a:gd name="T11" fmla="*/ 89 h 189"/>
                <a:gd name="T12" fmla="*/ 94 w 101"/>
                <a:gd name="T13" fmla="*/ 37 h 189"/>
                <a:gd name="T14" fmla="*/ 92 w 101"/>
                <a:gd name="T15" fmla="*/ 91 h 189"/>
                <a:gd name="T16" fmla="*/ 74 w 101"/>
                <a:gd name="T17" fmla="*/ 91 h 189"/>
                <a:gd name="T18" fmla="*/ 70 w 101"/>
                <a:gd name="T19" fmla="*/ 92 h 189"/>
                <a:gd name="T20" fmla="*/ 56 w 101"/>
                <a:gd name="T21" fmla="*/ 110 h 189"/>
                <a:gd name="T22" fmla="*/ 56 w 101"/>
                <a:gd name="T23" fmla="*/ 113 h 189"/>
                <a:gd name="T24" fmla="*/ 57 w 101"/>
                <a:gd name="T25" fmla="*/ 113 h 189"/>
                <a:gd name="T26" fmla="*/ 82 w 101"/>
                <a:gd name="T27" fmla="*/ 117 h 189"/>
                <a:gd name="T28" fmla="*/ 96 w 101"/>
                <a:gd name="T29" fmla="*/ 100 h 189"/>
                <a:gd name="T30" fmla="*/ 96 w 101"/>
                <a:gd name="T31" fmla="*/ 100 h 189"/>
                <a:gd name="T32" fmla="*/ 96 w 101"/>
                <a:gd name="T33" fmla="*/ 99 h 189"/>
                <a:gd name="T34" fmla="*/ 97 w 101"/>
                <a:gd name="T35" fmla="*/ 95 h 189"/>
                <a:gd name="T36" fmla="*/ 97 w 101"/>
                <a:gd name="T37" fmla="*/ 92 h 189"/>
                <a:gd name="T38" fmla="*/ 99 w 101"/>
                <a:gd name="T39" fmla="*/ 32 h 189"/>
                <a:gd name="T40" fmla="*/ 99 w 101"/>
                <a:gd name="T41" fmla="*/ 32 h 189"/>
                <a:gd name="T42" fmla="*/ 100 w 101"/>
                <a:gd name="T43" fmla="*/ 28 h 189"/>
                <a:gd name="T44" fmla="*/ 100 w 101"/>
                <a:gd name="T45" fmla="*/ 24 h 189"/>
                <a:gd name="T46" fmla="*/ 100 w 101"/>
                <a:gd name="T47" fmla="*/ 7 h 189"/>
                <a:gd name="T48" fmla="*/ 101 w 101"/>
                <a:gd name="T49" fmla="*/ 0 h 189"/>
                <a:gd name="T50" fmla="*/ 95 w 101"/>
                <a:gd name="T51" fmla="*/ 5 h 189"/>
                <a:gd name="T52" fmla="*/ 54 w 101"/>
                <a:gd name="T53" fmla="*/ 47 h 189"/>
                <a:gd name="T54" fmla="*/ 49 w 101"/>
                <a:gd name="T55" fmla="*/ 53 h 189"/>
                <a:gd name="T56" fmla="*/ 41 w 101"/>
                <a:gd name="T57" fmla="*/ 62 h 189"/>
                <a:gd name="T58" fmla="*/ 41 w 101"/>
                <a:gd name="T59" fmla="*/ 62 h 189"/>
                <a:gd name="T60" fmla="*/ 40 w 101"/>
                <a:gd name="T61" fmla="*/ 62 h 189"/>
                <a:gd name="T62" fmla="*/ 39 w 101"/>
                <a:gd name="T63" fmla="*/ 89 h 189"/>
                <a:gd name="T64" fmla="*/ 38 w 101"/>
                <a:gd name="T65" fmla="*/ 114 h 189"/>
                <a:gd name="T66" fmla="*/ 38 w 101"/>
                <a:gd name="T67" fmla="*/ 118 h 189"/>
                <a:gd name="T68" fmla="*/ 36 w 101"/>
                <a:gd name="T69" fmla="*/ 158 h 189"/>
                <a:gd name="T70" fmla="*/ 15 w 101"/>
                <a:gd name="T71" fmla="*/ 159 h 189"/>
                <a:gd name="T72" fmla="*/ 1 w 101"/>
                <a:gd name="T73" fmla="*/ 173 h 189"/>
                <a:gd name="T74" fmla="*/ 0 w 101"/>
                <a:gd name="T75" fmla="*/ 177 h 189"/>
                <a:gd name="T76" fmla="*/ 1 w 101"/>
                <a:gd name="T77" fmla="*/ 180 h 189"/>
                <a:gd name="T78" fmla="*/ 26 w 101"/>
                <a:gd name="T79" fmla="*/ 184 h 189"/>
                <a:gd name="T80" fmla="*/ 35 w 101"/>
                <a:gd name="T81" fmla="*/ 178 h 189"/>
                <a:gd name="T82" fmla="*/ 38 w 101"/>
                <a:gd name="T83" fmla="*/ 174 h 189"/>
                <a:gd name="T84" fmla="*/ 41 w 101"/>
                <a:gd name="T85"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89">
                  <a:moveTo>
                    <a:pt x="41" y="167"/>
                  </a:moveTo>
                  <a:cubicBezTo>
                    <a:pt x="41" y="167"/>
                    <a:pt x="41" y="167"/>
                    <a:pt x="41" y="167"/>
                  </a:cubicBezTo>
                  <a:cubicBezTo>
                    <a:pt x="43" y="117"/>
                    <a:pt x="43" y="117"/>
                    <a:pt x="43" y="117"/>
                  </a:cubicBezTo>
                  <a:cubicBezTo>
                    <a:pt x="43" y="113"/>
                    <a:pt x="43" y="113"/>
                    <a:pt x="43" y="113"/>
                  </a:cubicBezTo>
                  <a:cubicBezTo>
                    <a:pt x="44" y="89"/>
                    <a:pt x="44" y="89"/>
                    <a:pt x="44" y="89"/>
                  </a:cubicBezTo>
                  <a:cubicBezTo>
                    <a:pt x="44" y="89"/>
                    <a:pt x="44" y="89"/>
                    <a:pt x="44" y="89"/>
                  </a:cubicBezTo>
                  <a:cubicBezTo>
                    <a:pt x="94" y="37"/>
                    <a:pt x="94" y="37"/>
                    <a:pt x="94" y="37"/>
                  </a:cubicBezTo>
                  <a:cubicBezTo>
                    <a:pt x="92" y="91"/>
                    <a:pt x="92" y="91"/>
                    <a:pt x="92" y="91"/>
                  </a:cubicBezTo>
                  <a:cubicBezTo>
                    <a:pt x="87" y="89"/>
                    <a:pt x="81" y="88"/>
                    <a:pt x="74" y="91"/>
                  </a:cubicBezTo>
                  <a:cubicBezTo>
                    <a:pt x="73" y="91"/>
                    <a:pt x="72" y="92"/>
                    <a:pt x="70" y="92"/>
                  </a:cubicBezTo>
                  <a:cubicBezTo>
                    <a:pt x="61" y="96"/>
                    <a:pt x="56" y="104"/>
                    <a:pt x="56" y="110"/>
                  </a:cubicBezTo>
                  <a:cubicBezTo>
                    <a:pt x="56" y="111"/>
                    <a:pt x="56" y="112"/>
                    <a:pt x="56" y="113"/>
                  </a:cubicBezTo>
                  <a:cubicBezTo>
                    <a:pt x="57" y="113"/>
                    <a:pt x="57" y="113"/>
                    <a:pt x="57" y="113"/>
                  </a:cubicBezTo>
                  <a:cubicBezTo>
                    <a:pt x="60" y="120"/>
                    <a:pt x="71" y="122"/>
                    <a:pt x="82" y="117"/>
                  </a:cubicBezTo>
                  <a:cubicBezTo>
                    <a:pt x="90" y="113"/>
                    <a:pt x="96" y="106"/>
                    <a:pt x="96" y="100"/>
                  </a:cubicBezTo>
                  <a:cubicBezTo>
                    <a:pt x="96" y="100"/>
                    <a:pt x="96" y="100"/>
                    <a:pt x="96" y="100"/>
                  </a:cubicBezTo>
                  <a:cubicBezTo>
                    <a:pt x="96" y="99"/>
                    <a:pt x="96" y="99"/>
                    <a:pt x="96" y="99"/>
                  </a:cubicBezTo>
                  <a:cubicBezTo>
                    <a:pt x="97" y="95"/>
                    <a:pt x="97" y="95"/>
                    <a:pt x="97" y="95"/>
                  </a:cubicBezTo>
                  <a:cubicBezTo>
                    <a:pt x="97" y="92"/>
                    <a:pt x="97" y="92"/>
                    <a:pt x="97" y="92"/>
                  </a:cubicBezTo>
                  <a:cubicBezTo>
                    <a:pt x="99" y="32"/>
                    <a:pt x="99" y="32"/>
                    <a:pt x="99" y="32"/>
                  </a:cubicBezTo>
                  <a:cubicBezTo>
                    <a:pt x="99" y="32"/>
                    <a:pt x="99" y="32"/>
                    <a:pt x="99" y="32"/>
                  </a:cubicBezTo>
                  <a:cubicBezTo>
                    <a:pt x="100" y="28"/>
                    <a:pt x="100" y="28"/>
                    <a:pt x="100" y="28"/>
                  </a:cubicBezTo>
                  <a:cubicBezTo>
                    <a:pt x="100" y="24"/>
                    <a:pt x="100" y="24"/>
                    <a:pt x="100" y="24"/>
                  </a:cubicBezTo>
                  <a:cubicBezTo>
                    <a:pt x="100" y="7"/>
                    <a:pt x="100" y="7"/>
                    <a:pt x="100" y="7"/>
                  </a:cubicBezTo>
                  <a:cubicBezTo>
                    <a:pt x="101" y="0"/>
                    <a:pt x="101" y="0"/>
                    <a:pt x="101" y="0"/>
                  </a:cubicBezTo>
                  <a:cubicBezTo>
                    <a:pt x="95" y="5"/>
                    <a:pt x="95" y="5"/>
                    <a:pt x="95" y="5"/>
                  </a:cubicBezTo>
                  <a:cubicBezTo>
                    <a:pt x="54" y="47"/>
                    <a:pt x="54" y="47"/>
                    <a:pt x="54" y="47"/>
                  </a:cubicBezTo>
                  <a:cubicBezTo>
                    <a:pt x="49" y="53"/>
                    <a:pt x="49" y="53"/>
                    <a:pt x="49" y="53"/>
                  </a:cubicBezTo>
                  <a:cubicBezTo>
                    <a:pt x="41" y="62"/>
                    <a:pt x="41" y="62"/>
                    <a:pt x="41" y="62"/>
                  </a:cubicBezTo>
                  <a:cubicBezTo>
                    <a:pt x="41" y="62"/>
                    <a:pt x="41" y="62"/>
                    <a:pt x="41" y="62"/>
                  </a:cubicBezTo>
                  <a:cubicBezTo>
                    <a:pt x="40" y="62"/>
                    <a:pt x="40" y="62"/>
                    <a:pt x="40" y="62"/>
                  </a:cubicBezTo>
                  <a:cubicBezTo>
                    <a:pt x="39" y="89"/>
                    <a:pt x="39" y="89"/>
                    <a:pt x="39" y="89"/>
                  </a:cubicBezTo>
                  <a:cubicBezTo>
                    <a:pt x="38" y="114"/>
                    <a:pt x="38" y="114"/>
                    <a:pt x="38" y="114"/>
                  </a:cubicBezTo>
                  <a:cubicBezTo>
                    <a:pt x="38" y="118"/>
                    <a:pt x="38" y="118"/>
                    <a:pt x="38" y="118"/>
                  </a:cubicBezTo>
                  <a:cubicBezTo>
                    <a:pt x="36" y="158"/>
                    <a:pt x="36" y="158"/>
                    <a:pt x="36" y="158"/>
                  </a:cubicBezTo>
                  <a:cubicBezTo>
                    <a:pt x="31" y="155"/>
                    <a:pt x="23" y="155"/>
                    <a:pt x="15" y="159"/>
                  </a:cubicBezTo>
                  <a:cubicBezTo>
                    <a:pt x="7" y="162"/>
                    <a:pt x="2" y="168"/>
                    <a:pt x="1" y="173"/>
                  </a:cubicBezTo>
                  <a:cubicBezTo>
                    <a:pt x="0" y="174"/>
                    <a:pt x="0" y="176"/>
                    <a:pt x="0" y="177"/>
                  </a:cubicBezTo>
                  <a:cubicBezTo>
                    <a:pt x="0" y="178"/>
                    <a:pt x="0" y="179"/>
                    <a:pt x="1" y="180"/>
                  </a:cubicBezTo>
                  <a:cubicBezTo>
                    <a:pt x="4" y="187"/>
                    <a:pt x="15" y="189"/>
                    <a:pt x="26" y="184"/>
                  </a:cubicBezTo>
                  <a:cubicBezTo>
                    <a:pt x="30" y="182"/>
                    <a:pt x="33" y="180"/>
                    <a:pt x="35" y="178"/>
                  </a:cubicBezTo>
                  <a:cubicBezTo>
                    <a:pt x="36" y="177"/>
                    <a:pt x="37" y="176"/>
                    <a:pt x="38" y="174"/>
                  </a:cubicBezTo>
                  <a:cubicBezTo>
                    <a:pt x="40" y="172"/>
                    <a:pt x="41" y="169"/>
                    <a:pt x="41" y="16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6">
              <a:extLst>
                <a:ext uri="{FF2B5EF4-FFF2-40B4-BE49-F238E27FC236}">
                  <a16:creationId xmlns:a16="http://schemas.microsoft.com/office/drawing/2014/main" id="{A1F7984A-DBA8-47FA-AA1B-6ABC83B56382}"/>
                </a:ext>
              </a:extLst>
            </p:cNvPr>
            <p:cNvSpPr>
              <a:spLocks/>
            </p:cNvSpPr>
            <p:nvPr/>
          </p:nvSpPr>
          <p:spPr bwMode="auto">
            <a:xfrm>
              <a:off x="4727" y="5248"/>
              <a:ext cx="94" cy="178"/>
            </a:xfrm>
            <a:custGeom>
              <a:avLst/>
              <a:gdLst>
                <a:gd name="T0" fmla="*/ 22 w 55"/>
                <a:gd name="T1" fmla="*/ 92 h 104"/>
                <a:gd name="T2" fmla="*/ 22 w 55"/>
                <a:gd name="T3" fmla="*/ 92 h 104"/>
                <a:gd name="T4" fmla="*/ 23 w 55"/>
                <a:gd name="T5" fmla="*/ 64 h 104"/>
                <a:gd name="T6" fmla="*/ 23 w 55"/>
                <a:gd name="T7" fmla="*/ 63 h 104"/>
                <a:gd name="T8" fmla="*/ 24 w 55"/>
                <a:gd name="T9" fmla="*/ 50 h 104"/>
                <a:gd name="T10" fmla="*/ 24 w 55"/>
                <a:gd name="T11" fmla="*/ 49 h 104"/>
                <a:gd name="T12" fmla="*/ 51 w 55"/>
                <a:gd name="T13" fmla="*/ 21 h 104"/>
                <a:gd name="T14" fmla="*/ 50 w 55"/>
                <a:gd name="T15" fmla="*/ 51 h 104"/>
                <a:gd name="T16" fmla="*/ 40 w 55"/>
                <a:gd name="T17" fmla="*/ 50 h 104"/>
                <a:gd name="T18" fmla="*/ 38 w 55"/>
                <a:gd name="T19" fmla="*/ 51 h 104"/>
                <a:gd name="T20" fmla="*/ 30 w 55"/>
                <a:gd name="T21" fmla="*/ 61 h 104"/>
                <a:gd name="T22" fmla="*/ 30 w 55"/>
                <a:gd name="T23" fmla="*/ 63 h 104"/>
                <a:gd name="T24" fmla="*/ 31 w 55"/>
                <a:gd name="T25" fmla="*/ 63 h 104"/>
                <a:gd name="T26" fmla="*/ 44 w 55"/>
                <a:gd name="T27" fmla="*/ 65 h 104"/>
                <a:gd name="T28" fmla="*/ 52 w 55"/>
                <a:gd name="T29" fmla="*/ 55 h 104"/>
                <a:gd name="T30" fmla="*/ 52 w 55"/>
                <a:gd name="T31" fmla="*/ 55 h 104"/>
                <a:gd name="T32" fmla="*/ 52 w 55"/>
                <a:gd name="T33" fmla="*/ 55 h 104"/>
                <a:gd name="T34" fmla="*/ 52 w 55"/>
                <a:gd name="T35" fmla="*/ 53 h 104"/>
                <a:gd name="T36" fmla="*/ 53 w 55"/>
                <a:gd name="T37" fmla="*/ 51 h 104"/>
                <a:gd name="T38" fmla="*/ 54 w 55"/>
                <a:gd name="T39" fmla="*/ 18 h 104"/>
                <a:gd name="T40" fmla="*/ 54 w 55"/>
                <a:gd name="T41" fmla="*/ 18 h 104"/>
                <a:gd name="T42" fmla="*/ 54 w 55"/>
                <a:gd name="T43" fmla="*/ 16 h 104"/>
                <a:gd name="T44" fmla="*/ 54 w 55"/>
                <a:gd name="T45" fmla="*/ 14 h 104"/>
                <a:gd name="T46" fmla="*/ 55 w 55"/>
                <a:gd name="T47" fmla="*/ 5 h 104"/>
                <a:gd name="T48" fmla="*/ 55 w 55"/>
                <a:gd name="T49" fmla="*/ 0 h 104"/>
                <a:gd name="T50" fmla="*/ 52 w 55"/>
                <a:gd name="T51" fmla="*/ 3 h 104"/>
                <a:gd name="T52" fmla="*/ 29 w 55"/>
                <a:gd name="T53" fmla="*/ 27 h 104"/>
                <a:gd name="T54" fmla="*/ 27 w 55"/>
                <a:gd name="T55" fmla="*/ 29 h 104"/>
                <a:gd name="T56" fmla="*/ 22 w 55"/>
                <a:gd name="T57" fmla="*/ 34 h 104"/>
                <a:gd name="T58" fmla="*/ 22 w 55"/>
                <a:gd name="T59" fmla="*/ 34 h 104"/>
                <a:gd name="T60" fmla="*/ 22 w 55"/>
                <a:gd name="T61" fmla="*/ 34 h 104"/>
                <a:gd name="T62" fmla="*/ 21 w 55"/>
                <a:gd name="T63" fmla="*/ 49 h 104"/>
                <a:gd name="T64" fmla="*/ 20 w 55"/>
                <a:gd name="T65" fmla="*/ 63 h 104"/>
                <a:gd name="T66" fmla="*/ 20 w 55"/>
                <a:gd name="T67" fmla="*/ 65 h 104"/>
                <a:gd name="T68" fmla="*/ 19 w 55"/>
                <a:gd name="T69" fmla="*/ 87 h 104"/>
                <a:gd name="T70" fmla="*/ 8 w 55"/>
                <a:gd name="T71" fmla="*/ 88 h 104"/>
                <a:gd name="T72" fmla="*/ 0 w 55"/>
                <a:gd name="T73" fmla="*/ 95 h 104"/>
                <a:gd name="T74" fmla="*/ 0 w 55"/>
                <a:gd name="T75" fmla="*/ 97 h 104"/>
                <a:gd name="T76" fmla="*/ 0 w 55"/>
                <a:gd name="T77" fmla="*/ 99 h 104"/>
                <a:gd name="T78" fmla="*/ 14 w 55"/>
                <a:gd name="T79" fmla="*/ 101 h 104"/>
                <a:gd name="T80" fmla="*/ 19 w 55"/>
                <a:gd name="T81" fmla="*/ 98 h 104"/>
                <a:gd name="T82" fmla="*/ 20 w 55"/>
                <a:gd name="T83" fmla="*/ 96 h 104"/>
                <a:gd name="T84" fmla="*/ 22 w 55"/>
                <a:gd name="T85" fmla="*/ 9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04">
                  <a:moveTo>
                    <a:pt x="22" y="92"/>
                  </a:moveTo>
                  <a:cubicBezTo>
                    <a:pt x="22" y="92"/>
                    <a:pt x="22" y="92"/>
                    <a:pt x="22" y="92"/>
                  </a:cubicBezTo>
                  <a:cubicBezTo>
                    <a:pt x="23" y="64"/>
                    <a:pt x="23" y="64"/>
                    <a:pt x="23" y="64"/>
                  </a:cubicBezTo>
                  <a:cubicBezTo>
                    <a:pt x="23" y="63"/>
                    <a:pt x="23" y="63"/>
                    <a:pt x="23" y="63"/>
                  </a:cubicBezTo>
                  <a:cubicBezTo>
                    <a:pt x="24" y="50"/>
                    <a:pt x="24" y="50"/>
                    <a:pt x="24" y="50"/>
                  </a:cubicBezTo>
                  <a:cubicBezTo>
                    <a:pt x="24" y="49"/>
                    <a:pt x="24" y="49"/>
                    <a:pt x="24" y="49"/>
                  </a:cubicBezTo>
                  <a:cubicBezTo>
                    <a:pt x="51" y="21"/>
                    <a:pt x="51" y="21"/>
                    <a:pt x="51" y="21"/>
                  </a:cubicBezTo>
                  <a:cubicBezTo>
                    <a:pt x="50" y="51"/>
                    <a:pt x="50" y="51"/>
                    <a:pt x="50" y="51"/>
                  </a:cubicBezTo>
                  <a:cubicBezTo>
                    <a:pt x="47" y="49"/>
                    <a:pt x="44" y="49"/>
                    <a:pt x="40" y="50"/>
                  </a:cubicBezTo>
                  <a:cubicBezTo>
                    <a:pt x="39" y="50"/>
                    <a:pt x="39" y="51"/>
                    <a:pt x="38" y="51"/>
                  </a:cubicBezTo>
                  <a:cubicBezTo>
                    <a:pt x="33" y="53"/>
                    <a:pt x="30" y="57"/>
                    <a:pt x="30" y="61"/>
                  </a:cubicBezTo>
                  <a:cubicBezTo>
                    <a:pt x="30" y="61"/>
                    <a:pt x="30" y="62"/>
                    <a:pt x="30" y="63"/>
                  </a:cubicBezTo>
                  <a:cubicBezTo>
                    <a:pt x="31" y="63"/>
                    <a:pt x="31" y="63"/>
                    <a:pt x="31" y="63"/>
                  </a:cubicBezTo>
                  <a:cubicBezTo>
                    <a:pt x="32" y="66"/>
                    <a:pt x="38" y="67"/>
                    <a:pt x="44" y="65"/>
                  </a:cubicBezTo>
                  <a:cubicBezTo>
                    <a:pt x="49" y="62"/>
                    <a:pt x="52" y="59"/>
                    <a:pt x="52" y="55"/>
                  </a:cubicBezTo>
                  <a:cubicBezTo>
                    <a:pt x="52" y="55"/>
                    <a:pt x="52" y="55"/>
                    <a:pt x="52" y="55"/>
                  </a:cubicBezTo>
                  <a:cubicBezTo>
                    <a:pt x="52" y="55"/>
                    <a:pt x="52" y="55"/>
                    <a:pt x="52" y="55"/>
                  </a:cubicBezTo>
                  <a:cubicBezTo>
                    <a:pt x="52" y="53"/>
                    <a:pt x="52" y="53"/>
                    <a:pt x="52" y="53"/>
                  </a:cubicBezTo>
                  <a:cubicBezTo>
                    <a:pt x="53" y="51"/>
                    <a:pt x="53" y="51"/>
                    <a:pt x="53" y="51"/>
                  </a:cubicBezTo>
                  <a:cubicBezTo>
                    <a:pt x="54" y="18"/>
                    <a:pt x="54" y="18"/>
                    <a:pt x="54" y="18"/>
                  </a:cubicBezTo>
                  <a:cubicBezTo>
                    <a:pt x="54" y="18"/>
                    <a:pt x="54" y="18"/>
                    <a:pt x="54" y="18"/>
                  </a:cubicBezTo>
                  <a:cubicBezTo>
                    <a:pt x="54" y="16"/>
                    <a:pt x="54" y="16"/>
                    <a:pt x="54" y="16"/>
                  </a:cubicBezTo>
                  <a:cubicBezTo>
                    <a:pt x="54" y="14"/>
                    <a:pt x="54" y="14"/>
                    <a:pt x="54" y="14"/>
                  </a:cubicBezTo>
                  <a:cubicBezTo>
                    <a:pt x="55" y="5"/>
                    <a:pt x="55" y="5"/>
                    <a:pt x="55" y="5"/>
                  </a:cubicBezTo>
                  <a:cubicBezTo>
                    <a:pt x="55" y="0"/>
                    <a:pt x="55" y="0"/>
                    <a:pt x="55" y="0"/>
                  </a:cubicBezTo>
                  <a:cubicBezTo>
                    <a:pt x="52" y="3"/>
                    <a:pt x="52" y="3"/>
                    <a:pt x="52" y="3"/>
                  </a:cubicBezTo>
                  <a:cubicBezTo>
                    <a:pt x="29" y="27"/>
                    <a:pt x="29" y="27"/>
                    <a:pt x="29" y="27"/>
                  </a:cubicBezTo>
                  <a:cubicBezTo>
                    <a:pt x="27" y="29"/>
                    <a:pt x="27" y="29"/>
                    <a:pt x="27" y="29"/>
                  </a:cubicBezTo>
                  <a:cubicBezTo>
                    <a:pt x="22" y="34"/>
                    <a:pt x="22" y="34"/>
                    <a:pt x="22" y="34"/>
                  </a:cubicBezTo>
                  <a:cubicBezTo>
                    <a:pt x="22" y="34"/>
                    <a:pt x="22" y="34"/>
                    <a:pt x="22" y="34"/>
                  </a:cubicBezTo>
                  <a:cubicBezTo>
                    <a:pt x="22" y="34"/>
                    <a:pt x="22" y="34"/>
                    <a:pt x="22" y="34"/>
                  </a:cubicBezTo>
                  <a:cubicBezTo>
                    <a:pt x="21" y="49"/>
                    <a:pt x="21" y="49"/>
                    <a:pt x="21" y="49"/>
                  </a:cubicBezTo>
                  <a:cubicBezTo>
                    <a:pt x="20" y="63"/>
                    <a:pt x="20" y="63"/>
                    <a:pt x="20" y="63"/>
                  </a:cubicBezTo>
                  <a:cubicBezTo>
                    <a:pt x="20" y="65"/>
                    <a:pt x="20" y="65"/>
                    <a:pt x="20" y="65"/>
                  </a:cubicBezTo>
                  <a:cubicBezTo>
                    <a:pt x="19" y="87"/>
                    <a:pt x="19" y="87"/>
                    <a:pt x="19" y="87"/>
                  </a:cubicBezTo>
                  <a:cubicBezTo>
                    <a:pt x="17" y="86"/>
                    <a:pt x="12" y="86"/>
                    <a:pt x="8" y="88"/>
                  </a:cubicBezTo>
                  <a:cubicBezTo>
                    <a:pt x="4" y="89"/>
                    <a:pt x="1" y="92"/>
                    <a:pt x="0" y="95"/>
                  </a:cubicBezTo>
                  <a:cubicBezTo>
                    <a:pt x="0" y="96"/>
                    <a:pt x="0" y="97"/>
                    <a:pt x="0" y="97"/>
                  </a:cubicBezTo>
                  <a:cubicBezTo>
                    <a:pt x="0" y="98"/>
                    <a:pt x="0" y="99"/>
                    <a:pt x="0" y="99"/>
                  </a:cubicBezTo>
                  <a:cubicBezTo>
                    <a:pt x="2" y="103"/>
                    <a:pt x="8" y="104"/>
                    <a:pt x="14" y="101"/>
                  </a:cubicBezTo>
                  <a:cubicBezTo>
                    <a:pt x="16" y="100"/>
                    <a:pt x="17" y="99"/>
                    <a:pt x="19" y="98"/>
                  </a:cubicBezTo>
                  <a:cubicBezTo>
                    <a:pt x="19" y="97"/>
                    <a:pt x="20" y="97"/>
                    <a:pt x="20" y="96"/>
                  </a:cubicBezTo>
                  <a:cubicBezTo>
                    <a:pt x="21" y="95"/>
                    <a:pt x="22" y="93"/>
                    <a:pt x="22" y="9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7">
              <a:extLst>
                <a:ext uri="{FF2B5EF4-FFF2-40B4-BE49-F238E27FC236}">
                  <a16:creationId xmlns:a16="http://schemas.microsoft.com/office/drawing/2014/main" id="{2D5EA1FC-C8C8-45BC-B3CD-4B7952A151A9}"/>
                </a:ext>
              </a:extLst>
            </p:cNvPr>
            <p:cNvSpPr>
              <a:spLocks/>
            </p:cNvSpPr>
            <p:nvPr/>
          </p:nvSpPr>
          <p:spPr bwMode="auto">
            <a:xfrm>
              <a:off x="5383" y="3408"/>
              <a:ext cx="67" cy="191"/>
            </a:xfrm>
            <a:custGeom>
              <a:avLst/>
              <a:gdLst>
                <a:gd name="T0" fmla="*/ 38 w 39"/>
                <a:gd name="T1" fmla="*/ 91 h 112"/>
                <a:gd name="T2" fmla="*/ 38 w 39"/>
                <a:gd name="T3" fmla="*/ 91 h 112"/>
                <a:gd name="T4" fmla="*/ 21 w 39"/>
                <a:gd name="T5" fmla="*/ 69 h 112"/>
                <a:gd name="T6" fmla="*/ 19 w 39"/>
                <a:gd name="T7" fmla="*/ 68 h 112"/>
                <a:gd name="T8" fmla="*/ 11 w 39"/>
                <a:gd name="T9" fmla="*/ 57 h 112"/>
                <a:gd name="T10" fmla="*/ 11 w 39"/>
                <a:gd name="T11" fmla="*/ 57 h 112"/>
                <a:gd name="T12" fmla="*/ 14 w 39"/>
                <a:gd name="T13" fmla="*/ 18 h 112"/>
                <a:gd name="T14" fmla="*/ 32 w 39"/>
                <a:gd name="T15" fmla="*/ 41 h 112"/>
                <a:gd name="T16" fmla="*/ 24 w 39"/>
                <a:gd name="T17" fmla="*/ 47 h 112"/>
                <a:gd name="T18" fmla="*/ 23 w 39"/>
                <a:gd name="T19" fmla="*/ 49 h 112"/>
                <a:gd name="T20" fmla="*/ 24 w 39"/>
                <a:gd name="T21" fmla="*/ 62 h 112"/>
                <a:gd name="T22" fmla="*/ 25 w 39"/>
                <a:gd name="T23" fmla="*/ 63 h 112"/>
                <a:gd name="T24" fmla="*/ 25 w 39"/>
                <a:gd name="T25" fmla="*/ 63 h 112"/>
                <a:gd name="T26" fmla="*/ 37 w 39"/>
                <a:gd name="T27" fmla="*/ 56 h 112"/>
                <a:gd name="T28" fmla="*/ 37 w 39"/>
                <a:gd name="T29" fmla="*/ 43 h 112"/>
                <a:gd name="T30" fmla="*/ 37 w 39"/>
                <a:gd name="T31" fmla="*/ 43 h 112"/>
                <a:gd name="T32" fmla="*/ 37 w 39"/>
                <a:gd name="T33" fmla="*/ 43 h 112"/>
                <a:gd name="T34" fmla="*/ 35 w 39"/>
                <a:gd name="T35" fmla="*/ 41 h 112"/>
                <a:gd name="T36" fmla="*/ 34 w 39"/>
                <a:gd name="T37" fmla="*/ 40 h 112"/>
                <a:gd name="T38" fmla="*/ 14 w 39"/>
                <a:gd name="T39" fmla="*/ 14 h 112"/>
                <a:gd name="T40" fmla="*/ 14 w 39"/>
                <a:gd name="T41" fmla="*/ 14 h 112"/>
                <a:gd name="T42" fmla="*/ 13 w 39"/>
                <a:gd name="T43" fmla="*/ 12 h 112"/>
                <a:gd name="T44" fmla="*/ 11 w 39"/>
                <a:gd name="T45" fmla="*/ 11 h 112"/>
                <a:gd name="T46" fmla="*/ 6 w 39"/>
                <a:gd name="T47" fmla="*/ 3 h 112"/>
                <a:gd name="T48" fmla="*/ 3 w 39"/>
                <a:gd name="T49" fmla="*/ 0 h 112"/>
                <a:gd name="T50" fmla="*/ 3 w 39"/>
                <a:gd name="T51" fmla="*/ 4 h 112"/>
                <a:gd name="T52" fmla="*/ 1 w 39"/>
                <a:gd name="T53" fmla="*/ 36 h 112"/>
                <a:gd name="T54" fmla="*/ 0 w 39"/>
                <a:gd name="T55" fmla="*/ 40 h 112"/>
                <a:gd name="T56" fmla="*/ 0 w 39"/>
                <a:gd name="T57" fmla="*/ 47 h 112"/>
                <a:gd name="T58" fmla="*/ 0 w 39"/>
                <a:gd name="T59" fmla="*/ 47 h 112"/>
                <a:gd name="T60" fmla="*/ 0 w 39"/>
                <a:gd name="T61" fmla="*/ 47 h 112"/>
                <a:gd name="T62" fmla="*/ 9 w 39"/>
                <a:gd name="T63" fmla="*/ 59 h 112"/>
                <a:gd name="T64" fmla="*/ 18 w 39"/>
                <a:gd name="T65" fmla="*/ 70 h 112"/>
                <a:gd name="T66" fmla="*/ 19 w 39"/>
                <a:gd name="T67" fmla="*/ 71 h 112"/>
                <a:gd name="T68" fmla="*/ 32 w 39"/>
                <a:gd name="T69" fmla="*/ 89 h 112"/>
                <a:gd name="T70" fmla="*/ 24 w 39"/>
                <a:gd name="T71" fmla="*/ 97 h 112"/>
                <a:gd name="T72" fmla="*/ 23 w 39"/>
                <a:gd name="T73" fmla="*/ 108 h 112"/>
                <a:gd name="T74" fmla="*/ 24 w 39"/>
                <a:gd name="T75" fmla="*/ 109 h 112"/>
                <a:gd name="T76" fmla="*/ 26 w 39"/>
                <a:gd name="T77" fmla="*/ 111 h 112"/>
                <a:gd name="T78" fmla="*/ 37 w 39"/>
                <a:gd name="T79" fmla="*/ 103 h 112"/>
                <a:gd name="T80" fmla="*/ 39 w 39"/>
                <a:gd name="T81" fmla="*/ 98 h 112"/>
                <a:gd name="T82" fmla="*/ 39 w 39"/>
                <a:gd name="T83" fmla="*/ 95 h 112"/>
                <a:gd name="T84" fmla="*/ 38 w 39"/>
                <a:gd name="T85" fmla="*/ 9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12">
                  <a:moveTo>
                    <a:pt x="38" y="91"/>
                  </a:moveTo>
                  <a:cubicBezTo>
                    <a:pt x="38" y="91"/>
                    <a:pt x="38" y="91"/>
                    <a:pt x="38" y="91"/>
                  </a:cubicBezTo>
                  <a:cubicBezTo>
                    <a:pt x="21" y="69"/>
                    <a:pt x="21" y="69"/>
                    <a:pt x="21" y="69"/>
                  </a:cubicBezTo>
                  <a:cubicBezTo>
                    <a:pt x="19" y="68"/>
                    <a:pt x="19" y="68"/>
                    <a:pt x="19" y="68"/>
                  </a:cubicBezTo>
                  <a:cubicBezTo>
                    <a:pt x="11" y="57"/>
                    <a:pt x="11" y="57"/>
                    <a:pt x="11" y="57"/>
                  </a:cubicBezTo>
                  <a:cubicBezTo>
                    <a:pt x="11" y="57"/>
                    <a:pt x="11" y="57"/>
                    <a:pt x="11" y="57"/>
                  </a:cubicBezTo>
                  <a:cubicBezTo>
                    <a:pt x="14" y="18"/>
                    <a:pt x="14" y="18"/>
                    <a:pt x="14" y="18"/>
                  </a:cubicBezTo>
                  <a:cubicBezTo>
                    <a:pt x="32" y="41"/>
                    <a:pt x="32" y="41"/>
                    <a:pt x="32" y="41"/>
                  </a:cubicBezTo>
                  <a:cubicBezTo>
                    <a:pt x="29" y="42"/>
                    <a:pt x="26" y="44"/>
                    <a:pt x="24" y="47"/>
                  </a:cubicBezTo>
                  <a:cubicBezTo>
                    <a:pt x="24" y="48"/>
                    <a:pt x="24" y="49"/>
                    <a:pt x="23" y="49"/>
                  </a:cubicBezTo>
                  <a:cubicBezTo>
                    <a:pt x="21" y="54"/>
                    <a:pt x="21" y="59"/>
                    <a:pt x="24" y="62"/>
                  </a:cubicBezTo>
                  <a:cubicBezTo>
                    <a:pt x="24" y="62"/>
                    <a:pt x="24" y="63"/>
                    <a:pt x="25" y="63"/>
                  </a:cubicBezTo>
                  <a:cubicBezTo>
                    <a:pt x="25" y="63"/>
                    <a:pt x="25" y="63"/>
                    <a:pt x="25" y="63"/>
                  </a:cubicBezTo>
                  <a:cubicBezTo>
                    <a:pt x="29" y="65"/>
                    <a:pt x="34" y="61"/>
                    <a:pt x="37" y="56"/>
                  </a:cubicBezTo>
                  <a:cubicBezTo>
                    <a:pt x="39" y="51"/>
                    <a:pt x="39" y="46"/>
                    <a:pt x="37" y="43"/>
                  </a:cubicBezTo>
                  <a:cubicBezTo>
                    <a:pt x="37" y="43"/>
                    <a:pt x="37" y="43"/>
                    <a:pt x="37" y="43"/>
                  </a:cubicBezTo>
                  <a:cubicBezTo>
                    <a:pt x="37" y="43"/>
                    <a:pt x="37" y="43"/>
                    <a:pt x="37" y="43"/>
                  </a:cubicBezTo>
                  <a:cubicBezTo>
                    <a:pt x="35" y="41"/>
                    <a:pt x="35" y="41"/>
                    <a:pt x="35" y="41"/>
                  </a:cubicBezTo>
                  <a:cubicBezTo>
                    <a:pt x="34" y="40"/>
                    <a:pt x="34" y="40"/>
                    <a:pt x="34" y="40"/>
                  </a:cubicBezTo>
                  <a:cubicBezTo>
                    <a:pt x="14" y="14"/>
                    <a:pt x="14" y="14"/>
                    <a:pt x="14" y="14"/>
                  </a:cubicBezTo>
                  <a:cubicBezTo>
                    <a:pt x="14" y="14"/>
                    <a:pt x="14" y="14"/>
                    <a:pt x="14" y="14"/>
                  </a:cubicBezTo>
                  <a:cubicBezTo>
                    <a:pt x="13" y="12"/>
                    <a:pt x="13" y="12"/>
                    <a:pt x="13" y="12"/>
                  </a:cubicBezTo>
                  <a:cubicBezTo>
                    <a:pt x="11" y="11"/>
                    <a:pt x="11" y="11"/>
                    <a:pt x="11" y="11"/>
                  </a:cubicBezTo>
                  <a:cubicBezTo>
                    <a:pt x="6" y="3"/>
                    <a:pt x="6" y="3"/>
                    <a:pt x="6" y="3"/>
                  </a:cubicBezTo>
                  <a:cubicBezTo>
                    <a:pt x="3" y="0"/>
                    <a:pt x="3" y="0"/>
                    <a:pt x="3" y="0"/>
                  </a:cubicBezTo>
                  <a:cubicBezTo>
                    <a:pt x="3" y="4"/>
                    <a:pt x="3" y="4"/>
                    <a:pt x="3" y="4"/>
                  </a:cubicBezTo>
                  <a:cubicBezTo>
                    <a:pt x="1" y="36"/>
                    <a:pt x="1" y="36"/>
                    <a:pt x="1" y="36"/>
                  </a:cubicBezTo>
                  <a:cubicBezTo>
                    <a:pt x="0" y="40"/>
                    <a:pt x="0" y="40"/>
                    <a:pt x="0" y="40"/>
                  </a:cubicBezTo>
                  <a:cubicBezTo>
                    <a:pt x="0" y="47"/>
                    <a:pt x="0" y="47"/>
                    <a:pt x="0" y="47"/>
                  </a:cubicBezTo>
                  <a:cubicBezTo>
                    <a:pt x="0" y="47"/>
                    <a:pt x="0" y="47"/>
                    <a:pt x="0" y="47"/>
                  </a:cubicBezTo>
                  <a:cubicBezTo>
                    <a:pt x="0" y="47"/>
                    <a:pt x="0" y="47"/>
                    <a:pt x="0" y="47"/>
                  </a:cubicBezTo>
                  <a:cubicBezTo>
                    <a:pt x="9" y="59"/>
                    <a:pt x="9" y="59"/>
                    <a:pt x="9" y="59"/>
                  </a:cubicBezTo>
                  <a:cubicBezTo>
                    <a:pt x="18" y="70"/>
                    <a:pt x="18" y="70"/>
                    <a:pt x="18" y="70"/>
                  </a:cubicBezTo>
                  <a:cubicBezTo>
                    <a:pt x="19" y="71"/>
                    <a:pt x="19" y="71"/>
                    <a:pt x="19" y="71"/>
                  </a:cubicBezTo>
                  <a:cubicBezTo>
                    <a:pt x="32" y="89"/>
                    <a:pt x="32" y="89"/>
                    <a:pt x="32" y="89"/>
                  </a:cubicBezTo>
                  <a:cubicBezTo>
                    <a:pt x="29" y="89"/>
                    <a:pt x="26" y="92"/>
                    <a:pt x="24" y="97"/>
                  </a:cubicBezTo>
                  <a:cubicBezTo>
                    <a:pt x="22" y="101"/>
                    <a:pt x="22" y="105"/>
                    <a:pt x="23" y="108"/>
                  </a:cubicBezTo>
                  <a:cubicBezTo>
                    <a:pt x="23" y="108"/>
                    <a:pt x="24" y="109"/>
                    <a:pt x="24" y="109"/>
                  </a:cubicBezTo>
                  <a:cubicBezTo>
                    <a:pt x="25" y="110"/>
                    <a:pt x="25" y="110"/>
                    <a:pt x="26" y="111"/>
                  </a:cubicBezTo>
                  <a:cubicBezTo>
                    <a:pt x="29" y="112"/>
                    <a:pt x="35" y="109"/>
                    <a:pt x="37" y="103"/>
                  </a:cubicBezTo>
                  <a:cubicBezTo>
                    <a:pt x="38" y="101"/>
                    <a:pt x="39" y="99"/>
                    <a:pt x="39" y="98"/>
                  </a:cubicBezTo>
                  <a:cubicBezTo>
                    <a:pt x="39" y="97"/>
                    <a:pt x="39" y="96"/>
                    <a:pt x="39" y="95"/>
                  </a:cubicBezTo>
                  <a:cubicBezTo>
                    <a:pt x="39" y="93"/>
                    <a:pt x="38" y="92"/>
                    <a:pt x="38" y="9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
              <a:extLst>
                <a:ext uri="{FF2B5EF4-FFF2-40B4-BE49-F238E27FC236}">
                  <a16:creationId xmlns:a16="http://schemas.microsoft.com/office/drawing/2014/main" id="{8EE2D9C4-1099-402B-A5D1-739A7A5A8020}"/>
                </a:ext>
              </a:extLst>
            </p:cNvPr>
            <p:cNvSpPr>
              <a:spLocks/>
            </p:cNvSpPr>
            <p:nvPr/>
          </p:nvSpPr>
          <p:spPr bwMode="auto">
            <a:xfrm>
              <a:off x="4666" y="5792"/>
              <a:ext cx="266" cy="621"/>
            </a:xfrm>
            <a:custGeom>
              <a:avLst/>
              <a:gdLst>
                <a:gd name="T0" fmla="*/ 72 w 156"/>
                <a:gd name="T1" fmla="*/ 319 h 364"/>
                <a:gd name="T2" fmla="*/ 72 w 156"/>
                <a:gd name="T3" fmla="*/ 319 h 364"/>
                <a:gd name="T4" fmla="*/ 63 w 156"/>
                <a:gd name="T5" fmla="*/ 226 h 364"/>
                <a:gd name="T6" fmla="*/ 62 w 156"/>
                <a:gd name="T7" fmla="*/ 220 h 364"/>
                <a:gd name="T8" fmla="*/ 58 w 156"/>
                <a:gd name="T9" fmla="*/ 177 h 364"/>
                <a:gd name="T10" fmla="*/ 58 w 156"/>
                <a:gd name="T11" fmla="*/ 176 h 364"/>
                <a:gd name="T12" fmla="*/ 135 w 156"/>
                <a:gd name="T13" fmla="*/ 70 h 364"/>
                <a:gd name="T14" fmla="*/ 145 w 156"/>
                <a:gd name="T15" fmla="*/ 168 h 364"/>
                <a:gd name="T16" fmla="*/ 112 w 156"/>
                <a:gd name="T17" fmla="*/ 172 h 364"/>
                <a:gd name="T18" fmla="*/ 106 w 156"/>
                <a:gd name="T19" fmla="*/ 175 h 364"/>
                <a:gd name="T20" fmla="*/ 84 w 156"/>
                <a:gd name="T21" fmla="*/ 211 h 364"/>
                <a:gd name="T22" fmla="*/ 86 w 156"/>
                <a:gd name="T23" fmla="*/ 217 h 364"/>
                <a:gd name="T24" fmla="*/ 87 w 156"/>
                <a:gd name="T25" fmla="*/ 217 h 364"/>
                <a:gd name="T26" fmla="*/ 133 w 156"/>
                <a:gd name="T27" fmla="*/ 217 h 364"/>
                <a:gd name="T28" fmla="*/ 155 w 156"/>
                <a:gd name="T29" fmla="*/ 183 h 364"/>
                <a:gd name="T30" fmla="*/ 156 w 156"/>
                <a:gd name="T31" fmla="*/ 183 h 364"/>
                <a:gd name="T32" fmla="*/ 155 w 156"/>
                <a:gd name="T33" fmla="*/ 181 h 364"/>
                <a:gd name="T34" fmla="*/ 155 w 156"/>
                <a:gd name="T35" fmla="*/ 175 h 364"/>
                <a:gd name="T36" fmla="*/ 154 w 156"/>
                <a:gd name="T37" fmla="*/ 168 h 364"/>
                <a:gd name="T38" fmla="*/ 144 w 156"/>
                <a:gd name="T39" fmla="*/ 59 h 364"/>
                <a:gd name="T40" fmla="*/ 144 w 156"/>
                <a:gd name="T41" fmla="*/ 59 h 364"/>
                <a:gd name="T42" fmla="*/ 143 w 156"/>
                <a:gd name="T43" fmla="*/ 52 h 364"/>
                <a:gd name="T44" fmla="*/ 142 w 156"/>
                <a:gd name="T45" fmla="*/ 45 h 364"/>
                <a:gd name="T46" fmla="*/ 139 w 156"/>
                <a:gd name="T47" fmla="*/ 14 h 364"/>
                <a:gd name="T48" fmla="*/ 138 w 156"/>
                <a:gd name="T49" fmla="*/ 0 h 364"/>
                <a:gd name="T50" fmla="*/ 130 w 156"/>
                <a:gd name="T51" fmla="*/ 11 h 364"/>
                <a:gd name="T52" fmla="*/ 66 w 156"/>
                <a:gd name="T53" fmla="*/ 98 h 364"/>
                <a:gd name="T54" fmla="*/ 58 w 156"/>
                <a:gd name="T55" fmla="*/ 109 h 364"/>
                <a:gd name="T56" fmla="*/ 45 w 156"/>
                <a:gd name="T57" fmla="*/ 127 h 364"/>
                <a:gd name="T58" fmla="*/ 45 w 156"/>
                <a:gd name="T59" fmla="*/ 128 h 364"/>
                <a:gd name="T60" fmla="*/ 44 w 156"/>
                <a:gd name="T61" fmla="*/ 128 h 364"/>
                <a:gd name="T62" fmla="*/ 49 w 156"/>
                <a:gd name="T63" fmla="*/ 178 h 364"/>
                <a:gd name="T64" fmla="*/ 53 w 156"/>
                <a:gd name="T65" fmla="*/ 224 h 364"/>
                <a:gd name="T66" fmla="*/ 54 w 156"/>
                <a:gd name="T67" fmla="*/ 230 h 364"/>
                <a:gd name="T68" fmla="*/ 61 w 156"/>
                <a:gd name="T69" fmla="*/ 304 h 364"/>
                <a:gd name="T70" fmla="*/ 23 w 156"/>
                <a:gd name="T71" fmla="*/ 310 h 364"/>
                <a:gd name="T72" fmla="*/ 1 w 156"/>
                <a:gd name="T73" fmla="*/ 340 h 364"/>
                <a:gd name="T74" fmla="*/ 1 w 156"/>
                <a:gd name="T75" fmla="*/ 346 h 364"/>
                <a:gd name="T76" fmla="*/ 3 w 156"/>
                <a:gd name="T77" fmla="*/ 353 h 364"/>
                <a:gd name="T78" fmla="*/ 49 w 156"/>
                <a:gd name="T79" fmla="*/ 353 h 364"/>
                <a:gd name="T80" fmla="*/ 64 w 156"/>
                <a:gd name="T81" fmla="*/ 340 h 364"/>
                <a:gd name="T82" fmla="*/ 68 w 156"/>
                <a:gd name="T83" fmla="*/ 333 h 364"/>
                <a:gd name="T84" fmla="*/ 72 w 156"/>
                <a:gd name="T85" fmla="*/ 31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364">
                  <a:moveTo>
                    <a:pt x="72" y="319"/>
                  </a:moveTo>
                  <a:cubicBezTo>
                    <a:pt x="72" y="319"/>
                    <a:pt x="72" y="319"/>
                    <a:pt x="72" y="319"/>
                  </a:cubicBezTo>
                  <a:cubicBezTo>
                    <a:pt x="63" y="226"/>
                    <a:pt x="63" y="226"/>
                    <a:pt x="63" y="226"/>
                  </a:cubicBezTo>
                  <a:cubicBezTo>
                    <a:pt x="62" y="220"/>
                    <a:pt x="62" y="220"/>
                    <a:pt x="62" y="220"/>
                  </a:cubicBezTo>
                  <a:cubicBezTo>
                    <a:pt x="58" y="177"/>
                    <a:pt x="58" y="177"/>
                    <a:pt x="58" y="177"/>
                  </a:cubicBezTo>
                  <a:cubicBezTo>
                    <a:pt x="58" y="176"/>
                    <a:pt x="58" y="176"/>
                    <a:pt x="58" y="176"/>
                  </a:cubicBezTo>
                  <a:cubicBezTo>
                    <a:pt x="135" y="70"/>
                    <a:pt x="135" y="70"/>
                    <a:pt x="135" y="70"/>
                  </a:cubicBezTo>
                  <a:cubicBezTo>
                    <a:pt x="145" y="168"/>
                    <a:pt x="145" y="168"/>
                    <a:pt x="145" y="168"/>
                  </a:cubicBezTo>
                  <a:cubicBezTo>
                    <a:pt x="136" y="165"/>
                    <a:pt x="124" y="166"/>
                    <a:pt x="112" y="172"/>
                  </a:cubicBezTo>
                  <a:cubicBezTo>
                    <a:pt x="110" y="173"/>
                    <a:pt x="108" y="174"/>
                    <a:pt x="106" y="175"/>
                  </a:cubicBezTo>
                  <a:cubicBezTo>
                    <a:pt x="91" y="185"/>
                    <a:pt x="82" y="200"/>
                    <a:pt x="84" y="211"/>
                  </a:cubicBezTo>
                  <a:cubicBezTo>
                    <a:pt x="85" y="213"/>
                    <a:pt x="85" y="215"/>
                    <a:pt x="86" y="217"/>
                  </a:cubicBezTo>
                  <a:cubicBezTo>
                    <a:pt x="87" y="217"/>
                    <a:pt x="87" y="217"/>
                    <a:pt x="87" y="217"/>
                  </a:cubicBezTo>
                  <a:cubicBezTo>
                    <a:pt x="94" y="229"/>
                    <a:pt x="115" y="229"/>
                    <a:pt x="133" y="217"/>
                  </a:cubicBezTo>
                  <a:cubicBezTo>
                    <a:pt x="148" y="208"/>
                    <a:pt x="156" y="194"/>
                    <a:pt x="155" y="183"/>
                  </a:cubicBezTo>
                  <a:cubicBezTo>
                    <a:pt x="156" y="183"/>
                    <a:pt x="156" y="183"/>
                    <a:pt x="156" y="183"/>
                  </a:cubicBezTo>
                  <a:cubicBezTo>
                    <a:pt x="155" y="181"/>
                    <a:pt x="155" y="181"/>
                    <a:pt x="155" y="181"/>
                  </a:cubicBezTo>
                  <a:cubicBezTo>
                    <a:pt x="155" y="175"/>
                    <a:pt x="155" y="175"/>
                    <a:pt x="155" y="175"/>
                  </a:cubicBezTo>
                  <a:cubicBezTo>
                    <a:pt x="154" y="168"/>
                    <a:pt x="154" y="168"/>
                    <a:pt x="154" y="168"/>
                  </a:cubicBezTo>
                  <a:cubicBezTo>
                    <a:pt x="144" y="59"/>
                    <a:pt x="144" y="59"/>
                    <a:pt x="144" y="59"/>
                  </a:cubicBezTo>
                  <a:cubicBezTo>
                    <a:pt x="144" y="59"/>
                    <a:pt x="144" y="59"/>
                    <a:pt x="144" y="59"/>
                  </a:cubicBezTo>
                  <a:cubicBezTo>
                    <a:pt x="143" y="52"/>
                    <a:pt x="143" y="52"/>
                    <a:pt x="143" y="52"/>
                  </a:cubicBezTo>
                  <a:cubicBezTo>
                    <a:pt x="142" y="45"/>
                    <a:pt x="142" y="45"/>
                    <a:pt x="142" y="45"/>
                  </a:cubicBezTo>
                  <a:cubicBezTo>
                    <a:pt x="139" y="14"/>
                    <a:pt x="139" y="14"/>
                    <a:pt x="139" y="14"/>
                  </a:cubicBezTo>
                  <a:cubicBezTo>
                    <a:pt x="138" y="0"/>
                    <a:pt x="138" y="0"/>
                    <a:pt x="138" y="0"/>
                  </a:cubicBezTo>
                  <a:cubicBezTo>
                    <a:pt x="130" y="11"/>
                    <a:pt x="130" y="11"/>
                    <a:pt x="130" y="11"/>
                  </a:cubicBezTo>
                  <a:cubicBezTo>
                    <a:pt x="66" y="98"/>
                    <a:pt x="66" y="98"/>
                    <a:pt x="66" y="98"/>
                  </a:cubicBezTo>
                  <a:cubicBezTo>
                    <a:pt x="58" y="109"/>
                    <a:pt x="58" y="109"/>
                    <a:pt x="58" y="109"/>
                  </a:cubicBezTo>
                  <a:cubicBezTo>
                    <a:pt x="45" y="127"/>
                    <a:pt x="45" y="127"/>
                    <a:pt x="45" y="127"/>
                  </a:cubicBezTo>
                  <a:cubicBezTo>
                    <a:pt x="45" y="128"/>
                    <a:pt x="45" y="128"/>
                    <a:pt x="45" y="128"/>
                  </a:cubicBezTo>
                  <a:cubicBezTo>
                    <a:pt x="44" y="128"/>
                    <a:pt x="44" y="128"/>
                    <a:pt x="44" y="128"/>
                  </a:cubicBezTo>
                  <a:cubicBezTo>
                    <a:pt x="49" y="178"/>
                    <a:pt x="49" y="178"/>
                    <a:pt x="49" y="178"/>
                  </a:cubicBezTo>
                  <a:cubicBezTo>
                    <a:pt x="53" y="224"/>
                    <a:pt x="53" y="224"/>
                    <a:pt x="53" y="224"/>
                  </a:cubicBezTo>
                  <a:cubicBezTo>
                    <a:pt x="54" y="230"/>
                    <a:pt x="54" y="230"/>
                    <a:pt x="54" y="230"/>
                  </a:cubicBezTo>
                  <a:cubicBezTo>
                    <a:pt x="61" y="304"/>
                    <a:pt x="61" y="304"/>
                    <a:pt x="61" y="304"/>
                  </a:cubicBezTo>
                  <a:cubicBezTo>
                    <a:pt x="51" y="300"/>
                    <a:pt x="36" y="302"/>
                    <a:pt x="23" y="310"/>
                  </a:cubicBezTo>
                  <a:cubicBezTo>
                    <a:pt x="10" y="318"/>
                    <a:pt x="2" y="330"/>
                    <a:pt x="1" y="340"/>
                  </a:cubicBezTo>
                  <a:cubicBezTo>
                    <a:pt x="0" y="342"/>
                    <a:pt x="0" y="344"/>
                    <a:pt x="1" y="346"/>
                  </a:cubicBezTo>
                  <a:cubicBezTo>
                    <a:pt x="1" y="349"/>
                    <a:pt x="2" y="351"/>
                    <a:pt x="3" y="353"/>
                  </a:cubicBezTo>
                  <a:cubicBezTo>
                    <a:pt x="10" y="364"/>
                    <a:pt x="31" y="364"/>
                    <a:pt x="49" y="353"/>
                  </a:cubicBezTo>
                  <a:cubicBezTo>
                    <a:pt x="55" y="349"/>
                    <a:pt x="60" y="345"/>
                    <a:pt x="64" y="340"/>
                  </a:cubicBezTo>
                  <a:cubicBezTo>
                    <a:pt x="66" y="338"/>
                    <a:pt x="67" y="335"/>
                    <a:pt x="68" y="333"/>
                  </a:cubicBezTo>
                  <a:cubicBezTo>
                    <a:pt x="71" y="328"/>
                    <a:pt x="72" y="323"/>
                    <a:pt x="72" y="3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9">
              <a:extLst>
                <a:ext uri="{FF2B5EF4-FFF2-40B4-BE49-F238E27FC236}">
                  <a16:creationId xmlns:a16="http://schemas.microsoft.com/office/drawing/2014/main" id="{32840304-6327-4A30-980E-A69CB4B0270A}"/>
                </a:ext>
              </a:extLst>
            </p:cNvPr>
            <p:cNvSpPr>
              <a:spLocks/>
            </p:cNvSpPr>
            <p:nvPr/>
          </p:nvSpPr>
          <p:spPr bwMode="auto">
            <a:xfrm>
              <a:off x="4275" y="5190"/>
              <a:ext cx="119" cy="241"/>
            </a:xfrm>
            <a:custGeom>
              <a:avLst/>
              <a:gdLst>
                <a:gd name="T0" fmla="*/ 69 w 70"/>
                <a:gd name="T1" fmla="*/ 48 h 141"/>
                <a:gd name="T2" fmla="*/ 66 w 70"/>
                <a:gd name="T3" fmla="*/ 16 h 141"/>
                <a:gd name="T4" fmla="*/ 66 w 70"/>
                <a:gd name="T5" fmla="*/ 14 h 141"/>
                <a:gd name="T6" fmla="*/ 65 w 70"/>
                <a:gd name="T7" fmla="*/ 4 h 141"/>
                <a:gd name="T8" fmla="*/ 62 w 70"/>
                <a:gd name="T9" fmla="*/ 3 h 141"/>
                <a:gd name="T10" fmla="*/ 42 w 70"/>
                <a:gd name="T11" fmla="*/ 30 h 141"/>
                <a:gd name="T12" fmla="*/ 38 w 70"/>
                <a:gd name="T13" fmla="*/ 35 h 141"/>
                <a:gd name="T14" fmla="*/ 37 w 70"/>
                <a:gd name="T15" fmla="*/ 36 h 141"/>
                <a:gd name="T16" fmla="*/ 17 w 70"/>
                <a:gd name="T17" fmla="*/ 65 h 141"/>
                <a:gd name="T18" fmla="*/ 13 w 70"/>
                <a:gd name="T19" fmla="*/ 70 h 141"/>
                <a:gd name="T20" fmla="*/ 14 w 70"/>
                <a:gd name="T21" fmla="*/ 86 h 141"/>
                <a:gd name="T22" fmla="*/ 16 w 70"/>
                <a:gd name="T23" fmla="*/ 101 h 141"/>
                <a:gd name="T24" fmla="*/ 6 w 70"/>
                <a:gd name="T25" fmla="*/ 125 h 141"/>
                <a:gd name="T26" fmla="*/ 0 w 70"/>
                <a:gd name="T27" fmla="*/ 136 h 141"/>
                <a:gd name="T28" fmla="*/ 14 w 70"/>
                <a:gd name="T29" fmla="*/ 138 h 141"/>
                <a:gd name="T30" fmla="*/ 20 w 70"/>
                <a:gd name="T31" fmla="*/ 132 h 141"/>
                <a:gd name="T32" fmla="*/ 21 w 70"/>
                <a:gd name="T33" fmla="*/ 127 h 141"/>
                <a:gd name="T34" fmla="*/ 18 w 70"/>
                <a:gd name="T35" fmla="*/ 98 h 141"/>
                <a:gd name="T36" fmla="*/ 17 w 70"/>
                <a:gd name="T37" fmla="*/ 85 h 141"/>
                <a:gd name="T38" fmla="*/ 40 w 70"/>
                <a:gd name="T39" fmla="*/ 62 h 141"/>
                <a:gd name="T40" fmla="*/ 42 w 70"/>
                <a:gd name="T41" fmla="*/ 83 h 141"/>
                <a:gd name="T42" fmla="*/ 31 w 70"/>
                <a:gd name="T43" fmla="*/ 85 h 141"/>
                <a:gd name="T44" fmla="*/ 24 w 70"/>
                <a:gd name="T45" fmla="*/ 96 h 141"/>
                <a:gd name="T46" fmla="*/ 31 w 70"/>
                <a:gd name="T47" fmla="*/ 100 h 141"/>
                <a:gd name="T48" fmla="*/ 39 w 70"/>
                <a:gd name="T49" fmla="*/ 97 h 141"/>
                <a:gd name="T50" fmla="*/ 44 w 70"/>
                <a:gd name="T51" fmla="*/ 92 h 141"/>
                <a:gd name="T52" fmla="*/ 45 w 70"/>
                <a:gd name="T53" fmla="*/ 88 h 141"/>
                <a:gd name="T54" fmla="*/ 45 w 70"/>
                <a:gd name="T55" fmla="*/ 87 h 141"/>
                <a:gd name="T56" fmla="*/ 45 w 70"/>
                <a:gd name="T57" fmla="*/ 84 h 141"/>
                <a:gd name="T58" fmla="*/ 42 w 70"/>
                <a:gd name="T59" fmla="*/ 50 h 141"/>
                <a:gd name="T60" fmla="*/ 41 w 70"/>
                <a:gd name="T61" fmla="*/ 48 h 141"/>
                <a:gd name="T62" fmla="*/ 66 w 70"/>
                <a:gd name="T63" fmla="*/ 46 h 141"/>
                <a:gd name="T64" fmla="*/ 55 w 70"/>
                <a:gd name="T65" fmla="*/ 48 h 141"/>
                <a:gd name="T66" fmla="*/ 49 w 70"/>
                <a:gd name="T67" fmla="*/ 60 h 141"/>
                <a:gd name="T68" fmla="*/ 63 w 70"/>
                <a:gd name="T69" fmla="*/ 60 h 141"/>
                <a:gd name="T70" fmla="*/ 70 w 70"/>
                <a:gd name="T71"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41">
                  <a:moveTo>
                    <a:pt x="69" y="50"/>
                  </a:moveTo>
                  <a:cubicBezTo>
                    <a:pt x="69" y="48"/>
                    <a:pt x="69" y="48"/>
                    <a:pt x="69" y="48"/>
                  </a:cubicBezTo>
                  <a:cubicBezTo>
                    <a:pt x="69" y="46"/>
                    <a:pt x="69" y="46"/>
                    <a:pt x="69" y="46"/>
                  </a:cubicBezTo>
                  <a:cubicBezTo>
                    <a:pt x="66" y="16"/>
                    <a:pt x="66" y="16"/>
                    <a:pt x="66" y="16"/>
                  </a:cubicBezTo>
                  <a:cubicBezTo>
                    <a:pt x="66" y="16"/>
                    <a:pt x="66" y="16"/>
                    <a:pt x="66" y="16"/>
                  </a:cubicBezTo>
                  <a:cubicBezTo>
                    <a:pt x="66" y="14"/>
                    <a:pt x="66" y="14"/>
                    <a:pt x="66" y="14"/>
                  </a:cubicBezTo>
                  <a:cubicBezTo>
                    <a:pt x="66" y="12"/>
                    <a:pt x="66" y="12"/>
                    <a:pt x="66" y="12"/>
                  </a:cubicBezTo>
                  <a:cubicBezTo>
                    <a:pt x="65" y="4"/>
                    <a:pt x="65" y="4"/>
                    <a:pt x="65" y="4"/>
                  </a:cubicBezTo>
                  <a:cubicBezTo>
                    <a:pt x="65" y="0"/>
                    <a:pt x="65" y="0"/>
                    <a:pt x="65" y="0"/>
                  </a:cubicBezTo>
                  <a:cubicBezTo>
                    <a:pt x="62" y="3"/>
                    <a:pt x="62" y="3"/>
                    <a:pt x="62" y="3"/>
                  </a:cubicBezTo>
                  <a:cubicBezTo>
                    <a:pt x="44" y="27"/>
                    <a:pt x="44" y="27"/>
                    <a:pt x="44" y="27"/>
                  </a:cubicBezTo>
                  <a:cubicBezTo>
                    <a:pt x="42" y="30"/>
                    <a:pt x="42" y="30"/>
                    <a:pt x="42" y="30"/>
                  </a:cubicBezTo>
                  <a:cubicBezTo>
                    <a:pt x="38" y="35"/>
                    <a:pt x="38" y="35"/>
                    <a:pt x="38" y="35"/>
                  </a:cubicBezTo>
                  <a:cubicBezTo>
                    <a:pt x="38" y="35"/>
                    <a:pt x="38" y="35"/>
                    <a:pt x="38" y="35"/>
                  </a:cubicBezTo>
                  <a:cubicBezTo>
                    <a:pt x="37" y="35"/>
                    <a:pt x="37" y="35"/>
                    <a:pt x="37" y="35"/>
                  </a:cubicBezTo>
                  <a:cubicBezTo>
                    <a:pt x="37" y="36"/>
                    <a:pt x="37" y="36"/>
                    <a:pt x="37" y="36"/>
                  </a:cubicBezTo>
                  <a:cubicBezTo>
                    <a:pt x="19" y="62"/>
                    <a:pt x="19" y="62"/>
                    <a:pt x="19" y="62"/>
                  </a:cubicBezTo>
                  <a:cubicBezTo>
                    <a:pt x="17" y="65"/>
                    <a:pt x="17" y="65"/>
                    <a:pt x="17" y="65"/>
                  </a:cubicBezTo>
                  <a:cubicBezTo>
                    <a:pt x="13" y="70"/>
                    <a:pt x="13" y="70"/>
                    <a:pt x="13" y="70"/>
                  </a:cubicBezTo>
                  <a:cubicBezTo>
                    <a:pt x="13" y="70"/>
                    <a:pt x="13" y="70"/>
                    <a:pt x="13" y="70"/>
                  </a:cubicBezTo>
                  <a:cubicBezTo>
                    <a:pt x="13" y="71"/>
                    <a:pt x="13" y="71"/>
                    <a:pt x="13" y="71"/>
                  </a:cubicBezTo>
                  <a:cubicBezTo>
                    <a:pt x="14" y="86"/>
                    <a:pt x="14" y="86"/>
                    <a:pt x="14" y="86"/>
                  </a:cubicBezTo>
                  <a:cubicBezTo>
                    <a:pt x="15" y="99"/>
                    <a:pt x="15" y="99"/>
                    <a:pt x="15" y="99"/>
                  </a:cubicBezTo>
                  <a:cubicBezTo>
                    <a:pt x="16" y="101"/>
                    <a:pt x="16" y="101"/>
                    <a:pt x="16" y="101"/>
                  </a:cubicBezTo>
                  <a:cubicBezTo>
                    <a:pt x="18" y="123"/>
                    <a:pt x="18" y="123"/>
                    <a:pt x="18" y="123"/>
                  </a:cubicBezTo>
                  <a:cubicBezTo>
                    <a:pt x="15" y="122"/>
                    <a:pt x="10" y="123"/>
                    <a:pt x="6" y="125"/>
                  </a:cubicBezTo>
                  <a:cubicBezTo>
                    <a:pt x="3" y="127"/>
                    <a:pt x="1" y="131"/>
                    <a:pt x="0" y="134"/>
                  </a:cubicBezTo>
                  <a:cubicBezTo>
                    <a:pt x="0" y="135"/>
                    <a:pt x="0" y="135"/>
                    <a:pt x="0" y="136"/>
                  </a:cubicBezTo>
                  <a:cubicBezTo>
                    <a:pt x="0" y="136"/>
                    <a:pt x="0" y="137"/>
                    <a:pt x="1" y="138"/>
                  </a:cubicBezTo>
                  <a:cubicBezTo>
                    <a:pt x="3" y="141"/>
                    <a:pt x="9" y="141"/>
                    <a:pt x="14" y="138"/>
                  </a:cubicBezTo>
                  <a:cubicBezTo>
                    <a:pt x="16" y="137"/>
                    <a:pt x="17" y="135"/>
                    <a:pt x="18" y="134"/>
                  </a:cubicBezTo>
                  <a:cubicBezTo>
                    <a:pt x="19" y="133"/>
                    <a:pt x="19" y="132"/>
                    <a:pt x="20" y="132"/>
                  </a:cubicBezTo>
                  <a:cubicBezTo>
                    <a:pt x="20" y="130"/>
                    <a:pt x="21" y="129"/>
                    <a:pt x="21" y="127"/>
                  </a:cubicBezTo>
                  <a:cubicBezTo>
                    <a:pt x="21" y="127"/>
                    <a:pt x="21" y="127"/>
                    <a:pt x="21" y="127"/>
                  </a:cubicBezTo>
                  <a:cubicBezTo>
                    <a:pt x="18" y="100"/>
                    <a:pt x="18" y="100"/>
                    <a:pt x="18" y="100"/>
                  </a:cubicBezTo>
                  <a:cubicBezTo>
                    <a:pt x="18" y="98"/>
                    <a:pt x="18" y="98"/>
                    <a:pt x="18" y="98"/>
                  </a:cubicBezTo>
                  <a:cubicBezTo>
                    <a:pt x="17" y="85"/>
                    <a:pt x="17" y="85"/>
                    <a:pt x="17" y="85"/>
                  </a:cubicBezTo>
                  <a:cubicBezTo>
                    <a:pt x="17" y="85"/>
                    <a:pt x="17" y="85"/>
                    <a:pt x="17" y="85"/>
                  </a:cubicBezTo>
                  <a:cubicBezTo>
                    <a:pt x="39" y="53"/>
                    <a:pt x="39" y="53"/>
                    <a:pt x="39" y="53"/>
                  </a:cubicBezTo>
                  <a:cubicBezTo>
                    <a:pt x="40" y="62"/>
                    <a:pt x="40" y="62"/>
                    <a:pt x="40" y="62"/>
                  </a:cubicBezTo>
                  <a:cubicBezTo>
                    <a:pt x="40" y="63"/>
                    <a:pt x="40" y="63"/>
                    <a:pt x="40" y="63"/>
                  </a:cubicBezTo>
                  <a:cubicBezTo>
                    <a:pt x="42" y="83"/>
                    <a:pt x="42" y="83"/>
                    <a:pt x="42" y="83"/>
                  </a:cubicBezTo>
                  <a:cubicBezTo>
                    <a:pt x="39" y="82"/>
                    <a:pt x="36" y="82"/>
                    <a:pt x="32" y="84"/>
                  </a:cubicBezTo>
                  <a:cubicBezTo>
                    <a:pt x="32" y="84"/>
                    <a:pt x="31" y="84"/>
                    <a:pt x="31" y="85"/>
                  </a:cubicBezTo>
                  <a:cubicBezTo>
                    <a:pt x="27" y="87"/>
                    <a:pt x="24" y="92"/>
                    <a:pt x="24" y="95"/>
                  </a:cubicBezTo>
                  <a:cubicBezTo>
                    <a:pt x="24" y="96"/>
                    <a:pt x="24" y="96"/>
                    <a:pt x="24" y="96"/>
                  </a:cubicBezTo>
                  <a:cubicBezTo>
                    <a:pt x="24" y="96"/>
                    <a:pt x="25" y="97"/>
                    <a:pt x="25" y="98"/>
                  </a:cubicBezTo>
                  <a:cubicBezTo>
                    <a:pt x="26" y="99"/>
                    <a:pt x="28" y="100"/>
                    <a:pt x="31" y="100"/>
                  </a:cubicBezTo>
                  <a:cubicBezTo>
                    <a:pt x="32" y="100"/>
                    <a:pt x="32" y="100"/>
                    <a:pt x="33" y="100"/>
                  </a:cubicBezTo>
                  <a:cubicBezTo>
                    <a:pt x="35" y="99"/>
                    <a:pt x="37" y="99"/>
                    <a:pt x="39" y="97"/>
                  </a:cubicBezTo>
                  <a:cubicBezTo>
                    <a:pt x="40" y="96"/>
                    <a:pt x="42" y="95"/>
                    <a:pt x="43" y="94"/>
                  </a:cubicBezTo>
                  <a:cubicBezTo>
                    <a:pt x="43" y="93"/>
                    <a:pt x="44" y="93"/>
                    <a:pt x="44" y="92"/>
                  </a:cubicBezTo>
                  <a:cubicBezTo>
                    <a:pt x="45" y="91"/>
                    <a:pt x="45" y="89"/>
                    <a:pt x="45" y="88"/>
                  </a:cubicBezTo>
                  <a:cubicBezTo>
                    <a:pt x="45" y="88"/>
                    <a:pt x="45" y="88"/>
                    <a:pt x="45" y="88"/>
                  </a:cubicBezTo>
                  <a:cubicBezTo>
                    <a:pt x="45" y="87"/>
                    <a:pt x="45" y="87"/>
                    <a:pt x="45" y="87"/>
                  </a:cubicBezTo>
                  <a:cubicBezTo>
                    <a:pt x="45" y="87"/>
                    <a:pt x="45" y="87"/>
                    <a:pt x="45" y="87"/>
                  </a:cubicBezTo>
                  <a:cubicBezTo>
                    <a:pt x="45" y="86"/>
                    <a:pt x="45" y="86"/>
                    <a:pt x="45" y="86"/>
                  </a:cubicBezTo>
                  <a:cubicBezTo>
                    <a:pt x="45" y="84"/>
                    <a:pt x="45" y="84"/>
                    <a:pt x="45" y="84"/>
                  </a:cubicBezTo>
                  <a:cubicBezTo>
                    <a:pt x="45" y="83"/>
                    <a:pt x="45" y="83"/>
                    <a:pt x="45" y="83"/>
                  </a:cubicBezTo>
                  <a:cubicBezTo>
                    <a:pt x="42" y="50"/>
                    <a:pt x="42" y="50"/>
                    <a:pt x="42" y="50"/>
                  </a:cubicBezTo>
                  <a:cubicBezTo>
                    <a:pt x="42" y="50"/>
                    <a:pt x="42" y="50"/>
                    <a:pt x="42" y="50"/>
                  </a:cubicBezTo>
                  <a:cubicBezTo>
                    <a:pt x="41" y="48"/>
                    <a:pt x="41" y="48"/>
                    <a:pt x="41" y="48"/>
                  </a:cubicBezTo>
                  <a:cubicBezTo>
                    <a:pt x="64" y="19"/>
                    <a:pt x="64" y="19"/>
                    <a:pt x="64" y="19"/>
                  </a:cubicBezTo>
                  <a:cubicBezTo>
                    <a:pt x="66" y="46"/>
                    <a:pt x="66" y="46"/>
                    <a:pt x="66" y="46"/>
                  </a:cubicBezTo>
                  <a:cubicBezTo>
                    <a:pt x="64" y="45"/>
                    <a:pt x="60" y="46"/>
                    <a:pt x="57" y="47"/>
                  </a:cubicBezTo>
                  <a:cubicBezTo>
                    <a:pt x="56" y="48"/>
                    <a:pt x="56" y="48"/>
                    <a:pt x="55" y="48"/>
                  </a:cubicBezTo>
                  <a:cubicBezTo>
                    <a:pt x="51" y="51"/>
                    <a:pt x="48" y="55"/>
                    <a:pt x="49" y="58"/>
                  </a:cubicBezTo>
                  <a:cubicBezTo>
                    <a:pt x="49" y="59"/>
                    <a:pt x="49" y="59"/>
                    <a:pt x="49" y="60"/>
                  </a:cubicBezTo>
                  <a:cubicBezTo>
                    <a:pt x="50" y="60"/>
                    <a:pt x="50" y="60"/>
                    <a:pt x="50" y="60"/>
                  </a:cubicBezTo>
                  <a:cubicBezTo>
                    <a:pt x="52" y="63"/>
                    <a:pt x="58" y="63"/>
                    <a:pt x="63" y="60"/>
                  </a:cubicBezTo>
                  <a:cubicBezTo>
                    <a:pt x="67" y="57"/>
                    <a:pt x="70" y="53"/>
                    <a:pt x="69" y="50"/>
                  </a:cubicBezTo>
                  <a:cubicBezTo>
                    <a:pt x="70" y="50"/>
                    <a:pt x="70" y="50"/>
                    <a:pt x="70" y="50"/>
                  </a:cubicBezTo>
                  <a:lnTo>
                    <a:pt x="69"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
              <a:extLst>
                <a:ext uri="{FF2B5EF4-FFF2-40B4-BE49-F238E27FC236}">
                  <a16:creationId xmlns:a16="http://schemas.microsoft.com/office/drawing/2014/main" id="{D7F60E76-99ED-428C-81AB-D3D328B66D5A}"/>
                </a:ext>
              </a:extLst>
            </p:cNvPr>
            <p:cNvSpPr>
              <a:spLocks/>
            </p:cNvSpPr>
            <p:nvPr/>
          </p:nvSpPr>
          <p:spPr bwMode="auto">
            <a:xfrm>
              <a:off x="5255" y="2507"/>
              <a:ext cx="312" cy="130"/>
            </a:xfrm>
            <a:custGeom>
              <a:avLst/>
              <a:gdLst>
                <a:gd name="T0" fmla="*/ 159 w 183"/>
                <a:gd name="T1" fmla="*/ 41 h 76"/>
                <a:gd name="T2" fmla="*/ 159 w 183"/>
                <a:gd name="T3" fmla="*/ 40 h 76"/>
                <a:gd name="T4" fmla="*/ 113 w 183"/>
                <a:gd name="T5" fmla="*/ 46 h 76"/>
                <a:gd name="T6" fmla="*/ 110 w 183"/>
                <a:gd name="T7" fmla="*/ 47 h 76"/>
                <a:gd name="T8" fmla="*/ 89 w 183"/>
                <a:gd name="T9" fmla="*/ 49 h 76"/>
                <a:gd name="T10" fmla="*/ 88 w 183"/>
                <a:gd name="T11" fmla="*/ 49 h 76"/>
                <a:gd name="T12" fmla="*/ 34 w 183"/>
                <a:gd name="T13" fmla="*/ 12 h 76"/>
                <a:gd name="T14" fmla="*/ 83 w 183"/>
                <a:gd name="T15" fmla="*/ 6 h 76"/>
                <a:gd name="T16" fmla="*/ 85 w 183"/>
                <a:gd name="T17" fmla="*/ 22 h 76"/>
                <a:gd name="T18" fmla="*/ 87 w 183"/>
                <a:gd name="T19" fmla="*/ 25 h 76"/>
                <a:gd name="T20" fmla="*/ 105 w 183"/>
                <a:gd name="T21" fmla="*/ 36 h 76"/>
                <a:gd name="T22" fmla="*/ 108 w 183"/>
                <a:gd name="T23" fmla="*/ 35 h 76"/>
                <a:gd name="T24" fmla="*/ 108 w 183"/>
                <a:gd name="T25" fmla="*/ 34 h 76"/>
                <a:gd name="T26" fmla="*/ 108 w 183"/>
                <a:gd name="T27" fmla="*/ 11 h 76"/>
                <a:gd name="T28" fmla="*/ 90 w 183"/>
                <a:gd name="T29" fmla="*/ 1 h 76"/>
                <a:gd name="T30" fmla="*/ 90 w 183"/>
                <a:gd name="T31" fmla="*/ 1 h 76"/>
                <a:gd name="T32" fmla="*/ 89 w 183"/>
                <a:gd name="T33" fmla="*/ 1 h 76"/>
                <a:gd name="T34" fmla="*/ 86 w 183"/>
                <a:gd name="T35" fmla="*/ 1 h 76"/>
                <a:gd name="T36" fmla="*/ 83 w 183"/>
                <a:gd name="T37" fmla="*/ 2 h 76"/>
                <a:gd name="T38" fmla="*/ 29 w 183"/>
                <a:gd name="T39" fmla="*/ 8 h 76"/>
                <a:gd name="T40" fmla="*/ 29 w 183"/>
                <a:gd name="T41" fmla="*/ 8 h 76"/>
                <a:gd name="T42" fmla="*/ 26 w 183"/>
                <a:gd name="T43" fmla="*/ 9 h 76"/>
                <a:gd name="T44" fmla="*/ 22 w 183"/>
                <a:gd name="T45" fmla="*/ 9 h 76"/>
                <a:gd name="T46" fmla="*/ 6 w 183"/>
                <a:gd name="T47" fmla="*/ 11 h 76"/>
                <a:gd name="T48" fmla="*/ 0 w 183"/>
                <a:gd name="T49" fmla="*/ 12 h 76"/>
                <a:gd name="T50" fmla="*/ 5 w 183"/>
                <a:gd name="T51" fmla="*/ 16 h 76"/>
                <a:gd name="T52" fmla="*/ 49 w 183"/>
                <a:gd name="T53" fmla="*/ 47 h 76"/>
                <a:gd name="T54" fmla="*/ 55 w 183"/>
                <a:gd name="T55" fmla="*/ 50 h 76"/>
                <a:gd name="T56" fmla="*/ 64 w 183"/>
                <a:gd name="T57" fmla="*/ 57 h 76"/>
                <a:gd name="T58" fmla="*/ 64 w 183"/>
                <a:gd name="T59" fmla="*/ 57 h 76"/>
                <a:gd name="T60" fmla="*/ 64 w 183"/>
                <a:gd name="T61" fmla="*/ 57 h 76"/>
                <a:gd name="T62" fmla="*/ 89 w 183"/>
                <a:gd name="T63" fmla="*/ 54 h 76"/>
                <a:gd name="T64" fmla="*/ 112 w 183"/>
                <a:gd name="T65" fmla="*/ 51 h 76"/>
                <a:gd name="T66" fmla="*/ 115 w 183"/>
                <a:gd name="T67" fmla="*/ 51 h 76"/>
                <a:gd name="T68" fmla="*/ 152 w 183"/>
                <a:gd name="T69" fmla="*/ 46 h 76"/>
                <a:gd name="T70" fmla="*/ 156 w 183"/>
                <a:gd name="T71" fmla="*/ 65 h 76"/>
                <a:gd name="T72" fmla="*/ 171 w 183"/>
                <a:gd name="T73" fmla="*/ 76 h 76"/>
                <a:gd name="T74" fmla="*/ 174 w 183"/>
                <a:gd name="T75" fmla="*/ 76 h 76"/>
                <a:gd name="T76" fmla="*/ 177 w 183"/>
                <a:gd name="T77" fmla="*/ 74 h 76"/>
                <a:gd name="T78" fmla="*/ 176 w 183"/>
                <a:gd name="T79" fmla="*/ 51 h 76"/>
                <a:gd name="T80" fmla="*/ 170 w 183"/>
                <a:gd name="T81" fmla="*/ 44 h 76"/>
                <a:gd name="T82" fmla="*/ 166 w 183"/>
                <a:gd name="T83" fmla="*/ 42 h 76"/>
                <a:gd name="T84" fmla="*/ 159 w 183"/>
                <a:gd name="T85"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76">
                  <a:moveTo>
                    <a:pt x="159" y="41"/>
                  </a:moveTo>
                  <a:cubicBezTo>
                    <a:pt x="159" y="40"/>
                    <a:pt x="159" y="40"/>
                    <a:pt x="159" y="40"/>
                  </a:cubicBezTo>
                  <a:cubicBezTo>
                    <a:pt x="113" y="46"/>
                    <a:pt x="113" y="46"/>
                    <a:pt x="113" y="46"/>
                  </a:cubicBezTo>
                  <a:cubicBezTo>
                    <a:pt x="110" y="47"/>
                    <a:pt x="110" y="47"/>
                    <a:pt x="110" y="47"/>
                  </a:cubicBezTo>
                  <a:cubicBezTo>
                    <a:pt x="89" y="49"/>
                    <a:pt x="89" y="49"/>
                    <a:pt x="89" y="49"/>
                  </a:cubicBezTo>
                  <a:cubicBezTo>
                    <a:pt x="88" y="49"/>
                    <a:pt x="88" y="49"/>
                    <a:pt x="88" y="49"/>
                  </a:cubicBezTo>
                  <a:cubicBezTo>
                    <a:pt x="34" y="12"/>
                    <a:pt x="34" y="12"/>
                    <a:pt x="34" y="12"/>
                  </a:cubicBezTo>
                  <a:cubicBezTo>
                    <a:pt x="83" y="6"/>
                    <a:pt x="83" y="6"/>
                    <a:pt x="83" y="6"/>
                  </a:cubicBezTo>
                  <a:cubicBezTo>
                    <a:pt x="82" y="11"/>
                    <a:pt x="82" y="17"/>
                    <a:pt x="85" y="22"/>
                  </a:cubicBezTo>
                  <a:cubicBezTo>
                    <a:pt x="86" y="23"/>
                    <a:pt x="87" y="24"/>
                    <a:pt x="87" y="25"/>
                  </a:cubicBezTo>
                  <a:cubicBezTo>
                    <a:pt x="92" y="33"/>
                    <a:pt x="100" y="37"/>
                    <a:pt x="105" y="36"/>
                  </a:cubicBezTo>
                  <a:cubicBezTo>
                    <a:pt x="106" y="35"/>
                    <a:pt x="107" y="35"/>
                    <a:pt x="108" y="35"/>
                  </a:cubicBezTo>
                  <a:cubicBezTo>
                    <a:pt x="108" y="34"/>
                    <a:pt x="108" y="34"/>
                    <a:pt x="108" y="34"/>
                  </a:cubicBezTo>
                  <a:cubicBezTo>
                    <a:pt x="114" y="31"/>
                    <a:pt x="114" y="20"/>
                    <a:pt x="108" y="11"/>
                  </a:cubicBezTo>
                  <a:cubicBezTo>
                    <a:pt x="103" y="4"/>
                    <a:pt x="96" y="0"/>
                    <a:pt x="90" y="1"/>
                  </a:cubicBezTo>
                  <a:cubicBezTo>
                    <a:pt x="90" y="1"/>
                    <a:pt x="90" y="1"/>
                    <a:pt x="90" y="1"/>
                  </a:cubicBezTo>
                  <a:cubicBezTo>
                    <a:pt x="89" y="1"/>
                    <a:pt x="89" y="1"/>
                    <a:pt x="89" y="1"/>
                  </a:cubicBezTo>
                  <a:cubicBezTo>
                    <a:pt x="86" y="1"/>
                    <a:pt x="86" y="1"/>
                    <a:pt x="86" y="1"/>
                  </a:cubicBezTo>
                  <a:cubicBezTo>
                    <a:pt x="83" y="2"/>
                    <a:pt x="83" y="2"/>
                    <a:pt x="83" y="2"/>
                  </a:cubicBezTo>
                  <a:cubicBezTo>
                    <a:pt x="29" y="8"/>
                    <a:pt x="29" y="8"/>
                    <a:pt x="29" y="8"/>
                  </a:cubicBezTo>
                  <a:cubicBezTo>
                    <a:pt x="29" y="8"/>
                    <a:pt x="29" y="8"/>
                    <a:pt x="29" y="8"/>
                  </a:cubicBezTo>
                  <a:cubicBezTo>
                    <a:pt x="26" y="9"/>
                    <a:pt x="26" y="9"/>
                    <a:pt x="26" y="9"/>
                  </a:cubicBezTo>
                  <a:cubicBezTo>
                    <a:pt x="22" y="9"/>
                    <a:pt x="22" y="9"/>
                    <a:pt x="22" y="9"/>
                  </a:cubicBezTo>
                  <a:cubicBezTo>
                    <a:pt x="6" y="11"/>
                    <a:pt x="6" y="11"/>
                    <a:pt x="6" y="11"/>
                  </a:cubicBezTo>
                  <a:cubicBezTo>
                    <a:pt x="0" y="12"/>
                    <a:pt x="0" y="12"/>
                    <a:pt x="0" y="12"/>
                  </a:cubicBezTo>
                  <a:cubicBezTo>
                    <a:pt x="5" y="16"/>
                    <a:pt x="5" y="16"/>
                    <a:pt x="5" y="16"/>
                  </a:cubicBezTo>
                  <a:cubicBezTo>
                    <a:pt x="49" y="47"/>
                    <a:pt x="49" y="47"/>
                    <a:pt x="49" y="47"/>
                  </a:cubicBezTo>
                  <a:cubicBezTo>
                    <a:pt x="55" y="50"/>
                    <a:pt x="55" y="50"/>
                    <a:pt x="55" y="50"/>
                  </a:cubicBezTo>
                  <a:cubicBezTo>
                    <a:pt x="64" y="57"/>
                    <a:pt x="64" y="57"/>
                    <a:pt x="64" y="57"/>
                  </a:cubicBezTo>
                  <a:cubicBezTo>
                    <a:pt x="64" y="57"/>
                    <a:pt x="64" y="57"/>
                    <a:pt x="64" y="57"/>
                  </a:cubicBezTo>
                  <a:cubicBezTo>
                    <a:pt x="64" y="57"/>
                    <a:pt x="64" y="57"/>
                    <a:pt x="64" y="57"/>
                  </a:cubicBezTo>
                  <a:cubicBezTo>
                    <a:pt x="89" y="54"/>
                    <a:pt x="89" y="54"/>
                    <a:pt x="89" y="54"/>
                  </a:cubicBezTo>
                  <a:cubicBezTo>
                    <a:pt x="112" y="51"/>
                    <a:pt x="112" y="51"/>
                    <a:pt x="112" y="51"/>
                  </a:cubicBezTo>
                  <a:cubicBezTo>
                    <a:pt x="115" y="51"/>
                    <a:pt x="115" y="51"/>
                    <a:pt x="115" y="51"/>
                  </a:cubicBezTo>
                  <a:cubicBezTo>
                    <a:pt x="152" y="46"/>
                    <a:pt x="152" y="46"/>
                    <a:pt x="152" y="46"/>
                  </a:cubicBezTo>
                  <a:cubicBezTo>
                    <a:pt x="150" y="51"/>
                    <a:pt x="151" y="58"/>
                    <a:pt x="156" y="65"/>
                  </a:cubicBezTo>
                  <a:cubicBezTo>
                    <a:pt x="160" y="71"/>
                    <a:pt x="166" y="75"/>
                    <a:pt x="171" y="76"/>
                  </a:cubicBezTo>
                  <a:cubicBezTo>
                    <a:pt x="172" y="76"/>
                    <a:pt x="173" y="76"/>
                    <a:pt x="174" y="76"/>
                  </a:cubicBezTo>
                  <a:cubicBezTo>
                    <a:pt x="175" y="75"/>
                    <a:pt x="176" y="75"/>
                    <a:pt x="177" y="74"/>
                  </a:cubicBezTo>
                  <a:cubicBezTo>
                    <a:pt x="183" y="70"/>
                    <a:pt x="182" y="60"/>
                    <a:pt x="176" y="51"/>
                  </a:cubicBezTo>
                  <a:cubicBezTo>
                    <a:pt x="174" y="48"/>
                    <a:pt x="172" y="46"/>
                    <a:pt x="170" y="44"/>
                  </a:cubicBezTo>
                  <a:cubicBezTo>
                    <a:pt x="169" y="43"/>
                    <a:pt x="167" y="43"/>
                    <a:pt x="166" y="42"/>
                  </a:cubicBezTo>
                  <a:cubicBezTo>
                    <a:pt x="164" y="41"/>
                    <a:pt x="161" y="40"/>
                    <a:pt x="159"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
              <a:extLst>
                <a:ext uri="{FF2B5EF4-FFF2-40B4-BE49-F238E27FC236}">
                  <a16:creationId xmlns:a16="http://schemas.microsoft.com/office/drawing/2014/main" id="{3BB14578-971B-4FB6-87FE-105E33777863}"/>
                </a:ext>
              </a:extLst>
            </p:cNvPr>
            <p:cNvSpPr>
              <a:spLocks/>
            </p:cNvSpPr>
            <p:nvPr/>
          </p:nvSpPr>
          <p:spPr bwMode="auto">
            <a:xfrm>
              <a:off x="4761" y="2169"/>
              <a:ext cx="134" cy="398"/>
            </a:xfrm>
            <a:custGeom>
              <a:avLst/>
              <a:gdLst>
                <a:gd name="T0" fmla="*/ 62 w 78"/>
                <a:gd name="T1" fmla="*/ 193 h 233"/>
                <a:gd name="T2" fmla="*/ 62 w 78"/>
                <a:gd name="T3" fmla="*/ 193 h 233"/>
                <a:gd name="T4" fmla="*/ 34 w 78"/>
                <a:gd name="T5" fmla="*/ 144 h 233"/>
                <a:gd name="T6" fmla="*/ 33 w 78"/>
                <a:gd name="T7" fmla="*/ 141 h 233"/>
                <a:gd name="T8" fmla="*/ 20 w 78"/>
                <a:gd name="T9" fmla="*/ 118 h 233"/>
                <a:gd name="T10" fmla="*/ 19 w 78"/>
                <a:gd name="T11" fmla="*/ 117 h 233"/>
                <a:gd name="T12" fmla="*/ 37 w 78"/>
                <a:gd name="T13" fmla="*/ 40 h 233"/>
                <a:gd name="T14" fmla="*/ 66 w 78"/>
                <a:gd name="T15" fmla="*/ 92 h 233"/>
                <a:gd name="T16" fmla="*/ 49 w 78"/>
                <a:gd name="T17" fmla="*/ 102 h 233"/>
                <a:gd name="T18" fmla="*/ 46 w 78"/>
                <a:gd name="T19" fmla="*/ 105 h 233"/>
                <a:gd name="T20" fmla="*/ 43 w 78"/>
                <a:gd name="T21" fmla="*/ 130 h 233"/>
                <a:gd name="T22" fmla="*/ 45 w 78"/>
                <a:gd name="T23" fmla="*/ 133 h 233"/>
                <a:gd name="T24" fmla="*/ 46 w 78"/>
                <a:gd name="T25" fmla="*/ 133 h 233"/>
                <a:gd name="T26" fmla="*/ 71 w 78"/>
                <a:gd name="T27" fmla="*/ 122 h 233"/>
                <a:gd name="T28" fmla="*/ 75 w 78"/>
                <a:gd name="T29" fmla="*/ 97 h 233"/>
                <a:gd name="T30" fmla="*/ 75 w 78"/>
                <a:gd name="T31" fmla="*/ 97 h 233"/>
                <a:gd name="T32" fmla="*/ 75 w 78"/>
                <a:gd name="T33" fmla="*/ 96 h 233"/>
                <a:gd name="T34" fmla="*/ 73 w 78"/>
                <a:gd name="T35" fmla="*/ 93 h 233"/>
                <a:gd name="T36" fmla="*/ 71 w 78"/>
                <a:gd name="T37" fmla="*/ 89 h 233"/>
                <a:gd name="T38" fmla="*/ 39 w 78"/>
                <a:gd name="T39" fmla="*/ 31 h 233"/>
                <a:gd name="T40" fmla="*/ 38 w 78"/>
                <a:gd name="T41" fmla="*/ 31 h 233"/>
                <a:gd name="T42" fmla="*/ 37 w 78"/>
                <a:gd name="T43" fmla="*/ 28 h 233"/>
                <a:gd name="T44" fmla="*/ 34 w 78"/>
                <a:gd name="T45" fmla="*/ 24 h 233"/>
                <a:gd name="T46" fmla="*/ 25 w 78"/>
                <a:gd name="T47" fmla="*/ 7 h 233"/>
                <a:gd name="T48" fmla="*/ 21 w 78"/>
                <a:gd name="T49" fmla="*/ 0 h 233"/>
                <a:gd name="T50" fmla="*/ 19 w 78"/>
                <a:gd name="T51" fmla="*/ 8 h 233"/>
                <a:gd name="T52" fmla="*/ 5 w 78"/>
                <a:gd name="T53" fmla="*/ 72 h 233"/>
                <a:gd name="T54" fmla="*/ 3 w 78"/>
                <a:gd name="T55" fmla="*/ 80 h 233"/>
                <a:gd name="T56" fmla="*/ 0 w 78"/>
                <a:gd name="T57" fmla="*/ 93 h 233"/>
                <a:gd name="T58" fmla="*/ 0 w 78"/>
                <a:gd name="T59" fmla="*/ 93 h 233"/>
                <a:gd name="T60" fmla="*/ 0 w 78"/>
                <a:gd name="T61" fmla="*/ 94 h 233"/>
                <a:gd name="T62" fmla="*/ 15 w 78"/>
                <a:gd name="T63" fmla="*/ 120 h 233"/>
                <a:gd name="T64" fmla="*/ 28 w 78"/>
                <a:gd name="T65" fmla="*/ 145 h 233"/>
                <a:gd name="T66" fmla="*/ 30 w 78"/>
                <a:gd name="T67" fmla="*/ 148 h 233"/>
                <a:gd name="T68" fmla="*/ 52 w 78"/>
                <a:gd name="T69" fmla="*/ 187 h 233"/>
                <a:gd name="T70" fmla="*/ 33 w 78"/>
                <a:gd name="T71" fmla="*/ 200 h 233"/>
                <a:gd name="T72" fmla="*/ 27 w 78"/>
                <a:gd name="T73" fmla="*/ 222 h 233"/>
                <a:gd name="T74" fmla="*/ 29 w 78"/>
                <a:gd name="T75" fmla="*/ 225 h 233"/>
                <a:gd name="T76" fmla="*/ 32 w 78"/>
                <a:gd name="T77" fmla="*/ 228 h 233"/>
                <a:gd name="T78" fmla="*/ 58 w 78"/>
                <a:gd name="T79" fmla="*/ 217 h 233"/>
                <a:gd name="T80" fmla="*/ 63 w 78"/>
                <a:gd name="T81" fmla="*/ 207 h 233"/>
                <a:gd name="T82" fmla="*/ 63 w 78"/>
                <a:gd name="T83" fmla="*/ 201 h 233"/>
                <a:gd name="T84" fmla="*/ 62 w 78"/>
                <a:gd name="T85" fmla="*/ 19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33">
                  <a:moveTo>
                    <a:pt x="62" y="193"/>
                  </a:moveTo>
                  <a:cubicBezTo>
                    <a:pt x="62" y="193"/>
                    <a:pt x="62" y="193"/>
                    <a:pt x="62" y="193"/>
                  </a:cubicBezTo>
                  <a:cubicBezTo>
                    <a:pt x="34" y="144"/>
                    <a:pt x="34" y="144"/>
                    <a:pt x="34" y="144"/>
                  </a:cubicBezTo>
                  <a:cubicBezTo>
                    <a:pt x="33" y="141"/>
                    <a:pt x="33" y="141"/>
                    <a:pt x="33" y="141"/>
                  </a:cubicBezTo>
                  <a:cubicBezTo>
                    <a:pt x="20" y="118"/>
                    <a:pt x="20" y="118"/>
                    <a:pt x="20" y="118"/>
                  </a:cubicBezTo>
                  <a:cubicBezTo>
                    <a:pt x="19" y="117"/>
                    <a:pt x="19" y="117"/>
                    <a:pt x="19" y="117"/>
                  </a:cubicBezTo>
                  <a:cubicBezTo>
                    <a:pt x="37" y="40"/>
                    <a:pt x="37" y="40"/>
                    <a:pt x="37" y="40"/>
                  </a:cubicBezTo>
                  <a:cubicBezTo>
                    <a:pt x="66" y="92"/>
                    <a:pt x="66" y="92"/>
                    <a:pt x="66" y="92"/>
                  </a:cubicBezTo>
                  <a:cubicBezTo>
                    <a:pt x="60" y="92"/>
                    <a:pt x="54" y="95"/>
                    <a:pt x="49" y="102"/>
                  </a:cubicBezTo>
                  <a:cubicBezTo>
                    <a:pt x="48" y="103"/>
                    <a:pt x="47" y="104"/>
                    <a:pt x="46" y="105"/>
                  </a:cubicBezTo>
                  <a:cubicBezTo>
                    <a:pt x="40" y="114"/>
                    <a:pt x="39" y="124"/>
                    <a:pt x="43" y="130"/>
                  </a:cubicBezTo>
                  <a:cubicBezTo>
                    <a:pt x="43" y="131"/>
                    <a:pt x="44" y="132"/>
                    <a:pt x="45" y="133"/>
                  </a:cubicBezTo>
                  <a:cubicBezTo>
                    <a:pt x="46" y="133"/>
                    <a:pt x="46" y="133"/>
                    <a:pt x="46" y="133"/>
                  </a:cubicBezTo>
                  <a:cubicBezTo>
                    <a:pt x="52" y="138"/>
                    <a:pt x="64" y="133"/>
                    <a:pt x="71" y="122"/>
                  </a:cubicBezTo>
                  <a:cubicBezTo>
                    <a:pt x="77" y="113"/>
                    <a:pt x="78" y="103"/>
                    <a:pt x="75" y="97"/>
                  </a:cubicBezTo>
                  <a:cubicBezTo>
                    <a:pt x="75" y="97"/>
                    <a:pt x="75" y="97"/>
                    <a:pt x="75" y="97"/>
                  </a:cubicBezTo>
                  <a:cubicBezTo>
                    <a:pt x="75" y="96"/>
                    <a:pt x="75" y="96"/>
                    <a:pt x="75" y="96"/>
                  </a:cubicBezTo>
                  <a:cubicBezTo>
                    <a:pt x="73" y="93"/>
                    <a:pt x="73" y="93"/>
                    <a:pt x="73" y="93"/>
                  </a:cubicBezTo>
                  <a:cubicBezTo>
                    <a:pt x="71" y="89"/>
                    <a:pt x="71" y="89"/>
                    <a:pt x="71" y="89"/>
                  </a:cubicBezTo>
                  <a:cubicBezTo>
                    <a:pt x="39" y="31"/>
                    <a:pt x="39" y="31"/>
                    <a:pt x="39" y="31"/>
                  </a:cubicBezTo>
                  <a:cubicBezTo>
                    <a:pt x="38" y="31"/>
                    <a:pt x="38" y="31"/>
                    <a:pt x="38" y="31"/>
                  </a:cubicBezTo>
                  <a:cubicBezTo>
                    <a:pt x="37" y="28"/>
                    <a:pt x="37" y="28"/>
                    <a:pt x="37" y="28"/>
                  </a:cubicBezTo>
                  <a:cubicBezTo>
                    <a:pt x="34" y="24"/>
                    <a:pt x="34" y="24"/>
                    <a:pt x="34" y="24"/>
                  </a:cubicBezTo>
                  <a:cubicBezTo>
                    <a:pt x="25" y="7"/>
                    <a:pt x="25" y="7"/>
                    <a:pt x="25" y="7"/>
                  </a:cubicBezTo>
                  <a:cubicBezTo>
                    <a:pt x="21" y="0"/>
                    <a:pt x="21" y="0"/>
                    <a:pt x="21" y="0"/>
                  </a:cubicBezTo>
                  <a:cubicBezTo>
                    <a:pt x="19" y="8"/>
                    <a:pt x="19" y="8"/>
                    <a:pt x="19" y="8"/>
                  </a:cubicBezTo>
                  <a:cubicBezTo>
                    <a:pt x="5" y="72"/>
                    <a:pt x="5" y="72"/>
                    <a:pt x="5" y="72"/>
                  </a:cubicBezTo>
                  <a:cubicBezTo>
                    <a:pt x="3" y="80"/>
                    <a:pt x="3" y="80"/>
                    <a:pt x="3" y="80"/>
                  </a:cubicBezTo>
                  <a:cubicBezTo>
                    <a:pt x="0" y="93"/>
                    <a:pt x="0" y="93"/>
                    <a:pt x="0" y="93"/>
                  </a:cubicBezTo>
                  <a:cubicBezTo>
                    <a:pt x="0" y="93"/>
                    <a:pt x="0" y="93"/>
                    <a:pt x="0" y="93"/>
                  </a:cubicBezTo>
                  <a:cubicBezTo>
                    <a:pt x="0" y="94"/>
                    <a:pt x="0" y="94"/>
                    <a:pt x="0" y="94"/>
                  </a:cubicBezTo>
                  <a:cubicBezTo>
                    <a:pt x="15" y="120"/>
                    <a:pt x="15" y="120"/>
                    <a:pt x="15" y="120"/>
                  </a:cubicBezTo>
                  <a:cubicBezTo>
                    <a:pt x="28" y="145"/>
                    <a:pt x="28" y="145"/>
                    <a:pt x="28" y="145"/>
                  </a:cubicBezTo>
                  <a:cubicBezTo>
                    <a:pt x="30" y="148"/>
                    <a:pt x="30" y="148"/>
                    <a:pt x="30" y="148"/>
                  </a:cubicBezTo>
                  <a:cubicBezTo>
                    <a:pt x="52" y="187"/>
                    <a:pt x="52" y="187"/>
                    <a:pt x="52" y="187"/>
                  </a:cubicBezTo>
                  <a:cubicBezTo>
                    <a:pt x="46" y="187"/>
                    <a:pt x="38" y="192"/>
                    <a:pt x="33" y="200"/>
                  </a:cubicBezTo>
                  <a:cubicBezTo>
                    <a:pt x="28" y="208"/>
                    <a:pt x="26" y="216"/>
                    <a:pt x="27" y="222"/>
                  </a:cubicBezTo>
                  <a:cubicBezTo>
                    <a:pt x="28" y="223"/>
                    <a:pt x="28" y="224"/>
                    <a:pt x="29" y="225"/>
                  </a:cubicBezTo>
                  <a:cubicBezTo>
                    <a:pt x="30" y="227"/>
                    <a:pt x="31" y="228"/>
                    <a:pt x="32" y="228"/>
                  </a:cubicBezTo>
                  <a:cubicBezTo>
                    <a:pt x="39" y="233"/>
                    <a:pt x="50" y="228"/>
                    <a:pt x="58" y="217"/>
                  </a:cubicBezTo>
                  <a:cubicBezTo>
                    <a:pt x="60" y="214"/>
                    <a:pt x="62" y="210"/>
                    <a:pt x="63" y="207"/>
                  </a:cubicBezTo>
                  <a:cubicBezTo>
                    <a:pt x="63" y="205"/>
                    <a:pt x="63" y="203"/>
                    <a:pt x="63" y="201"/>
                  </a:cubicBezTo>
                  <a:cubicBezTo>
                    <a:pt x="63" y="198"/>
                    <a:pt x="63" y="195"/>
                    <a:pt x="62"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2">
              <a:extLst>
                <a:ext uri="{FF2B5EF4-FFF2-40B4-BE49-F238E27FC236}">
                  <a16:creationId xmlns:a16="http://schemas.microsoft.com/office/drawing/2014/main" id="{BF3CAA34-6927-4527-80C9-3355101ED263}"/>
                </a:ext>
              </a:extLst>
            </p:cNvPr>
            <p:cNvSpPr>
              <a:spLocks/>
            </p:cNvSpPr>
            <p:nvPr/>
          </p:nvSpPr>
          <p:spPr bwMode="auto">
            <a:xfrm>
              <a:off x="5873" y="4935"/>
              <a:ext cx="226" cy="457"/>
            </a:xfrm>
            <a:custGeom>
              <a:avLst/>
              <a:gdLst>
                <a:gd name="T0" fmla="*/ 132 w 132"/>
                <a:gd name="T1" fmla="*/ 2 h 267"/>
                <a:gd name="T2" fmla="*/ 121 w 132"/>
                <a:gd name="T3" fmla="*/ 0 h 267"/>
                <a:gd name="T4" fmla="*/ 118 w 132"/>
                <a:gd name="T5" fmla="*/ 15 h 267"/>
                <a:gd name="T6" fmla="*/ 117 w 132"/>
                <a:gd name="T7" fmla="*/ 19 h 267"/>
                <a:gd name="T8" fmla="*/ 104 w 132"/>
                <a:gd name="T9" fmla="*/ 101 h 267"/>
                <a:gd name="T10" fmla="*/ 103 w 132"/>
                <a:gd name="T11" fmla="*/ 105 h 267"/>
                <a:gd name="T12" fmla="*/ 90 w 132"/>
                <a:gd name="T13" fmla="*/ 187 h 267"/>
                <a:gd name="T14" fmla="*/ 89 w 132"/>
                <a:gd name="T15" fmla="*/ 191 h 267"/>
                <a:gd name="T16" fmla="*/ 86 w 132"/>
                <a:gd name="T17" fmla="*/ 207 h 267"/>
                <a:gd name="T18" fmla="*/ 40 w 132"/>
                <a:gd name="T19" fmla="*/ 203 h 267"/>
                <a:gd name="T20" fmla="*/ 5 w 132"/>
                <a:gd name="T21" fmla="*/ 245 h 267"/>
                <a:gd name="T22" fmla="*/ 58 w 132"/>
                <a:gd name="T23" fmla="*/ 259 h 267"/>
                <a:gd name="T24" fmla="*/ 94 w 132"/>
                <a:gd name="T25" fmla="*/ 227 h 267"/>
                <a:gd name="T26" fmla="*/ 94 w 132"/>
                <a:gd name="T27" fmla="*/ 227 h 267"/>
                <a:gd name="T28" fmla="*/ 100 w 132"/>
                <a:gd name="T29" fmla="*/ 192 h 267"/>
                <a:gd name="T30" fmla="*/ 101 w 132"/>
                <a:gd name="T31" fmla="*/ 188 h 267"/>
                <a:gd name="T32" fmla="*/ 114 w 132"/>
                <a:gd name="T33" fmla="*/ 106 h 267"/>
                <a:gd name="T34" fmla="*/ 115 w 132"/>
                <a:gd name="T35" fmla="*/ 102 h 267"/>
                <a:gd name="T36" fmla="*/ 129 w 132"/>
                <a:gd name="T37" fmla="*/ 20 h 267"/>
                <a:gd name="T38" fmla="*/ 129 w 132"/>
                <a:gd name="T39" fmla="*/ 16 h 267"/>
                <a:gd name="T40" fmla="*/ 132 w 132"/>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267">
                  <a:moveTo>
                    <a:pt x="132" y="2"/>
                  </a:moveTo>
                  <a:cubicBezTo>
                    <a:pt x="121" y="0"/>
                    <a:pt x="121" y="0"/>
                    <a:pt x="121" y="0"/>
                  </a:cubicBezTo>
                  <a:cubicBezTo>
                    <a:pt x="118" y="15"/>
                    <a:pt x="118" y="15"/>
                    <a:pt x="118" y="15"/>
                  </a:cubicBezTo>
                  <a:cubicBezTo>
                    <a:pt x="117" y="19"/>
                    <a:pt x="117" y="19"/>
                    <a:pt x="117" y="19"/>
                  </a:cubicBezTo>
                  <a:cubicBezTo>
                    <a:pt x="104" y="101"/>
                    <a:pt x="104" y="101"/>
                    <a:pt x="104" y="101"/>
                  </a:cubicBezTo>
                  <a:cubicBezTo>
                    <a:pt x="103" y="105"/>
                    <a:pt x="103" y="105"/>
                    <a:pt x="103" y="105"/>
                  </a:cubicBezTo>
                  <a:cubicBezTo>
                    <a:pt x="90" y="187"/>
                    <a:pt x="90" y="187"/>
                    <a:pt x="90" y="187"/>
                  </a:cubicBezTo>
                  <a:cubicBezTo>
                    <a:pt x="89" y="191"/>
                    <a:pt x="89" y="191"/>
                    <a:pt x="89" y="191"/>
                  </a:cubicBezTo>
                  <a:cubicBezTo>
                    <a:pt x="86" y="207"/>
                    <a:pt x="86" y="207"/>
                    <a:pt x="86" y="207"/>
                  </a:cubicBezTo>
                  <a:cubicBezTo>
                    <a:pt x="76" y="199"/>
                    <a:pt x="58" y="197"/>
                    <a:pt x="40" y="203"/>
                  </a:cubicBezTo>
                  <a:cubicBezTo>
                    <a:pt x="16" y="210"/>
                    <a:pt x="0" y="229"/>
                    <a:pt x="5" y="245"/>
                  </a:cubicBezTo>
                  <a:cubicBezTo>
                    <a:pt x="10" y="261"/>
                    <a:pt x="34" y="267"/>
                    <a:pt x="58" y="259"/>
                  </a:cubicBezTo>
                  <a:cubicBezTo>
                    <a:pt x="78" y="253"/>
                    <a:pt x="92" y="240"/>
                    <a:pt x="94" y="227"/>
                  </a:cubicBezTo>
                  <a:cubicBezTo>
                    <a:pt x="94" y="227"/>
                    <a:pt x="94" y="227"/>
                    <a:pt x="94" y="227"/>
                  </a:cubicBezTo>
                  <a:cubicBezTo>
                    <a:pt x="100" y="192"/>
                    <a:pt x="100" y="192"/>
                    <a:pt x="100" y="192"/>
                  </a:cubicBezTo>
                  <a:cubicBezTo>
                    <a:pt x="101" y="188"/>
                    <a:pt x="101" y="188"/>
                    <a:pt x="101" y="188"/>
                  </a:cubicBezTo>
                  <a:cubicBezTo>
                    <a:pt x="114" y="106"/>
                    <a:pt x="114" y="106"/>
                    <a:pt x="114" y="106"/>
                  </a:cubicBezTo>
                  <a:cubicBezTo>
                    <a:pt x="115" y="102"/>
                    <a:pt x="115" y="102"/>
                    <a:pt x="115" y="102"/>
                  </a:cubicBezTo>
                  <a:cubicBezTo>
                    <a:pt x="129" y="20"/>
                    <a:pt x="129" y="20"/>
                    <a:pt x="129" y="20"/>
                  </a:cubicBezTo>
                  <a:cubicBezTo>
                    <a:pt x="129" y="16"/>
                    <a:pt x="129" y="16"/>
                    <a:pt x="129" y="16"/>
                  </a:cubicBezTo>
                  <a:lnTo>
                    <a:pt x="13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
              <a:extLst>
                <a:ext uri="{FF2B5EF4-FFF2-40B4-BE49-F238E27FC236}">
                  <a16:creationId xmlns:a16="http://schemas.microsoft.com/office/drawing/2014/main" id="{4B45B6AC-E60C-4B70-80AC-E7BE8F12FD91}"/>
                </a:ext>
              </a:extLst>
            </p:cNvPr>
            <p:cNvSpPr>
              <a:spLocks/>
            </p:cNvSpPr>
            <p:nvPr/>
          </p:nvSpPr>
          <p:spPr bwMode="auto">
            <a:xfrm>
              <a:off x="3414" y="5792"/>
              <a:ext cx="140" cy="187"/>
            </a:xfrm>
            <a:custGeom>
              <a:avLst/>
              <a:gdLst>
                <a:gd name="T0" fmla="*/ 0 w 82"/>
                <a:gd name="T1" fmla="*/ 0 h 110"/>
                <a:gd name="T2" fmla="*/ 0 w 82"/>
                <a:gd name="T3" fmla="*/ 0 h 110"/>
                <a:gd name="T4" fmla="*/ 22 w 82"/>
                <a:gd name="T5" fmla="*/ 47 h 110"/>
                <a:gd name="T6" fmla="*/ 23 w 82"/>
                <a:gd name="T7" fmla="*/ 48 h 110"/>
                <a:gd name="T8" fmla="*/ 52 w 82"/>
                <a:gd name="T9" fmla="*/ 110 h 110"/>
                <a:gd name="T10" fmla="*/ 60 w 82"/>
                <a:gd name="T11" fmla="*/ 110 h 110"/>
                <a:gd name="T12" fmla="*/ 44 w 82"/>
                <a:gd name="T13" fmla="*/ 77 h 110"/>
                <a:gd name="T14" fmla="*/ 43 w 82"/>
                <a:gd name="T15" fmla="*/ 75 h 110"/>
                <a:gd name="T16" fmla="*/ 49 w 82"/>
                <a:gd name="T17" fmla="*/ 76 h 110"/>
                <a:gd name="T18" fmla="*/ 82 w 82"/>
                <a:gd name="T19" fmla="*/ 105 h 110"/>
                <a:gd name="T20" fmla="*/ 82 w 82"/>
                <a:gd name="T21" fmla="*/ 105 h 110"/>
                <a:gd name="T22" fmla="*/ 52 w 82"/>
                <a:gd name="T23" fmla="*/ 65 h 110"/>
                <a:gd name="T24" fmla="*/ 34 w 82"/>
                <a:gd name="T25" fmla="*/ 56 h 110"/>
                <a:gd name="T26" fmla="*/ 23 w 82"/>
                <a:gd name="T27" fmla="*/ 34 h 110"/>
                <a:gd name="T28" fmla="*/ 37 w 82"/>
                <a:gd name="T29" fmla="*/ 40 h 110"/>
                <a:gd name="T30" fmla="*/ 71 w 82"/>
                <a:gd name="T31" fmla="*/ 69 h 110"/>
                <a:gd name="T32" fmla="*/ 40 w 82"/>
                <a:gd name="T33" fmla="*/ 29 h 110"/>
                <a:gd name="T34" fmla="*/ 0 w 82"/>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10">
                  <a:moveTo>
                    <a:pt x="0" y="0"/>
                  </a:moveTo>
                  <a:cubicBezTo>
                    <a:pt x="0" y="0"/>
                    <a:pt x="0" y="0"/>
                    <a:pt x="0" y="0"/>
                  </a:cubicBezTo>
                  <a:cubicBezTo>
                    <a:pt x="22" y="47"/>
                    <a:pt x="22" y="47"/>
                    <a:pt x="22" y="47"/>
                  </a:cubicBezTo>
                  <a:cubicBezTo>
                    <a:pt x="23" y="48"/>
                    <a:pt x="23" y="48"/>
                    <a:pt x="23" y="48"/>
                  </a:cubicBezTo>
                  <a:cubicBezTo>
                    <a:pt x="52" y="110"/>
                    <a:pt x="52" y="110"/>
                    <a:pt x="52" y="110"/>
                  </a:cubicBezTo>
                  <a:cubicBezTo>
                    <a:pt x="60" y="110"/>
                    <a:pt x="60" y="110"/>
                    <a:pt x="60" y="110"/>
                  </a:cubicBezTo>
                  <a:cubicBezTo>
                    <a:pt x="44" y="77"/>
                    <a:pt x="44" y="77"/>
                    <a:pt x="44" y="77"/>
                  </a:cubicBezTo>
                  <a:cubicBezTo>
                    <a:pt x="43" y="75"/>
                    <a:pt x="43" y="75"/>
                    <a:pt x="43" y="75"/>
                  </a:cubicBezTo>
                  <a:cubicBezTo>
                    <a:pt x="45" y="76"/>
                    <a:pt x="47" y="76"/>
                    <a:pt x="49" y="76"/>
                  </a:cubicBezTo>
                  <a:cubicBezTo>
                    <a:pt x="65" y="80"/>
                    <a:pt x="82" y="105"/>
                    <a:pt x="82" y="105"/>
                  </a:cubicBezTo>
                  <a:cubicBezTo>
                    <a:pt x="82" y="105"/>
                    <a:pt x="82" y="105"/>
                    <a:pt x="82" y="105"/>
                  </a:cubicBezTo>
                  <a:cubicBezTo>
                    <a:pt x="82" y="105"/>
                    <a:pt x="65" y="68"/>
                    <a:pt x="52" y="65"/>
                  </a:cubicBezTo>
                  <a:cubicBezTo>
                    <a:pt x="46" y="64"/>
                    <a:pt x="40" y="61"/>
                    <a:pt x="34" y="56"/>
                  </a:cubicBezTo>
                  <a:cubicBezTo>
                    <a:pt x="23" y="34"/>
                    <a:pt x="23" y="34"/>
                    <a:pt x="23" y="34"/>
                  </a:cubicBezTo>
                  <a:cubicBezTo>
                    <a:pt x="25" y="38"/>
                    <a:pt x="29" y="39"/>
                    <a:pt x="37" y="40"/>
                  </a:cubicBezTo>
                  <a:cubicBezTo>
                    <a:pt x="53" y="43"/>
                    <a:pt x="71" y="69"/>
                    <a:pt x="71" y="69"/>
                  </a:cubicBezTo>
                  <a:cubicBezTo>
                    <a:pt x="71" y="69"/>
                    <a:pt x="53" y="31"/>
                    <a:pt x="40" y="29"/>
                  </a:cubicBezTo>
                  <a:cubicBezTo>
                    <a:pt x="22" y="26"/>
                    <a:pt x="0" y="0"/>
                    <a:pt x="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4">
              <a:extLst>
                <a:ext uri="{FF2B5EF4-FFF2-40B4-BE49-F238E27FC236}">
                  <a16:creationId xmlns:a16="http://schemas.microsoft.com/office/drawing/2014/main" id="{42E54126-2080-492B-8254-14BE186F33CD}"/>
                </a:ext>
              </a:extLst>
            </p:cNvPr>
            <p:cNvSpPr>
              <a:spLocks noEditPoints="1"/>
            </p:cNvSpPr>
            <p:nvPr/>
          </p:nvSpPr>
          <p:spPr bwMode="auto">
            <a:xfrm>
              <a:off x="2915" y="5501"/>
              <a:ext cx="253" cy="463"/>
            </a:xfrm>
            <a:custGeom>
              <a:avLst/>
              <a:gdLst>
                <a:gd name="T0" fmla="*/ 44 w 148"/>
                <a:gd name="T1" fmla="*/ 259 h 271"/>
                <a:gd name="T2" fmla="*/ 35 w 148"/>
                <a:gd name="T3" fmla="*/ 259 h 271"/>
                <a:gd name="T4" fmla="*/ 16 w 148"/>
                <a:gd name="T5" fmla="*/ 245 h 271"/>
                <a:gd name="T6" fmla="*/ 49 w 148"/>
                <a:gd name="T7" fmla="*/ 210 h 271"/>
                <a:gd name="T8" fmla="*/ 67 w 148"/>
                <a:gd name="T9" fmla="*/ 207 h 271"/>
                <a:gd name="T10" fmla="*/ 76 w 148"/>
                <a:gd name="T11" fmla="*/ 208 h 271"/>
                <a:gd name="T12" fmla="*/ 96 w 148"/>
                <a:gd name="T13" fmla="*/ 221 h 271"/>
                <a:gd name="T14" fmla="*/ 63 w 148"/>
                <a:gd name="T15" fmla="*/ 257 h 271"/>
                <a:gd name="T16" fmla="*/ 44 w 148"/>
                <a:gd name="T17" fmla="*/ 259 h 271"/>
                <a:gd name="T18" fmla="*/ 137 w 148"/>
                <a:gd name="T19" fmla="*/ 0 h 271"/>
                <a:gd name="T20" fmla="*/ 137 w 148"/>
                <a:gd name="T21" fmla="*/ 0 h 271"/>
                <a:gd name="T22" fmla="*/ 117 w 148"/>
                <a:gd name="T23" fmla="*/ 108 h 271"/>
                <a:gd name="T24" fmla="*/ 116 w 148"/>
                <a:gd name="T25" fmla="*/ 113 h 271"/>
                <a:gd name="T26" fmla="*/ 101 w 148"/>
                <a:gd name="T27" fmla="*/ 201 h 271"/>
                <a:gd name="T28" fmla="*/ 100 w 148"/>
                <a:gd name="T29" fmla="*/ 206 h 271"/>
                <a:gd name="T30" fmla="*/ 100 w 148"/>
                <a:gd name="T31" fmla="*/ 207 h 271"/>
                <a:gd name="T32" fmla="*/ 98 w 148"/>
                <a:gd name="T33" fmla="*/ 206 h 271"/>
                <a:gd name="T34" fmla="*/ 90 w 148"/>
                <a:gd name="T35" fmla="*/ 200 h 271"/>
                <a:gd name="T36" fmla="*/ 78 w 148"/>
                <a:gd name="T37" fmla="*/ 196 h 271"/>
                <a:gd name="T38" fmla="*/ 67 w 148"/>
                <a:gd name="T39" fmla="*/ 196 h 271"/>
                <a:gd name="T40" fmla="*/ 53 w 148"/>
                <a:gd name="T41" fmla="*/ 197 h 271"/>
                <a:gd name="T42" fmla="*/ 45 w 148"/>
                <a:gd name="T43" fmla="*/ 199 h 271"/>
                <a:gd name="T44" fmla="*/ 39 w 148"/>
                <a:gd name="T45" fmla="*/ 201 h 271"/>
                <a:gd name="T46" fmla="*/ 5 w 148"/>
                <a:gd name="T47" fmla="*/ 249 h 271"/>
                <a:gd name="T48" fmla="*/ 33 w 148"/>
                <a:gd name="T49" fmla="*/ 270 h 271"/>
                <a:gd name="T50" fmla="*/ 44 w 148"/>
                <a:gd name="T51" fmla="*/ 271 h 271"/>
                <a:gd name="T52" fmla="*/ 66 w 148"/>
                <a:gd name="T53" fmla="*/ 267 h 271"/>
                <a:gd name="T54" fmla="*/ 107 w 148"/>
                <a:gd name="T55" fmla="*/ 230 h 271"/>
                <a:gd name="T56" fmla="*/ 107 w 148"/>
                <a:gd name="T57" fmla="*/ 231 h 271"/>
                <a:gd name="T58" fmla="*/ 111 w 148"/>
                <a:gd name="T59" fmla="*/ 207 h 271"/>
                <a:gd name="T60" fmla="*/ 112 w 148"/>
                <a:gd name="T61" fmla="*/ 202 h 271"/>
                <a:gd name="T62" fmla="*/ 128 w 148"/>
                <a:gd name="T63" fmla="*/ 114 h 271"/>
                <a:gd name="T64" fmla="*/ 129 w 148"/>
                <a:gd name="T65" fmla="*/ 109 h 271"/>
                <a:gd name="T66" fmla="*/ 148 w 148"/>
                <a:gd name="T67" fmla="*/ 2 h 271"/>
                <a:gd name="T68" fmla="*/ 148 w 148"/>
                <a:gd name="T69" fmla="*/ 2 h 271"/>
                <a:gd name="T70" fmla="*/ 137 w 148"/>
                <a:gd name="T7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71">
                  <a:moveTo>
                    <a:pt x="44" y="259"/>
                  </a:moveTo>
                  <a:cubicBezTo>
                    <a:pt x="41" y="259"/>
                    <a:pt x="38" y="259"/>
                    <a:pt x="35" y="259"/>
                  </a:cubicBezTo>
                  <a:cubicBezTo>
                    <a:pt x="25" y="257"/>
                    <a:pt x="18" y="252"/>
                    <a:pt x="16" y="245"/>
                  </a:cubicBezTo>
                  <a:cubicBezTo>
                    <a:pt x="12" y="233"/>
                    <a:pt x="27" y="216"/>
                    <a:pt x="49" y="210"/>
                  </a:cubicBezTo>
                  <a:cubicBezTo>
                    <a:pt x="55" y="208"/>
                    <a:pt x="61" y="207"/>
                    <a:pt x="67" y="207"/>
                  </a:cubicBezTo>
                  <a:cubicBezTo>
                    <a:pt x="70" y="207"/>
                    <a:pt x="73" y="207"/>
                    <a:pt x="76" y="208"/>
                  </a:cubicBezTo>
                  <a:cubicBezTo>
                    <a:pt x="87" y="209"/>
                    <a:pt x="94" y="214"/>
                    <a:pt x="96" y="221"/>
                  </a:cubicBezTo>
                  <a:cubicBezTo>
                    <a:pt x="100" y="234"/>
                    <a:pt x="85" y="250"/>
                    <a:pt x="63" y="257"/>
                  </a:cubicBezTo>
                  <a:cubicBezTo>
                    <a:pt x="57" y="259"/>
                    <a:pt x="50" y="259"/>
                    <a:pt x="44" y="259"/>
                  </a:cubicBezTo>
                  <a:moveTo>
                    <a:pt x="137" y="0"/>
                  </a:moveTo>
                  <a:cubicBezTo>
                    <a:pt x="137" y="0"/>
                    <a:pt x="137" y="0"/>
                    <a:pt x="137" y="0"/>
                  </a:cubicBezTo>
                  <a:cubicBezTo>
                    <a:pt x="117" y="108"/>
                    <a:pt x="117" y="108"/>
                    <a:pt x="117" y="108"/>
                  </a:cubicBezTo>
                  <a:cubicBezTo>
                    <a:pt x="116" y="113"/>
                    <a:pt x="116" y="113"/>
                    <a:pt x="116" y="113"/>
                  </a:cubicBezTo>
                  <a:cubicBezTo>
                    <a:pt x="101" y="201"/>
                    <a:pt x="101" y="201"/>
                    <a:pt x="101" y="201"/>
                  </a:cubicBezTo>
                  <a:cubicBezTo>
                    <a:pt x="100" y="206"/>
                    <a:pt x="100" y="206"/>
                    <a:pt x="100" y="206"/>
                  </a:cubicBezTo>
                  <a:cubicBezTo>
                    <a:pt x="100" y="207"/>
                    <a:pt x="100" y="207"/>
                    <a:pt x="100" y="207"/>
                  </a:cubicBezTo>
                  <a:cubicBezTo>
                    <a:pt x="99" y="207"/>
                    <a:pt x="99" y="206"/>
                    <a:pt x="98" y="206"/>
                  </a:cubicBezTo>
                  <a:cubicBezTo>
                    <a:pt x="96" y="204"/>
                    <a:pt x="93" y="202"/>
                    <a:pt x="90" y="200"/>
                  </a:cubicBezTo>
                  <a:cubicBezTo>
                    <a:pt x="87" y="199"/>
                    <a:pt x="83" y="197"/>
                    <a:pt x="78" y="196"/>
                  </a:cubicBezTo>
                  <a:cubicBezTo>
                    <a:pt x="75" y="196"/>
                    <a:pt x="71" y="196"/>
                    <a:pt x="67" y="196"/>
                  </a:cubicBezTo>
                  <a:cubicBezTo>
                    <a:pt x="63" y="196"/>
                    <a:pt x="58" y="196"/>
                    <a:pt x="53" y="197"/>
                  </a:cubicBezTo>
                  <a:cubicBezTo>
                    <a:pt x="50" y="198"/>
                    <a:pt x="48" y="198"/>
                    <a:pt x="45" y="199"/>
                  </a:cubicBezTo>
                  <a:cubicBezTo>
                    <a:pt x="43" y="200"/>
                    <a:pt x="41" y="200"/>
                    <a:pt x="39" y="201"/>
                  </a:cubicBezTo>
                  <a:cubicBezTo>
                    <a:pt x="15" y="211"/>
                    <a:pt x="0" y="231"/>
                    <a:pt x="5" y="249"/>
                  </a:cubicBezTo>
                  <a:cubicBezTo>
                    <a:pt x="9" y="260"/>
                    <a:pt x="19" y="267"/>
                    <a:pt x="33" y="270"/>
                  </a:cubicBezTo>
                  <a:cubicBezTo>
                    <a:pt x="37" y="270"/>
                    <a:pt x="41" y="271"/>
                    <a:pt x="44" y="271"/>
                  </a:cubicBezTo>
                  <a:cubicBezTo>
                    <a:pt x="51" y="271"/>
                    <a:pt x="59" y="270"/>
                    <a:pt x="66" y="267"/>
                  </a:cubicBezTo>
                  <a:cubicBezTo>
                    <a:pt x="88" y="261"/>
                    <a:pt x="104" y="246"/>
                    <a:pt x="107" y="230"/>
                  </a:cubicBezTo>
                  <a:cubicBezTo>
                    <a:pt x="107" y="231"/>
                    <a:pt x="107" y="231"/>
                    <a:pt x="107" y="231"/>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48" y="2"/>
                    <a:pt x="148" y="2"/>
                    <a:pt x="148" y="2"/>
                  </a:cubicBezTo>
                  <a:cubicBezTo>
                    <a:pt x="137" y="0"/>
                    <a:pt x="137" y="0"/>
                    <a:pt x="137"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a:extLst>
                <a:ext uri="{FF2B5EF4-FFF2-40B4-BE49-F238E27FC236}">
                  <a16:creationId xmlns:a16="http://schemas.microsoft.com/office/drawing/2014/main" id="{8327AC7A-24F1-4BCE-BC6A-9D61E7D2524D}"/>
                </a:ext>
              </a:extLst>
            </p:cNvPr>
            <p:cNvSpPr>
              <a:spLocks noEditPoints="1"/>
            </p:cNvSpPr>
            <p:nvPr/>
          </p:nvSpPr>
          <p:spPr bwMode="auto">
            <a:xfrm>
              <a:off x="2872" y="5123"/>
              <a:ext cx="248" cy="178"/>
            </a:xfrm>
            <a:custGeom>
              <a:avLst/>
              <a:gdLst>
                <a:gd name="T0" fmla="*/ 37 w 145"/>
                <a:gd name="T1" fmla="*/ 98 h 104"/>
                <a:gd name="T2" fmla="*/ 26 w 145"/>
                <a:gd name="T3" fmla="*/ 96 h 104"/>
                <a:gd name="T4" fmla="*/ 13 w 145"/>
                <a:gd name="T5" fmla="*/ 89 h 104"/>
                <a:gd name="T6" fmla="*/ 8 w 145"/>
                <a:gd name="T7" fmla="*/ 77 h 104"/>
                <a:gd name="T8" fmla="*/ 24 w 145"/>
                <a:gd name="T9" fmla="*/ 69 h 104"/>
                <a:gd name="T10" fmla="*/ 34 w 145"/>
                <a:gd name="T11" fmla="*/ 70 h 104"/>
                <a:gd name="T12" fmla="*/ 48 w 145"/>
                <a:gd name="T13" fmla="*/ 78 h 104"/>
                <a:gd name="T14" fmla="*/ 52 w 145"/>
                <a:gd name="T15" fmla="*/ 90 h 104"/>
                <a:gd name="T16" fmla="*/ 37 w 145"/>
                <a:gd name="T17" fmla="*/ 98 h 104"/>
                <a:gd name="T18" fmla="*/ 140 w 145"/>
                <a:gd name="T19" fmla="*/ 0 h 104"/>
                <a:gd name="T20" fmla="*/ 98 w 145"/>
                <a:gd name="T21" fmla="*/ 45 h 104"/>
                <a:gd name="T22" fmla="*/ 96 w 145"/>
                <a:gd name="T23" fmla="*/ 47 h 104"/>
                <a:gd name="T24" fmla="*/ 61 w 145"/>
                <a:gd name="T25" fmla="*/ 83 h 104"/>
                <a:gd name="T26" fmla="*/ 59 w 145"/>
                <a:gd name="T27" fmla="*/ 85 h 104"/>
                <a:gd name="T28" fmla="*/ 59 w 145"/>
                <a:gd name="T29" fmla="*/ 85 h 104"/>
                <a:gd name="T30" fmla="*/ 58 w 145"/>
                <a:gd name="T31" fmla="*/ 84 h 104"/>
                <a:gd name="T32" fmla="*/ 56 w 145"/>
                <a:gd name="T33" fmla="*/ 79 h 104"/>
                <a:gd name="T34" fmla="*/ 52 w 145"/>
                <a:gd name="T35" fmla="*/ 73 h 104"/>
                <a:gd name="T36" fmla="*/ 40 w 145"/>
                <a:gd name="T37" fmla="*/ 66 h 104"/>
                <a:gd name="T38" fmla="*/ 36 w 145"/>
                <a:gd name="T39" fmla="*/ 64 h 104"/>
                <a:gd name="T40" fmla="*/ 32 w 145"/>
                <a:gd name="T41" fmla="*/ 63 h 104"/>
                <a:gd name="T42" fmla="*/ 24 w 145"/>
                <a:gd name="T43" fmla="*/ 62 h 104"/>
                <a:gd name="T44" fmla="*/ 2 w 145"/>
                <a:gd name="T45" fmla="*/ 75 h 104"/>
                <a:gd name="T46" fmla="*/ 8 w 145"/>
                <a:gd name="T47" fmla="*/ 93 h 104"/>
                <a:gd name="T48" fmla="*/ 24 w 145"/>
                <a:gd name="T49" fmla="*/ 102 h 104"/>
                <a:gd name="T50" fmla="*/ 36 w 145"/>
                <a:gd name="T51" fmla="*/ 104 h 104"/>
                <a:gd name="T52" fmla="*/ 37 w 145"/>
                <a:gd name="T53" fmla="*/ 104 h 104"/>
                <a:gd name="T54" fmla="*/ 55 w 145"/>
                <a:gd name="T55" fmla="*/ 98 h 104"/>
                <a:gd name="T56" fmla="*/ 55 w 145"/>
                <a:gd name="T57" fmla="*/ 98 h 104"/>
                <a:gd name="T58" fmla="*/ 64 w 145"/>
                <a:gd name="T59" fmla="*/ 89 h 104"/>
                <a:gd name="T60" fmla="*/ 66 w 145"/>
                <a:gd name="T61" fmla="*/ 87 h 104"/>
                <a:gd name="T62" fmla="*/ 100 w 145"/>
                <a:gd name="T63" fmla="*/ 51 h 104"/>
                <a:gd name="T64" fmla="*/ 102 w 145"/>
                <a:gd name="T65" fmla="*/ 49 h 104"/>
                <a:gd name="T66" fmla="*/ 145 w 145"/>
                <a:gd name="T67" fmla="*/ 5 h 104"/>
                <a:gd name="T68" fmla="*/ 145 w 145"/>
                <a:gd name="T69" fmla="*/ 5 h 104"/>
                <a:gd name="T70" fmla="*/ 140 w 145"/>
                <a:gd name="T7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04">
                  <a:moveTo>
                    <a:pt x="37" y="98"/>
                  </a:moveTo>
                  <a:cubicBezTo>
                    <a:pt x="33" y="98"/>
                    <a:pt x="30" y="98"/>
                    <a:pt x="26" y="96"/>
                  </a:cubicBezTo>
                  <a:cubicBezTo>
                    <a:pt x="21" y="95"/>
                    <a:pt x="16" y="92"/>
                    <a:pt x="13" y="89"/>
                  </a:cubicBezTo>
                  <a:cubicBezTo>
                    <a:pt x="8" y="85"/>
                    <a:pt x="7" y="80"/>
                    <a:pt x="8" y="77"/>
                  </a:cubicBezTo>
                  <a:cubicBezTo>
                    <a:pt x="9" y="72"/>
                    <a:pt x="16" y="69"/>
                    <a:pt x="24" y="69"/>
                  </a:cubicBezTo>
                  <a:cubicBezTo>
                    <a:pt x="27" y="69"/>
                    <a:pt x="31" y="69"/>
                    <a:pt x="34" y="70"/>
                  </a:cubicBezTo>
                  <a:cubicBezTo>
                    <a:pt x="39" y="72"/>
                    <a:pt x="44" y="75"/>
                    <a:pt x="48" y="78"/>
                  </a:cubicBezTo>
                  <a:cubicBezTo>
                    <a:pt x="52" y="82"/>
                    <a:pt x="54" y="86"/>
                    <a:pt x="52" y="90"/>
                  </a:cubicBezTo>
                  <a:cubicBezTo>
                    <a:pt x="51" y="95"/>
                    <a:pt x="44" y="98"/>
                    <a:pt x="37" y="98"/>
                  </a:cubicBezTo>
                  <a:moveTo>
                    <a:pt x="140" y="0"/>
                  </a:moveTo>
                  <a:cubicBezTo>
                    <a:pt x="98" y="45"/>
                    <a:pt x="98" y="45"/>
                    <a:pt x="98" y="45"/>
                  </a:cubicBezTo>
                  <a:cubicBezTo>
                    <a:pt x="96" y="47"/>
                    <a:pt x="96" y="47"/>
                    <a:pt x="96" y="47"/>
                  </a:cubicBezTo>
                  <a:cubicBezTo>
                    <a:pt x="61" y="83"/>
                    <a:pt x="61" y="83"/>
                    <a:pt x="61" y="83"/>
                  </a:cubicBezTo>
                  <a:cubicBezTo>
                    <a:pt x="59" y="85"/>
                    <a:pt x="59" y="85"/>
                    <a:pt x="59" y="85"/>
                  </a:cubicBezTo>
                  <a:cubicBezTo>
                    <a:pt x="59" y="85"/>
                    <a:pt x="59" y="85"/>
                    <a:pt x="59" y="85"/>
                  </a:cubicBezTo>
                  <a:cubicBezTo>
                    <a:pt x="58" y="84"/>
                    <a:pt x="58" y="84"/>
                    <a:pt x="58" y="84"/>
                  </a:cubicBezTo>
                  <a:cubicBezTo>
                    <a:pt x="58" y="82"/>
                    <a:pt x="57" y="80"/>
                    <a:pt x="56" y="79"/>
                  </a:cubicBezTo>
                  <a:cubicBezTo>
                    <a:pt x="55" y="77"/>
                    <a:pt x="54" y="75"/>
                    <a:pt x="52" y="73"/>
                  </a:cubicBezTo>
                  <a:cubicBezTo>
                    <a:pt x="49" y="70"/>
                    <a:pt x="45" y="68"/>
                    <a:pt x="40" y="66"/>
                  </a:cubicBezTo>
                  <a:cubicBezTo>
                    <a:pt x="39" y="65"/>
                    <a:pt x="37" y="65"/>
                    <a:pt x="36" y="64"/>
                  </a:cubicBezTo>
                  <a:cubicBezTo>
                    <a:pt x="35" y="64"/>
                    <a:pt x="34" y="64"/>
                    <a:pt x="32" y="63"/>
                  </a:cubicBezTo>
                  <a:cubicBezTo>
                    <a:pt x="29" y="63"/>
                    <a:pt x="26" y="62"/>
                    <a:pt x="24" y="62"/>
                  </a:cubicBezTo>
                  <a:cubicBezTo>
                    <a:pt x="13" y="62"/>
                    <a:pt x="4" y="67"/>
                    <a:pt x="2" y="75"/>
                  </a:cubicBezTo>
                  <a:cubicBezTo>
                    <a:pt x="0" y="81"/>
                    <a:pt x="2" y="88"/>
                    <a:pt x="8" y="93"/>
                  </a:cubicBezTo>
                  <a:cubicBezTo>
                    <a:pt x="12" y="97"/>
                    <a:pt x="18" y="101"/>
                    <a:pt x="24" y="102"/>
                  </a:cubicBezTo>
                  <a:cubicBezTo>
                    <a:pt x="28" y="104"/>
                    <a:pt x="32" y="104"/>
                    <a:pt x="36" y="104"/>
                  </a:cubicBezTo>
                  <a:cubicBezTo>
                    <a:pt x="37" y="104"/>
                    <a:pt x="37" y="104"/>
                    <a:pt x="37" y="104"/>
                  </a:cubicBezTo>
                  <a:cubicBezTo>
                    <a:pt x="44" y="104"/>
                    <a:pt x="51" y="102"/>
                    <a:pt x="55" y="98"/>
                  </a:cubicBezTo>
                  <a:cubicBezTo>
                    <a:pt x="55" y="98"/>
                    <a:pt x="55" y="98"/>
                    <a:pt x="55" y="98"/>
                  </a:cubicBezTo>
                  <a:cubicBezTo>
                    <a:pt x="64" y="89"/>
                    <a:pt x="64" y="89"/>
                    <a:pt x="64" y="89"/>
                  </a:cubicBezTo>
                  <a:cubicBezTo>
                    <a:pt x="66" y="87"/>
                    <a:pt x="66" y="87"/>
                    <a:pt x="66" y="87"/>
                  </a:cubicBezTo>
                  <a:cubicBezTo>
                    <a:pt x="100" y="51"/>
                    <a:pt x="100" y="51"/>
                    <a:pt x="100" y="51"/>
                  </a:cubicBezTo>
                  <a:cubicBezTo>
                    <a:pt x="102" y="49"/>
                    <a:pt x="102" y="49"/>
                    <a:pt x="102" y="49"/>
                  </a:cubicBezTo>
                  <a:cubicBezTo>
                    <a:pt x="145" y="5"/>
                    <a:pt x="145" y="5"/>
                    <a:pt x="145" y="5"/>
                  </a:cubicBezTo>
                  <a:cubicBezTo>
                    <a:pt x="145" y="5"/>
                    <a:pt x="145" y="5"/>
                    <a:pt x="145" y="5"/>
                  </a:cubicBezTo>
                  <a:cubicBezTo>
                    <a:pt x="140" y="0"/>
                    <a:pt x="140" y="0"/>
                    <a:pt x="14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a:extLst>
                <a:ext uri="{FF2B5EF4-FFF2-40B4-BE49-F238E27FC236}">
                  <a16:creationId xmlns:a16="http://schemas.microsoft.com/office/drawing/2014/main" id="{0CCD9346-C96A-4B2D-9C26-590601382814}"/>
                </a:ext>
              </a:extLst>
            </p:cNvPr>
            <p:cNvSpPr>
              <a:spLocks noEditPoints="1"/>
            </p:cNvSpPr>
            <p:nvPr/>
          </p:nvSpPr>
          <p:spPr bwMode="auto">
            <a:xfrm>
              <a:off x="4558" y="5610"/>
              <a:ext cx="215" cy="257"/>
            </a:xfrm>
            <a:custGeom>
              <a:avLst/>
              <a:gdLst>
                <a:gd name="T0" fmla="*/ 32 w 126"/>
                <a:gd name="T1" fmla="*/ 143 h 150"/>
                <a:gd name="T2" fmla="*/ 17 w 126"/>
                <a:gd name="T3" fmla="*/ 139 h 150"/>
                <a:gd name="T4" fmla="*/ 7 w 126"/>
                <a:gd name="T5" fmla="*/ 128 h 150"/>
                <a:gd name="T6" fmla="*/ 33 w 126"/>
                <a:gd name="T7" fmla="*/ 112 h 150"/>
                <a:gd name="T8" fmla="*/ 34 w 126"/>
                <a:gd name="T9" fmla="*/ 112 h 150"/>
                <a:gd name="T10" fmla="*/ 50 w 126"/>
                <a:gd name="T11" fmla="*/ 115 h 150"/>
                <a:gd name="T12" fmla="*/ 59 w 126"/>
                <a:gd name="T13" fmla="*/ 126 h 150"/>
                <a:gd name="T14" fmla="*/ 34 w 126"/>
                <a:gd name="T15" fmla="*/ 143 h 150"/>
                <a:gd name="T16" fmla="*/ 32 w 126"/>
                <a:gd name="T17" fmla="*/ 143 h 150"/>
                <a:gd name="T18" fmla="*/ 120 w 126"/>
                <a:gd name="T19" fmla="*/ 0 h 150"/>
                <a:gd name="T20" fmla="*/ 120 w 126"/>
                <a:gd name="T21" fmla="*/ 0 h 150"/>
                <a:gd name="T22" fmla="*/ 91 w 126"/>
                <a:gd name="T23" fmla="*/ 62 h 150"/>
                <a:gd name="T24" fmla="*/ 89 w 126"/>
                <a:gd name="T25" fmla="*/ 65 h 150"/>
                <a:gd name="T26" fmla="*/ 65 w 126"/>
                <a:gd name="T27" fmla="*/ 115 h 150"/>
                <a:gd name="T28" fmla="*/ 64 w 126"/>
                <a:gd name="T29" fmla="*/ 118 h 150"/>
                <a:gd name="T30" fmla="*/ 64 w 126"/>
                <a:gd name="T31" fmla="*/ 119 h 150"/>
                <a:gd name="T32" fmla="*/ 63 w 126"/>
                <a:gd name="T33" fmla="*/ 118 h 150"/>
                <a:gd name="T34" fmla="*/ 59 w 126"/>
                <a:gd name="T35" fmla="*/ 113 h 150"/>
                <a:gd name="T36" fmla="*/ 53 w 126"/>
                <a:gd name="T37" fmla="*/ 109 h 150"/>
                <a:gd name="T38" fmla="*/ 37 w 126"/>
                <a:gd name="T39" fmla="*/ 105 h 150"/>
                <a:gd name="T40" fmla="*/ 34 w 126"/>
                <a:gd name="T41" fmla="*/ 105 h 150"/>
                <a:gd name="T42" fmla="*/ 32 w 126"/>
                <a:gd name="T43" fmla="*/ 105 h 150"/>
                <a:gd name="T44" fmla="*/ 28 w 126"/>
                <a:gd name="T45" fmla="*/ 105 h 150"/>
                <a:gd name="T46" fmla="*/ 0 w 126"/>
                <a:gd name="T47" fmla="*/ 128 h 150"/>
                <a:gd name="T48" fmla="*/ 14 w 126"/>
                <a:gd name="T49" fmla="*/ 146 h 150"/>
                <a:gd name="T50" fmla="*/ 32 w 126"/>
                <a:gd name="T51" fmla="*/ 150 h 150"/>
                <a:gd name="T52" fmla="*/ 34 w 126"/>
                <a:gd name="T53" fmla="*/ 150 h 150"/>
                <a:gd name="T54" fmla="*/ 64 w 126"/>
                <a:gd name="T55" fmla="*/ 134 h 150"/>
                <a:gd name="T56" fmla="*/ 64 w 126"/>
                <a:gd name="T57" fmla="*/ 134 h 150"/>
                <a:gd name="T58" fmla="*/ 71 w 126"/>
                <a:gd name="T59" fmla="*/ 121 h 150"/>
                <a:gd name="T60" fmla="*/ 72 w 126"/>
                <a:gd name="T61" fmla="*/ 118 h 150"/>
                <a:gd name="T62" fmla="*/ 96 w 126"/>
                <a:gd name="T63" fmla="*/ 67 h 150"/>
                <a:gd name="T64" fmla="*/ 97 w 126"/>
                <a:gd name="T65" fmla="*/ 65 h 150"/>
                <a:gd name="T66" fmla="*/ 126 w 126"/>
                <a:gd name="T67" fmla="*/ 3 h 150"/>
                <a:gd name="T68" fmla="*/ 120 w 126"/>
                <a:gd name="T6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150">
                  <a:moveTo>
                    <a:pt x="32" y="143"/>
                  </a:moveTo>
                  <a:cubicBezTo>
                    <a:pt x="27" y="143"/>
                    <a:pt x="21" y="142"/>
                    <a:pt x="17" y="139"/>
                  </a:cubicBezTo>
                  <a:cubicBezTo>
                    <a:pt x="11" y="137"/>
                    <a:pt x="7" y="133"/>
                    <a:pt x="7" y="128"/>
                  </a:cubicBezTo>
                  <a:cubicBezTo>
                    <a:pt x="7" y="120"/>
                    <a:pt x="19" y="112"/>
                    <a:pt x="33" y="112"/>
                  </a:cubicBezTo>
                  <a:cubicBezTo>
                    <a:pt x="33" y="112"/>
                    <a:pt x="34" y="112"/>
                    <a:pt x="34" y="112"/>
                  </a:cubicBezTo>
                  <a:cubicBezTo>
                    <a:pt x="40" y="112"/>
                    <a:pt x="45" y="113"/>
                    <a:pt x="50" y="115"/>
                  </a:cubicBezTo>
                  <a:cubicBezTo>
                    <a:pt x="56" y="118"/>
                    <a:pt x="59" y="122"/>
                    <a:pt x="59" y="126"/>
                  </a:cubicBezTo>
                  <a:cubicBezTo>
                    <a:pt x="59" y="135"/>
                    <a:pt x="48" y="142"/>
                    <a:pt x="34" y="143"/>
                  </a:cubicBezTo>
                  <a:cubicBezTo>
                    <a:pt x="33" y="143"/>
                    <a:pt x="33" y="143"/>
                    <a:pt x="32" y="143"/>
                  </a:cubicBezTo>
                  <a:moveTo>
                    <a:pt x="120" y="0"/>
                  </a:moveTo>
                  <a:cubicBezTo>
                    <a:pt x="120" y="0"/>
                    <a:pt x="120" y="0"/>
                    <a:pt x="120" y="0"/>
                  </a:cubicBezTo>
                  <a:cubicBezTo>
                    <a:pt x="91" y="62"/>
                    <a:pt x="91" y="62"/>
                    <a:pt x="91" y="62"/>
                  </a:cubicBezTo>
                  <a:cubicBezTo>
                    <a:pt x="89" y="65"/>
                    <a:pt x="89" y="65"/>
                    <a:pt x="89" y="65"/>
                  </a:cubicBezTo>
                  <a:cubicBezTo>
                    <a:pt x="65" y="115"/>
                    <a:pt x="65" y="115"/>
                    <a:pt x="65" y="115"/>
                  </a:cubicBezTo>
                  <a:cubicBezTo>
                    <a:pt x="64" y="118"/>
                    <a:pt x="64" y="118"/>
                    <a:pt x="64" y="118"/>
                  </a:cubicBezTo>
                  <a:cubicBezTo>
                    <a:pt x="64" y="119"/>
                    <a:pt x="64" y="119"/>
                    <a:pt x="64" y="119"/>
                  </a:cubicBezTo>
                  <a:cubicBezTo>
                    <a:pt x="63" y="118"/>
                    <a:pt x="63" y="118"/>
                    <a:pt x="63" y="118"/>
                  </a:cubicBezTo>
                  <a:cubicBezTo>
                    <a:pt x="62" y="116"/>
                    <a:pt x="61" y="115"/>
                    <a:pt x="59" y="113"/>
                  </a:cubicBezTo>
                  <a:cubicBezTo>
                    <a:pt x="57" y="111"/>
                    <a:pt x="55" y="110"/>
                    <a:pt x="53" y="109"/>
                  </a:cubicBezTo>
                  <a:cubicBezTo>
                    <a:pt x="48" y="107"/>
                    <a:pt x="43" y="105"/>
                    <a:pt x="37" y="105"/>
                  </a:cubicBezTo>
                  <a:cubicBezTo>
                    <a:pt x="36" y="105"/>
                    <a:pt x="35" y="105"/>
                    <a:pt x="34" y="105"/>
                  </a:cubicBezTo>
                  <a:cubicBezTo>
                    <a:pt x="33" y="105"/>
                    <a:pt x="33" y="105"/>
                    <a:pt x="32" y="105"/>
                  </a:cubicBezTo>
                  <a:cubicBezTo>
                    <a:pt x="31" y="105"/>
                    <a:pt x="30" y="105"/>
                    <a:pt x="28" y="105"/>
                  </a:cubicBezTo>
                  <a:cubicBezTo>
                    <a:pt x="12" y="107"/>
                    <a:pt x="0" y="117"/>
                    <a:pt x="0" y="128"/>
                  </a:cubicBezTo>
                  <a:cubicBezTo>
                    <a:pt x="0" y="135"/>
                    <a:pt x="5" y="142"/>
                    <a:pt x="14" y="146"/>
                  </a:cubicBezTo>
                  <a:cubicBezTo>
                    <a:pt x="19" y="148"/>
                    <a:pt x="25" y="150"/>
                    <a:pt x="32" y="150"/>
                  </a:cubicBezTo>
                  <a:cubicBezTo>
                    <a:pt x="33" y="150"/>
                    <a:pt x="33" y="150"/>
                    <a:pt x="34" y="150"/>
                  </a:cubicBezTo>
                  <a:cubicBezTo>
                    <a:pt x="48" y="149"/>
                    <a:pt x="60" y="143"/>
                    <a:pt x="64" y="134"/>
                  </a:cubicBezTo>
                  <a:cubicBezTo>
                    <a:pt x="64" y="134"/>
                    <a:pt x="64" y="134"/>
                    <a:pt x="64" y="134"/>
                  </a:cubicBezTo>
                  <a:cubicBezTo>
                    <a:pt x="71" y="121"/>
                    <a:pt x="71" y="121"/>
                    <a:pt x="71" y="121"/>
                  </a:cubicBezTo>
                  <a:cubicBezTo>
                    <a:pt x="72" y="118"/>
                    <a:pt x="72" y="118"/>
                    <a:pt x="72" y="118"/>
                  </a:cubicBezTo>
                  <a:cubicBezTo>
                    <a:pt x="96" y="67"/>
                    <a:pt x="96" y="67"/>
                    <a:pt x="96" y="67"/>
                  </a:cubicBezTo>
                  <a:cubicBezTo>
                    <a:pt x="97" y="65"/>
                    <a:pt x="97" y="65"/>
                    <a:pt x="97" y="65"/>
                  </a:cubicBezTo>
                  <a:cubicBezTo>
                    <a:pt x="126" y="3"/>
                    <a:pt x="126" y="3"/>
                    <a:pt x="126" y="3"/>
                  </a:cubicBezTo>
                  <a:cubicBezTo>
                    <a:pt x="120" y="0"/>
                    <a:pt x="120" y="0"/>
                    <a:pt x="12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a:extLst>
                <a:ext uri="{FF2B5EF4-FFF2-40B4-BE49-F238E27FC236}">
                  <a16:creationId xmlns:a16="http://schemas.microsoft.com/office/drawing/2014/main" id="{75F4A9A6-4350-4742-B23F-36A513AEFEE0}"/>
                </a:ext>
              </a:extLst>
            </p:cNvPr>
            <p:cNvSpPr>
              <a:spLocks noEditPoints="1"/>
            </p:cNvSpPr>
            <p:nvPr/>
          </p:nvSpPr>
          <p:spPr bwMode="auto">
            <a:xfrm>
              <a:off x="2777" y="5686"/>
              <a:ext cx="195" cy="174"/>
            </a:xfrm>
            <a:custGeom>
              <a:avLst/>
              <a:gdLst>
                <a:gd name="T0" fmla="*/ 92 w 114"/>
                <a:gd name="T1" fmla="*/ 29 h 102"/>
                <a:gd name="T2" fmla="*/ 87 w 114"/>
                <a:gd name="T3" fmla="*/ 29 h 102"/>
                <a:gd name="T4" fmla="*/ 74 w 114"/>
                <a:gd name="T5" fmla="*/ 24 h 102"/>
                <a:gd name="T6" fmla="*/ 69 w 114"/>
                <a:gd name="T7" fmla="*/ 14 h 102"/>
                <a:gd name="T8" fmla="*/ 86 w 114"/>
                <a:gd name="T9" fmla="*/ 5 h 102"/>
                <a:gd name="T10" fmla="*/ 91 w 114"/>
                <a:gd name="T11" fmla="*/ 6 h 102"/>
                <a:gd name="T12" fmla="*/ 103 w 114"/>
                <a:gd name="T13" fmla="*/ 11 h 102"/>
                <a:gd name="T14" fmla="*/ 109 w 114"/>
                <a:gd name="T15" fmla="*/ 20 h 102"/>
                <a:gd name="T16" fmla="*/ 92 w 114"/>
                <a:gd name="T17" fmla="*/ 29 h 102"/>
                <a:gd name="T18" fmla="*/ 86 w 114"/>
                <a:gd name="T19" fmla="*/ 0 h 102"/>
                <a:gd name="T20" fmla="*/ 85 w 114"/>
                <a:gd name="T21" fmla="*/ 0 h 102"/>
                <a:gd name="T22" fmla="*/ 66 w 114"/>
                <a:gd name="T23" fmla="*/ 8 h 102"/>
                <a:gd name="T24" fmla="*/ 66 w 114"/>
                <a:gd name="T25" fmla="*/ 8 h 102"/>
                <a:gd name="T26" fmla="*/ 59 w 114"/>
                <a:gd name="T27" fmla="*/ 17 h 102"/>
                <a:gd name="T28" fmla="*/ 58 w 114"/>
                <a:gd name="T29" fmla="*/ 19 h 102"/>
                <a:gd name="T30" fmla="*/ 33 w 114"/>
                <a:gd name="T31" fmla="*/ 54 h 102"/>
                <a:gd name="T32" fmla="*/ 31 w 114"/>
                <a:gd name="T33" fmla="*/ 56 h 102"/>
                <a:gd name="T34" fmla="*/ 0 w 114"/>
                <a:gd name="T35" fmla="*/ 99 h 102"/>
                <a:gd name="T36" fmla="*/ 5 w 114"/>
                <a:gd name="T37" fmla="*/ 102 h 102"/>
                <a:gd name="T38" fmla="*/ 36 w 114"/>
                <a:gd name="T39" fmla="*/ 59 h 102"/>
                <a:gd name="T40" fmla="*/ 37 w 114"/>
                <a:gd name="T41" fmla="*/ 57 h 102"/>
                <a:gd name="T42" fmla="*/ 63 w 114"/>
                <a:gd name="T43" fmla="*/ 22 h 102"/>
                <a:gd name="T44" fmla="*/ 64 w 114"/>
                <a:gd name="T45" fmla="*/ 20 h 102"/>
                <a:gd name="T46" fmla="*/ 64 w 114"/>
                <a:gd name="T47" fmla="*/ 19 h 102"/>
                <a:gd name="T48" fmla="*/ 64 w 114"/>
                <a:gd name="T49" fmla="*/ 20 h 102"/>
                <a:gd name="T50" fmla="*/ 67 w 114"/>
                <a:gd name="T51" fmla="*/ 24 h 102"/>
                <a:gd name="T52" fmla="*/ 71 w 114"/>
                <a:gd name="T53" fmla="*/ 29 h 102"/>
                <a:gd name="T54" fmla="*/ 83 w 114"/>
                <a:gd name="T55" fmla="*/ 34 h 102"/>
                <a:gd name="T56" fmla="*/ 86 w 114"/>
                <a:gd name="T57" fmla="*/ 34 h 102"/>
                <a:gd name="T58" fmla="*/ 89 w 114"/>
                <a:gd name="T59" fmla="*/ 35 h 102"/>
                <a:gd name="T60" fmla="*/ 92 w 114"/>
                <a:gd name="T61" fmla="*/ 35 h 102"/>
                <a:gd name="T62" fmla="*/ 114 w 114"/>
                <a:gd name="T63" fmla="*/ 21 h 102"/>
                <a:gd name="T64" fmla="*/ 114 w 114"/>
                <a:gd name="T65" fmla="*/ 19 h 102"/>
                <a:gd name="T66" fmla="*/ 114 w 114"/>
                <a:gd name="T67" fmla="*/ 19 h 102"/>
                <a:gd name="T68" fmla="*/ 106 w 114"/>
                <a:gd name="T69" fmla="*/ 6 h 102"/>
                <a:gd name="T70" fmla="*/ 91 w 114"/>
                <a:gd name="T71" fmla="*/ 0 h 102"/>
                <a:gd name="T72" fmla="*/ 86 w 114"/>
                <a:gd name="T7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102">
                  <a:moveTo>
                    <a:pt x="92" y="29"/>
                  </a:moveTo>
                  <a:cubicBezTo>
                    <a:pt x="90" y="29"/>
                    <a:pt x="89" y="29"/>
                    <a:pt x="87" y="29"/>
                  </a:cubicBezTo>
                  <a:cubicBezTo>
                    <a:pt x="82" y="28"/>
                    <a:pt x="78" y="27"/>
                    <a:pt x="74" y="24"/>
                  </a:cubicBezTo>
                  <a:cubicBezTo>
                    <a:pt x="70" y="21"/>
                    <a:pt x="68" y="18"/>
                    <a:pt x="69" y="14"/>
                  </a:cubicBezTo>
                  <a:cubicBezTo>
                    <a:pt x="70" y="9"/>
                    <a:pt x="77" y="5"/>
                    <a:pt x="86" y="5"/>
                  </a:cubicBezTo>
                  <a:cubicBezTo>
                    <a:pt x="87" y="5"/>
                    <a:pt x="89" y="5"/>
                    <a:pt x="91" y="6"/>
                  </a:cubicBezTo>
                  <a:cubicBezTo>
                    <a:pt x="95" y="6"/>
                    <a:pt x="100" y="8"/>
                    <a:pt x="103" y="11"/>
                  </a:cubicBezTo>
                  <a:cubicBezTo>
                    <a:pt x="107" y="13"/>
                    <a:pt x="109" y="17"/>
                    <a:pt x="109" y="20"/>
                  </a:cubicBezTo>
                  <a:cubicBezTo>
                    <a:pt x="108" y="26"/>
                    <a:pt x="101" y="29"/>
                    <a:pt x="92" y="29"/>
                  </a:cubicBezTo>
                  <a:moveTo>
                    <a:pt x="86" y="0"/>
                  </a:moveTo>
                  <a:cubicBezTo>
                    <a:pt x="85" y="0"/>
                    <a:pt x="85" y="0"/>
                    <a:pt x="85" y="0"/>
                  </a:cubicBezTo>
                  <a:cubicBezTo>
                    <a:pt x="77" y="0"/>
                    <a:pt x="70" y="3"/>
                    <a:pt x="66" y="8"/>
                  </a:cubicBezTo>
                  <a:cubicBezTo>
                    <a:pt x="66" y="8"/>
                    <a:pt x="66" y="8"/>
                    <a:pt x="66" y="8"/>
                  </a:cubicBezTo>
                  <a:cubicBezTo>
                    <a:pt x="59" y="17"/>
                    <a:pt x="59" y="17"/>
                    <a:pt x="59" y="17"/>
                  </a:cubicBezTo>
                  <a:cubicBezTo>
                    <a:pt x="58" y="19"/>
                    <a:pt x="58" y="19"/>
                    <a:pt x="58" y="19"/>
                  </a:cubicBezTo>
                  <a:cubicBezTo>
                    <a:pt x="33" y="54"/>
                    <a:pt x="33" y="54"/>
                    <a:pt x="33" y="54"/>
                  </a:cubicBezTo>
                  <a:cubicBezTo>
                    <a:pt x="31" y="56"/>
                    <a:pt x="31" y="56"/>
                    <a:pt x="31" y="56"/>
                  </a:cubicBezTo>
                  <a:cubicBezTo>
                    <a:pt x="0" y="99"/>
                    <a:pt x="0" y="99"/>
                    <a:pt x="0" y="99"/>
                  </a:cubicBezTo>
                  <a:cubicBezTo>
                    <a:pt x="5" y="102"/>
                    <a:pt x="5" y="102"/>
                    <a:pt x="5" y="102"/>
                  </a:cubicBezTo>
                  <a:cubicBezTo>
                    <a:pt x="36" y="59"/>
                    <a:pt x="36" y="59"/>
                    <a:pt x="36" y="59"/>
                  </a:cubicBezTo>
                  <a:cubicBezTo>
                    <a:pt x="37" y="57"/>
                    <a:pt x="37" y="57"/>
                    <a:pt x="37" y="57"/>
                  </a:cubicBezTo>
                  <a:cubicBezTo>
                    <a:pt x="63" y="22"/>
                    <a:pt x="63" y="22"/>
                    <a:pt x="63" y="22"/>
                  </a:cubicBezTo>
                  <a:cubicBezTo>
                    <a:pt x="64" y="20"/>
                    <a:pt x="64" y="20"/>
                    <a:pt x="64" y="20"/>
                  </a:cubicBezTo>
                  <a:cubicBezTo>
                    <a:pt x="64" y="19"/>
                    <a:pt x="64" y="19"/>
                    <a:pt x="64" y="19"/>
                  </a:cubicBezTo>
                  <a:cubicBezTo>
                    <a:pt x="64" y="20"/>
                    <a:pt x="64" y="20"/>
                    <a:pt x="64" y="20"/>
                  </a:cubicBezTo>
                  <a:cubicBezTo>
                    <a:pt x="65" y="22"/>
                    <a:pt x="66" y="23"/>
                    <a:pt x="67" y="24"/>
                  </a:cubicBezTo>
                  <a:cubicBezTo>
                    <a:pt x="68" y="26"/>
                    <a:pt x="70" y="27"/>
                    <a:pt x="71" y="29"/>
                  </a:cubicBezTo>
                  <a:cubicBezTo>
                    <a:pt x="74" y="31"/>
                    <a:pt x="78" y="33"/>
                    <a:pt x="83" y="34"/>
                  </a:cubicBezTo>
                  <a:cubicBezTo>
                    <a:pt x="84" y="34"/>
                    <a:pt x="85" y="34"/>
                    <a:pt x="86" y="34"/>
                  </a:cubicBezTo>
                  <a:cubicBezTo>
                    <a:pt x="87" y="35"/>
                    <a:pt x="88" y="35"/>
                    <a:pt x="89" y="35"/>
                  </a:cubicBezTo>
                  <a:cubicBezTo>
                    <a:pt x="90" y="35"/>
                    <a:pt x="91" y="35"/>
                    <a:pt x="92" y="35"/>
                  </a:cubicBezTo>
                  <a:cubicBezTo>
                    <a:pt x="104" y="35"/>
                    <a:pt x="113" y="29"/>
                    <a:pt x="114" y="21"/>
                  </a:cubicBezTo>
                  <a:cubicBezTo>
                    <a:pt x="114" y="21"/>
                    <a:pt x="114" y="20"/>
                    <a:pt x="114" y="19"/>
                  </a:cubicBezTo>
                  <a:cubicBezTo>
                    <a:pt x="114" y="19"/>
                    <a:pt x="114" y="19"/>
                    <a:pt x="114" y="19"/>
                  </a:cubicBezTo>
                  <a:cubicBezTo>
                    <a:pt x="114" y="15"/>
                    <a:pt x="111" y="10"/>
                    <a:pt x="106" y="6"/>
                  </a:cubicBezTo>
                  <a:cubicBezTo>
                    <a:pt x="102" y="3"/>
                    <a:pt x="97" y="1"/>
                    <a:pt x="91" y="0"/>
                  </a:cubicBezTo>
                  <a:cubicBezTo>
                    <a:pt x="90" y="0"/>
                    <a:pt x="88" y="0"/>
                    <a:pt x="86"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a:extLst>
                <a:ext uri="{FF2B5EF4-FFF2-40B4-BE49-F238E27FC236}">
                  <a16:creationId xmlns:a16="http://schemas.microsoft.com/office/drawing/2014/main" id="{2A4F70C1-A1A2-4E97-98E7-5A75367A7497}"/>
                </a:ext>
              </a:extLst>
            </p:cNvPr>
            <p:cNvSpPr>
              <a:spLocks noEditPoints="1"/>
            </p:cNvSpPr>
            <p:nvPr/>
          </p:nvSpPr>
          <p:spPr bwMode="auto">
            <a:xfrm>
              <a:off x="3438" y="4883"/>
              <a:ext cx="119" cy="340"/>
            </a:xfrm>
            <a:custGeom>
              <a:avLst/>
              <a:gdLst>
                <a:gd name="T0" fmla="*/ 24 w 70"/>
                <a:gd name="T1" fmla="*/ 192 h 199"/>
                <a:gd name="T2" fmla="*/ 24 w 70"/>
                <a:gd name="T3" fmla="*/ 192 h 199"/>
                <a:gd name="T4" fmla="*/ 9 w 70"/>
                <a:gd name="T5" fmla="*/ 185 h 199"/>
                <a:gd name="T6" fmla="*/ 27 w 70"/>
                <a:gd name="T7" fmla="*/ 156 h 199"/>
                <a:gd name="T8" fmla="*/ 46 w 70"/>
                <a:gd name="T9" fmla="*/ 151 h 199"/>
                <a:gd name="T10" fmla="*/ 46 w 70"/>
                <a:gd name="T11" fmla="*/ 151 h 199"/>
                <a:gd name="T12" fmla="*/ 61 w 70"/>
                <a:gd name="T13" fmla="*/ 158 h 199"/>
                <a:gd name="T14" fmla="*/ 42 w 70"/>
                <a:gd name="T15" fmla="*/ 187 h 199"/>
                <a:gd name="T16" fmla="*/ 24 w 70"/>
                <a:gd name="T17" fmla="*/ 192 h 199"/>
                <a:gd name="T18" fmla="*/ 62 w 70"/>
                <a:gd name="T19" fmla="*/ 0 h 199"/>
                <a:gd name="T20" fmla="*/ 62 w 70"/>
                <a:gd name="T21" fmla="*/ 0 h 199"/>
                <a:gd name="T22" fmla="*/ 62 w 70"/>
                <a:gd name="T23" fmla="*/ 78 h 199"/>
                <a:gd name="T24" fmla="*/ 62 w 70"/>
                <a:gd name="T25" fmla="*/ 81 h 199"/>
                <a:gd name="T26" fmla="*/ 62 w 70"/>
                <a:gd name="T27" fmla="*/ 144 h 199"/>
                <a:gd name="T28" fmla="*/ 62 w 70"/>
                <a:gd name="T29" fmla="*/ 147 h 199"/>
                <a:gd name="T30" fmla="*/ 62 w 70"/>
                <a:gd name="T31" fmla="*/ 148 h 199"/>
                <a:gd name="T32" fmla="*/ 61 w 70"/>
                <a:gd name="T33" fmla="*/ 147 h 199"/>
                <a:gd name="T34" fmla="*/ 54 w 70"/>
                <a:gd name="T35" fmla="*/ 144 h 199"/>
                <a:gd name="T36" fmla="*/ 46 w 70"/>
                <a:gd name="T37" fmla="*/ 143 h 199"/>
                <a:gd name="T38" fmla="*/ 46 w 70"/>
                <a:gd name="T39" fmla="*/ 143 h 199"/>
                <a:gd name="T40" fmla="*/ 28 w 70"/>
                <a:gd name="T41" fmla="*/ 147 h 199"/>
                <a:gd name="T42" fmla="*/ 23 w 70"/>
                <a:gd name="T43" fmla="*/ 149 h 199"/>
                <a:gd name="T44" fmla="*/ 19 w 70"/>
                <a:gd name="T45" fmla="*/ 151 h 199"/>
                <a:gd name="T46" fmla="*/ 0 w 70"/>
                <a:gd name="T47" fmla="*/ 180 h 199"/>
                <a:gd name="T48" fmla="*/ 0 w 70"/>
                <a:gd name="T49" fmla="*/ 180 h 199"/>
                <a:gd name="T50" fmla="*/ 2 w 70"/>
                <a:gd name="T51" fmla="*/ 188 h 199"/>
                <a:gd name="T52" fmla="*/ 24 w 70"/>
                <a:gd name="T53" fmla="*/ 199 h 199"/>
                <a:gd name="T54" fmla="*/ 24 w 70"/>
                <a:gd name="T55" fmla="*/ 199 h 199"/>
                <a:gd name="T56" fmla="*/ 24 w 70"/>
                <a:gd name="T57" fmla="*/ 199 h 199"/>
                <a:gd name="T58" fmla="*/ 46 w 70"/>
                <a:gd name="T59" fmla="*/ 194 h 199"/>
                <a:gd name="T60" fmla="*/ 70 w 70"/>
                <a:gd name="T61" fmla="*/ 163 h 199"/>
                <a:gd name="T62" fmla="*/ 70 w 70"/>
                <a:gd name="T63" fmla="*/ 163 h 199"/>
                <a:gd name="T64" fmla="*/ 70 w 70"/>
                <a:gd name="T65" fmla="*/ 147 h 199"/>
                <a:gd name="T66" fmla="*/ 70 w 70"/>
                <a:gd name="T67" fmla="*/ 143 h 199"/>
                <a:gd name="T68" fmla="*/ 70 w 70"/>
                <a:gd name="T69" fmla="*/ 80 h 199"/>
                <a:gd name="T70" fmla="*/ 70 w 70"/>
                <a:gd name="T71" fmla="*/ 77 h 199"/>
                <a:gd name="T72" fmla="*/ 70 w 70"/>
                <a:gd name="T73" fmla="*/ 0 h 199"/>
                <a:gd name="T74" fmla="*/ 62 w 70"/>
                <a:gd name="T7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99">
                  <a:moveTo>
                    <a:pt x="24" y="192"/>
                  </a:moveTo>
                  <a:cubicBezTo>
                    <a:pt x="24" y="192"/>
                    <a:pt x="24" y="192"/>
                    <a:pt x="24" y="192"/>
                  </a:cubicBezTo>
                  <a:cubicBezTo>
                    <a:pt x="16" y="192"/>
                    <a:pt x="11" y="189"/>
                    <a:pt x="9" y="185"/>
                  </a:cubicBezTo>
                  <a:cubicBezTo>
                    <a:pt x="4" y="176"/>
                    <a:pt x="13" y="163"/>
                    <a:pt x="27" y="156"/>
                  </a:cubicBezTo>
                  <a:cubicBezTo>
                    <a:pt x="33" y="153"/>
                    <a:pt x="40" y="151"/>
                    <a:pt x="46" y="151"/>
                  </a:cubicBezTo>
                  <a:cubicBezTo>
                    <a:pt x="46" y="151"/>
                    <a:pt x="46" y="151"/>
                    <a:pt x="46" y="151"/>
                  </a:cubicBezTo>
                  <a:cubicBezTo>
                    <a:pt x="53" y="151"/>
                    <a:pt x="58" y="154"/>
                    <a:pt x="61" y="158"/>
                  </a:cubicBezTo>
                  <a:cubicBezTo>
                    <a:pt x="65" y="166"/>
                    <a:pt x="57" y="180"/>
                    <a:pt x="42" y="187"/>
                  </a:cubicBezTo>
                  <a:cubicBezTo>
                    <a:pt x="36" y="190"/>
                    <a:pt x="30" y="192"/>
                    <a:pt x="24" y="192"/>
                  </a:cubicBezTo>
                  <a:moveTo>
                    <a:pt x="62" y="0"/>
                  </a:moveTo>
                  <a:cubicBezTo>
                    <a:pt x="62" y="0"/>
                    <a:pt x="62" y="0"/>
                    <a:pt x="62" y="0"/>
                  </a:cubicBezTo>
                  <a:cubicBezTo>
                    <a:pt x="62" y="78"/>
                    <a:pt x="62" y="78"/>
                    <a:pt x="62" y="78"/>
                  </a:cubicBezTo>
                  <a:cubicBezTo>
                    <a:pt x="62" y="81"/>
                    <a:pt x="62" y="81"/>
                    <a:pt x="62" y="81"/>
                  </a:cubicBezTo>
                  <a:cubicBezTo>
                    <a:pt x="62" y="144"/>
                    <a:pt x="62" y="144"/>
                    <a:pt x="62" y="144"/>
                  </a:cubicBezTo>
                  <a:cubicBezTo>
                    <a:pt x="62" y="147"/>
                    <a:pt x="62" y="147"/>
                    <a:pt x="62" y="147"/>
                  </a:cubicBezTo>
                  <a:cubicBezTo>
                    <a:pt x="62" y="148"/>
                    <a:pt x="62" y="148"/>
                    <a:pt x="62" y="148"/>
                  </a:cubicBezTo>
                  <a:cubicBezTo>
                    <a:pt x="61" y="147"/>
                    <a:pt x="61" y="147"/>
                    <a:pt x="61" y="147"/>
                  </a:cubicBezTo>
                  <a:cubicBezTo>
                    <a:pt x="59" y="146"/>
                    <a:pt x="57" y="145"/>
                    <a:pt x="54" y="144"/>
                  </a:cubicBezTo>
                  <a:cubicBezTo>
                    <a:pt x="52" y="144"/>
                    <a:pt x="49" y="143"/>
                    <a:pt x="46" y="143"/>
                  </a:cubicBezTo>
                  <a:cubicBezTo>
                    <a:pt x="46" y="143"/>
                    <a:pt x="46" y="143"/>
                    <a:pt x="46" y="143"/>
                  </a:cubicBezTo>
                  <a:cubicBezTo>
                    <a:pt x="40" y="143"/>
                    <a:pt x="34" y="144"/>
                    <a:pt x="28" y="147"/>
                  </a:cubicBezTo>
                  <a:cubicBezTo>
                    <a:pt x="26" y="147"/>
                    <a:pt x="25" y="148"/>
                    <a:pt x="23" y="149"/>
                  </a:cubicBezTo>
                  <a:cubicBezTo>
                    <a:pt x="22" y="150"/>
                    <a:pt x="21" y="150"/>
                    <a:pt x="19" y="151"/>
                  </a:cubicBezTo>
                  <a:cubicBezTo>
                    <a:pt x="7" y="159"/>
                    <a:pt x="0" y="170"/>
                    <a:pt x="0" y="180"/>
                  </a:cubicBezTo>
                  <a:cubicBezTo>
                    <a:pt x="0" y="180"/>
                    <a:pt x="0" y="180"/>
                    <a:pt x="0" y="180"/>
                  </a:cubicBezTo>
                  <a:cubicBezTo>
                    <a:pt x="0" y="183"/>
                    <a:pt x="0" y="186"/>
                    <a:pt x="2" y="188"/>
                  </a:cubicBezTo>
                  <a:cubicBezTo>
                    <a:pt x="5" y="195"/>
                    <a:pt x="13" y="199"/>
                    <a:pt x="24" y="199"/>
                  </a:cubicBezTo>
                  <a:cubicBezTo>
                    <a:pt x="24" y="199"/>
                    <a:pt x="24" y="199"/>
                    <a:pt x="24" y="199"/>
                  </a:cubicBezTo>
                  <a:cubicBezTo>
                    <a:pt x="24" y="199"/>
                    <a:pt x="24" y="199"/>
                    <a:pt x="24" y="199"/>
                  </a:cubicBezTo>
                  <a:cubicBezTo>
                    <a:pt x="31" y="199"/>
                    <a:pt x="39" y="197"/>
                    <a:pt x="46" y="194"/>
                  </a:cubicBezTo>
                  <a:cubicBezTo>
                    <a:pt x="61" y="186"/>
                    <a:pt x="69" y="174"/>
                    <a:pt x="70" y="163"/>
                  </a:cubicBezTo>
                  <a:cubicBezTo>
                    <a:pt x="70" y="163"/>
                    <a:pt x="70" y="163"/>
                    <a:pt x="70" y="163"/>
                  </a:cubicBezTo>
                  <a:cubicBezTo>
                    <a:pt x="70" y="147"/>
                    <a:pt x="70" y="147"/>
                    <a:pt x="70" y="147"/>
                  </a:cubicBezTo>
                  <a:cubicBezTo>
                    <a:pt x="70" y="143"/>
                    <a:pt x="70" y="143"/>
                    <a:pt x="70" y="143"/>
                  </a:cubicBezTo>
                  <a:cubicBezTo>
                    <a:pt x="70" y="80"/>
                    <a:pt x="70" y="80"/>
                    <a:pt x="70" y="80"/>
                  </a:cubicBezTo>
                  <a:cubicBezTo>
                    <a:pt x="70" y="77"/>
                    <a:pt x="70" y="77"/>
                    <a:pt x="70" y="77"/>
                  </a:cubicBezTo>
                  <a:cubicBezTo>
                    <a:pt x="70" y="0"/>
                    <a:pt x="70" y="0"/>
                    <a:pt x="70" y="0"/>
                  </a:cubicBezTo>
                  <a:cubicBezTo>
                    <a:pt x="62" y="0"/>
                    <a:pt x="62" y="0"/>
                    <a:pt x="62"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a:extLst>
                <a:ext uri="{FF2B5EF4-FFF2-40B4-BE49-F238E27FC236}">
                  <a16:creationId xmlns:a16="http://schemas.microsoft.com/office/drawing/2014/main" id="{98CA08BC-292A-40F4-8D9D-7BD26CE9D9DE}"/>
                </a:ext>
              </a:extLst>
            </p:cNvPr>
            <p:cNvSpPr>
              <a:spLocks/>
            </p:cNvSpPr>
            <p:nvPr/>
          </p:nvSpPr>
          <p:spPr bwMode="auto">
            <a:xfrm>
              <a:off x="2808" y="5310"/>
              <a:ext cx="232" cy="237"/>
            </a:xfrm>
            <a:custGeom>
              <a:avLst/>
              <a:gdLst>
                <a:gd name="T0" fmla="*/ 130 w 136"/>
                <a:gd name="T1" fmla="*/ 0 h 139"/>
                <a:gd name="T2" fmla="*/ 130 w 136"/>
                <a:gd name="T3" fmla="*/ 0 h 139"/>
                <a:gd name="T4" fmla="*/ 124 w 136"/>
                <a:gd name="T5" fmla="*/ 9 h 139"/>
                <a:gd name="T6" fmla="*/ 123 w 136"/>
                <a:gd name="T7" fmla="*/ 11 h 139"/>
                <a:gd name="T8" fmla="*/ 95 w 136"/>
                <a:gd name="T9" fmla="*/ 56 h 139"/>
                <a:gd name="T10" fmla="*/ 93 w 136"/>
                <a:gd name="T11" fmla="*/ 59 h 139"/>
                <a:gd name="T12" fmla="*/ 65 w 136"/>
                <a:gd name="T13" fmla="*/ 104 h 139"/>
                <a:gd name="T14" fmla="*/ 64 w 136"/>
                <a:gd name="T15" fmla="*/ 106 h 139"/>
                <a:gd name="T16" fmla="*/ 58 w 136"/>
                <a:gd name="T17" fmla="*/ 115 h 139"/>
                <a:gd name="T18" fmla="*/ 32 w 136"/>
                <a:gd name="T19" fmla="*/ 101 h 139"/>
                <a:gd name="T20" fmla="*/ 28 w 136"/>
                <a:gd name="T21" fmla="*/ 101 h 139"/>
                <a:gd name="T22" fmla="*/ 0 w 136"/>
                <a:gd name="T23" fmla="*/ 118 h 139"/>
                <a:gd name="T24" fmla="*/ 0 w 136"/>
                <a:gd name="T25" fmla="*/ 119 h 139"/>
                <a:gd name="T26" fmla="*/ 0 w 136"/>
                <a:gd name="T27" fmla="*/ 119 h 139"/>
                <a:gd name="T28" fmla="*/ 29 w 136"/>
                <a:gd name="T29" fmla="*/ 139 h 139"/>
                <a:gd name="T30" fmla="*/ 33 w 136"/>
                <a:gd name="T31" fmla="*/ 139 h 139"/>
                <a:gd name="T32" fmla="*/ 58 w 136"/>
                <a:gd name="T33" fmla="*/ 129 h 139"/>
                <a:gd name="T34" fmla="*/ 58 w 136"/>
                <a:gd name="T35" fmla="*/ 129 h 139"/>
                <a:gd name="T36" fmla="*/ 70 w 136"/>
                <a:gd name="T37" fmla="*/ 109 h 139"/>
                <a:gd name="T38" fmla="*/ 72 w 136"/>
                <a:gd name="T39" fmla="*/ 107 h 139"/>
                <a:gd name="T40" fmla="*/ 100 w 136"/>
                <a:gd name="T41" fmla="*/ 62 h 139"/>
                <a:gd name="T42" fmla="*/ 101 w 136"/>
                <a:gd name="T43" fmla="*/ 59 h 139"/>
                <a:gd name="T44" fmla="*/ 129 w 136"/>
                <a:gd name="T45" fmla="*/ 14 h 139"/>
                <a:gd name="T46" fmla="*/ 131 w 136"/>
                <a:gd name="T47" fmla="*/ 12 h 139"/>
                <a:gd name="T48" fmla="*/ 136 w 136"/>
                <a:gd name="T49" fmla="*/ 4 h 139"/>
                <a:gd name="T50" fmla="*/ 136 w 136"/>
                <a:gd name="T51" fmla="*/ 4 h 139"/>
                <a:gd name="T52" fmla="*/ 130 w 13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6" h="139">
                  <a:moveTo>
                    <a:pt x="130" y="0"/>
                  </a:moveTo>
                  <a:cubicBezTo>
                    <a:pt x="130" y="0"/>
                    <a:pt x="130" y="0"/>
                    <a:pt x="130" y="0"/>
                  </a:cubicBezTo>
                  <a:cubicBezTo>
                    <a:pt x="124" y="9"/>
                    <a:pt x="124" y="9"/>
                    <a:pt x="124" y="9"/>
                  </a:cubicBezTo>
                  <a:cubicBezTo>
                    <a:pt x="123" y="11"/>
                    <a:pt x="123" y="11"/>
                    <a:pt x="123" y="11"/>
                  </a:cubicBezTo>
                  <a:cubicBezTo>
                    <a:pt x="95" y="56"/>
                    <a:pt x="95" y="56"/>
                    <a:pt x="95" y="56"/>
                  </a:cubicBezTo>
                  <a:cubicBezTo>
                    <a:pt x="93" y="59"/>
                    <a:pt x="93" y="59"/>
                    <a:pt x="93" y="59"/>
                  </a:cubicBezTo>
                  <a:cubicBezTo>
                    <a:pt x="65" y="104"/>
                    <a:pt x="65" y="104"/>
                    <a:pt x="65" y="104"/>
                  </a:cubicBezTo>
                  <a:cubicBezTo>
                    <a:pt x="64" y="106"/>
                    <a:pt x="64" y="106"/>
                    <a:pt x="64" y="106"/>
                  </a:cubicBezTo>
                  <a:cubicBezTo>
                    <a:pt x="58" y="115"/>
                    <a:pt x="58" y="115"/>
                    <a:pt x="58" y="115"/>
                  </a:cubicBezTo>
                  <a:cubicBezTo>
                    <a:pt x="54" y="108"/>
                    <a:pt x="44" y="102"/>
                    <a:pt x="32" y="101"/>
                  </a:cubicBezTo>
                  <a:cubicBezTo>
                    <a:pt x="31" y="101"/>
                    <a:pt x="29" y="101"/>
                    <a:pt x="28" y="101"/>
                  </a:cubicBezTo>
                  <a:cubicBezTo>
                    <a:pt x="13" y="101"/>
                    <a:pt x="1" y="108"/>
                    <a:pt x="0" y="118"/>
                  </a:cubicBezTo>
                  <a:cubicBezTo>
                    <a:pt x="0" y="118"/>
                    <a:pt x="0" y="118"/>
                    <a:pt x="0" y="119"/>
                  </a:cubicBezTo>
                  <a:cubicBezTo>
                    <a:pt x="0" y="119"/>
                    <a:pt x="0" y="119"/>
                    <a:pt x="0" y="119"/>
                  </a:cubicBezTo>
                  <a:cubicBezTo>
                    <a:pt x="0" y="129"/>
                    <a:pt x="13" y="138"/>
                    <a:pt x="29" y="139"/>
                  </a:cubicBezTo>
                  <a:cubicBezTo>
                    <a:pt x="30" y="139"/>
                    <a:pt x="31" y="139"/>
                    <a:pt x="33" y="139"/>
                  </a:cubicBezTo>
                  <a:cubicBezTo>
                    <a:pt x="44" y="139"/>
                    <a:pt x="54" y="135"/>
                    <a:pt x="58" y="129"/>
                  </a:cubicBezTo>
                  <a:cubicBezTo>
                    <a:pt x="58" y="129"/>
                    <a:pt x="58" y="129"/>
                    <a:pt x="58" y="129"/>
                  </a:cubicBezTo>
                  <a:cubicBezTo>
                    <a:pt x="70" y="109"/>
                    <a:pt x="70" y="109"/>
                    <a:pt x="70" y="109"/>
                  </a:cubicBezTo>
                  <a:cubicBezTo>
                    <a:pt x="72" y="107"/>
                    <a:pt x="72" y="107"/>
                    <a:pt x="72" y="107"/>
                  </a:cubicBezTo>
                  <a:cubicBezTo>
                    <a:pt x="100" y="62"/>
                    <a:pt x="100" y="62"/>
                    <a:pt x="100" y="62"/>
                  </a:cubicBezTo>
                  <a:cubicBezTo>
                    <a:pt x="101" y="59"/>
                    <a:pt x="101" y="59"/>
                    <a:pt x="101" y="59"/>
                  </a:cubicBezTo>
                  <a:cubicBezTo>
                    <a:pt x="129" y="14"/>
                    <a:pt x="129" y="14"/>
                    <a:pt x="129" y="14"/>
                  </a:cubicBezTo>
                  <a:cubicBezTo>
                    <a:pt x="131" y="12"/>
                    <a:pt x="131" y="12"/>
                    <a:pt x="131" y="12"/>
                  </a:cubicBezTo>
                  <a:cubicBezTo>
                    <a:pt x="136" y="4"/>
                    <a:pt x="136" y="4"/>
                    <a:pt x="136" y="4"/>
                  </a:cubicBezTo>
                  <a:cubicBezTo>
                    <a:pt x="136" y="4"/>
                    <a:pt x="136" y="4"/>
                    <a:pt x="136" y="4"/>
                  </a:cubicBezTo>
                  <a:cubicBezTo>
                    <a:pt x="130" y="0"/>
                    <a:pt x="130" y="0"/>
                    <a:pt x="13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a:extLst>
                <a:ext uri="{FF2B5EF4-FFF2-40B4-BE49-F238E27FC236}">
                  <a16:creationId xmlns:a16="http://schemas.microsoft.com/office/drawing/2014/main" id="{D24BDDF6-9ECE-414C-A53B-169E306E1877}"/>
                </a:ext>
              </a:extLst>
            </p:cNvPr>
            <p:cNvSpPr>
              <a:spLocks/>
            </p:cNvSpPr>
            <p:nvPr/>
          </p:nvSpPr>
          <p:spPr bwMode="auto">
            <a:xfrm>
              <a:off x="5627" y="2713"/>
              <a:ext cx="224" cy="456"/>
            </a:xfrm>
            <a:custGeom>
              <a:avLst/>
              <a:gdLst>
                <a:gd name="T0" fmla="*/ 131 w 131"/>
                <a:gd name="T1" fmla="*/ 2 h 267"/>
                <a:gd name="T2" fmla="*/ 120 w 131"/>
                <a:gd name="T3" fmla="*/ 0 h 267"/>
                <a:gd name="T4" fmla="*/ 118 w 131"/>
                <a:gd name="T5" fmla="*/ 15 h 267"/>
                <a:gd name="T6" fmla="*/ 117 w 131"/>
                <a:gd name="T7" fmla="*/ 20 h 267"/>
                <a:gd name="T8" fmla="*/ 104 w 131"/>
                <a:gd name="T9" fmla="*/ 101 h 267"/>
                <a:gd name="T10" fmla="*/ 103 w 131"/>
                <a:gd name="T11" fmla="*/ 106 h 267"/>
                <a:gd name="T12" fmla="*/ 89 w 131"/>
                <a:gd name="T13" fmla="*/ 187 h 267"/>
                <a:gd name="T14" fmla="*/ 89 w 131"/>
                <a:gd name="T15" fmla="*/ 191 h 267"/>
                <a:gd name="T16" fmla="*/ 86 w 131"/>
                <a:gd name="T17" fmla="*/ 207 h 267"/>
                <a:gd name="T18" fmla="*/ 40 w 131"/>
                <a:gd name="T19" fmla="*/ 203 h 267"/>
                <a:gd name="T20" fmla="*/ 5 w 131"/>
                <a:gd name="T21" fmla="*/ 245 h 267"/>
                <a:gd name="T22" fmla="*/ 58 w 131"/>
                <a:gd name="T23" fmla="*/ 259 h 267"/>
                <a:gd name="T24" fmla="*/ 94 w 131"/>
                <a:gd name="T25" fmla="*/ 227 h 267"/>
                <a:gd name="T26" fmla="*/ 94 w 131"/>
                <a:gd name="T27" fmla="*/ 227 h 267"/>
                <a:gd name="T28" fmla="*/ 100 w 131"/>
                <a:gd name="T29" fmla="*/ 192 h 267"/>
                <a:gd name="T30" fmla="*/ 100 w 131"/>
                <a:gd name="T31" fmla="*/ 188 h 267"/>
                <a:gd name="T32" fmla="*/ 114 w 131"/>
                <a:gd name="T33" fmla="*/ 106 h 267"/>
                <a:gd name="T34" fmla="*/ 115 w 131"/>
                <a:gd name="T35" fmla="*/ 102 h 267"/>
                <a:gd name="T36" fmla="*/ 128 w 131"/>
                <a:gd name="T37" fmla="*/ 20 h 267"/>
                <a:gd name="T38" fmla="*/ 129 w 131"/>
                <a:gd name="T39" fmla="*/ 16 h 267"/>
                <a:gd name="T40" fmla="*/ 131 w 131"/>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267">
                  <a:moveTo>
                    <a:pt x="131" y="2"/>
                  </a:moveTo>
                  <a:cubicBezTo>
                    <a:pt x="120" y="0"/>
                    <a:pt x="120" y="0"/>
                    <a:pt x="120" y="0"/>
                  </a:cubicBezTo>
                  <a:cubicBezTo>
                    <a:pt x="118" y="15"/>
                    <a:pt x="118" y="15"/>
                    <a:pt x="118" y="15"/>
                  </a:cubicBezTo>
                  <a:cubicBezTo>
                    <a:pt x="117" y="20"/>
                    <a:pt x="117" y="20"/>
                    <a:pt x="117" y="20"/>
                  </a:cubicBezTo>
                  <a:cubicBezTo>
                    <a:pt x="104" y="101"/>
                    <a:pt x="104" y="101"/>
                    <a:pt x="104" y="101"/>
                  </a:cubicBezTo>
                  <a:cubicBezTo>
                    <a:pt x="103" y="106"/>
                    <a:pt x="103" y="106"/>
                    <a:pt x="103" y="106"/>
                  </a:cubicBezTo>
                  <a:cubicBezTo>
                    <a:pt x="89" y="187"/>
                    <a:pt x="89" y="187"/>
                    <a:pt x="89" y="187"/>
                  </a:cubicBezTo>
                  <a:cubicBezTo>
                    <a:pt x="89" y="191"/>
                    <a:pt x="89" y="191"/>
                    <a:pt x="89" y="191"/>
                  </a:cubicBezTo>
                  <a:cubicBezTo>
                    <a:pt x="86" y="207"/>
                    <a:pt x="86" y="207"/>
                    <a:pt x="86" y="207"/>
                  </a:cubicBezTo>
                  <a:cubicBezTo>
                    <a:pt x="76" y="199"/>
                    <a:pt x="58" y="197"/>
                    <a:pt x="40" y="203"/>
                  </a:cubicBezTo>
                  <a:cubicBezTo>
                    <a:pt x="16" y="211"/>
                    <a:pt x="0" y="230"/>
                    <a:pt x="5" y="245"/>
                  </a:cubicBezTo>
                  <a:cubicBezTo>
                    <a:pt x="10" y="261"/>
                    <a:pt x="34" y="267"/>
                    <a:pt x="58" y="259"/>
                  </a:cubicBezTo>
                  <a:cubicBezTo>
                    <a:pt x="78" y="253"/>
                    <a:pt x="91" y="240"/>
                    <a:pt x="94" y="227"/>
                  </a:cubicBezTo>
                  <a:cubicBezTo>
                    <a:pt x="94" y="227"/>
                    <a:pt x="94" y="227"/>
                    <a:pt x="94" y="227"/>
                  </a:cubicBezTo>
                  <a:cubicBezTo>
                    <a:pt x="100" y="192"/>
                    <a:pt x="100" y="192"/>
                    <a:pt x="100" y="192"/>
                  </a:cubicBezTo>
                  <a:cubicBezTo>
                    <a:pt x="100" y="188"/>
                    <a:pt x="100" y="188"/>
                    <a:pt x="100" y="188"/>
                  </a:cubicBezTo>
                  <a:cubicBezTo>
                    <a:pt x="114" y="106"/>
                    <a:pt x="114" y="106"/>
                    <a:pt x="114" y="106"/>
                  </a:cubicBezTo>
                  <a:cubicBezTo>
                    <a:pt x="115" y="102"/>
                    <a:pt x="115" y="102"/>
                    <a:pt x="115" y="102"/>
                  </a:cubicBezTo>
                  <a:cubicBezTo>
                    <a:pt x="128" y="20"/>
                    <a:pt x="128" y="20"/>
                    <a:pt x="128" y="20"/>
                  </a:cubicBezTo>
                  <a:cubicBezTo>
                    <a:pt x="129" y="16"/>
                    <a:pt x="129" y="16"/>
                    <a:pt x="129" y="16"/>
                  </a:cubicBezTo>
                  <a:lnTo>
                    <a:pt x="13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a:extLst>
                <a:ext uri="{FF2B5EF4-FFF2-40B4-BE49-F238E27FC236}">
                  <a16:creationId xmlns:a16="http://schemas.microsoft.com/office/drawing/2014/main" id="{E62B5289-9835-41F9-A71D-647F75EEBCF1}"/>
                </a:ext>
              </a:extLst>
            </p:cNvPr>
            <p:cNvSpPr>
              <a:spLocks/>
            </p:cNvSpPr>
            <p:nvPr/>
          </p:nvSpPr>
          <p:spPr bwMode="auto">
            <a:xfrm>
              <a:off x="5368" y="3821"/>
              <a:ext cx="160" cy="339"/>
            </a:xfrm>
            <a:custGeom>
              <a:avLst/>
              <a:gdLst>
                <a:gd name="T0" fmla="*/ 7 w 94"/>
                <a:gd name="T1" fmla="*/ 0 h 198"/>
                <a:gd name="T2" fmla="*/ 0 w 94"/>
                <a:gd name="T3" fmla="*/ 4 h 198"/>
                <a:gd name="T4" fmla="*/ 6 w 94"/>
                <a:gd name="T5" fmla="*/ 14 h 198"/>
                <a:gd name="T6" fmla="*/ 7 w 94"/>
                <a:gd name="T7" fmla="*/ 16 h 198"/>
                <a:gd name="T8" fmla="*/ 37 w 94"/>
                <a:gd name="T9" fmla="*/ 67 h 198"/>
                <a:gd name="T10" fmla="*/ 39 w 94"/>
                <a:gd name="T11" fmla="*/ 70 h 198"/>
                <a:gd name="T12" fmla="*/ 69 w 94"/>
                <a:gd name="T13" fmla="*/ 121 h 198"/>
                <a:gd name="T14" fmla="*/ 70 w 94"/>
                <a:gd name="T15" fmla="*/ 124 h 198"/>
                <a:gd name="T16" fmla="*/ 76 w 94"/>
                <a:gd name="T17" fmla="*/ 133 h 198"/>
                <a:gd name="T18" fmla="*/ 49 w 94"/>
                <a:gd name="T19" fmla="*/ 152 h 198"/>
                <a:gd name="T20" fmla="*/ 49 w 94"/>
                <a:gd name="T21" fmla="*/ 192 h 198"/>
                <a:gd name="T22" fmla="*/ 85 w 94"/>
                <a:gd name="T23" fmla="*/ 175 h 198"/>
                <a:gd name="T24" fmla="*/ 89 w 94"/>
                <a:gd name="T25" fmla="*/ 141 h 198"/>
                <a:gd name="T26" fmla="*/ 90 w 94"/>
                <a:gd name="T27" fmla="*/ 141 h 198"/>
                <a:gd name="T28" fmla="*/ 77 w 94"/>
                <a:gd name="T29" fmla="*/ 119 h 198"/>
                <a:gd name="T30" fmla="*/ 75 w 94"/>
                <a:gd name="T31" fmla="*/ 116 h 198"/>
                <a:gd name="T32" fmla="*/ 45 w 94"/>
                <a:gd name="T33" fmla="*/ 65 h 198"/>
                <a:gd name="T34" fmla="*/ 44 w 94"/>
                <a:gd name="T35" fmla="*/ 63 h 198"/>
                <a:gd name="T36" fmla="*/ 14 w 94"/>
                <a:gd name="T37" fmla="*/ 11 h 198"/>
                <a:gd name="T38" fmla="*/ 12 w 94"/>
                <a:gd name="T39" fmla="*/ 9 h 198"/>
                <a:gd name="T40" fmla="*/ 7 w 94"/>
                <a:gd name="T4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98">
                  <a:moveTo>
                    <a:pt x="7" y="0"/>
                  </a:moveTo>
                  <a:cubicBezTo>
                    <a:pt x="0" y="4"/>
                    <a:pt x="0" y="4"/>
                    <a:pt x="0" y="4"/>
                  </a:cubicBezTo>
                  <a:cubicBezTo>
                    <a:pt x="6" y="14"/>
                    <a:pt x="6" y="14"/>
                    <a:pt x="6" y="14"/>
                  </a:cubicBezTo>
                  <a:cubicBezTo>
                    <a:pt x="7" y="16"/>
                    <a:pt x="7" y="16"/>
                    <a:pt x="7" y="16"/>
                  </a:cubicBezTo>
                  <a:cubicBezTo>
                    <a:pt x="37" y="67"/>
                    <a:pt x="37" y="67"/>
                    <a:pt x="37" y="67"/>
                  </a:cubicBezTo>
                  <a:cubicBezTo>
                    <a:pt x="39" y="70"/>
                    <a:pt x="39" y="70"/>
                    <a:pt x="39" y="70"/>
                  </a:cubicBezTo>
                  <a:cubicBezTo>
                    <a:pt x="69" y="121"/>
                    <a:pt x="69" y="121"/>
                    <a:pt x="69" y="121"/>
                  </a:cubicBezTo>
                  <a:cubicBezTo>
                    <a:pt x="70" y="124"/>
                    <a:pt x="70" y="124"/>
                    <a:pt x="70" y="124"/>
                  </a:cubicBezTo>
                  <a:cubicBezTo>
                    <a:pt x="76" y="133"/>
                    <a:pt x="76" y="133"/>
                    <a:pt x="76" y="133"/>
                  </a:cubicBezTo>
                  <a:cubicBezTo>
                    <a:pt x="67" y="134"/>
                    <a:pt x="56" y="141"/>
                    <a:pt x="49" y="152"/>
                  </a:cubicBezTo>
                  <a:cubicBezTo>
                    <a:pt x="39" y="168"/>
                    <a:pt x="39" y="185"/>
                    <a:pt x="49" y="192"/>
                  </a:cubicBezTo>
                  <a:cubicBezTo>
                    <a:pt x="59" y="198"/>
                    <a:pt x="75" y="191"/>
                    <a:pt x="85" y="175"/>
                  </a:cubicBezTo>
                  <a:cubicBezTo>
                    <a:pt x="93" y="163"/>
                    <a:pt x="94" y="149"/>
                    <a:pt x="89" y="141"/>
                  </a:cubicBezTo>
                  <a:cubicBezTo>
                    <a:pt x="90" y="141"/>
                    <a:pt x="90" y="141"/>
                    <a:pt x="90" y="141"/>
                  </a:cubicBezTo>
                  <a:cubicBezTo>
                    <a:pt x="77" y="119"/>
                    <a:pt x="77" y="119"/>
                    <a:pt x="77" y="119"/>
                  </a:cubicBezTo>
                  <a:cubicBezTo>
                    <a:pt x="75" y="116"/>
                    <a:pt x="75" y="116"/>
                    <a:pt x="75" y="116"/>
                  </a:cubicBezTo>
                  <a:cubicBezTo>
                    <a:pt x="45" y="65"/>
                    <a:pt x="45" y="65"/>
                    <a:pt x="45" y="65"/>
                  </a:cubicBezTo>
                  <a:cubicBezTo>
                    <a:pt x="44" y="63"/>
                    <a:pt x="44" y="63"/>
                    <a:pt x="44" y="63"/>
                  </a:cubicBezTo>
                  <a:cubicBezTo>
                    <a:pt x="14" y="11"/>
                    <a:pt x="14" y="11"/>
                    <a:pt x="14" y="11"/>
                  </a:cubicBezTo>
                  <a:cubicBezTo>
                    <a:pt x="12" y="9"/>
                    <a:pt x="12" y="9"/>
                    <a:pt x="12" y="9"/>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a:extLst>
                <a:ext uri="{FF2B5EF4-FFF2-40B4-BE49-F238E27FC236}">
                  <a16:creationId xmlns:a16="http://schemas.microsoft.com/office/drawing/2014/main" id="{A6AA569A-EBF1-47F7-9BB9-A50D86D2BAB9}"/>
                </a:ext>
              </a:extLst>
            </p:cNvPr>
            <p:cNvSpPr>
              <a:spLocks/>
            </p:cNvSpPr>
            <p:nvPr/>
          </p:nvSpPr>
          <p:spPr bwMode="auto">
            <a:xfrm>
              <a:off x="5769" y="4083"/>
              <a:ext cx="244" cy="270"/>
            </a:xfrm>
            <a:custGeom>
              <a:avLst/>
              <a:gdLst>
                <a:gd name="T0" fmla="*/ 143 w 143"/>
                <a:gd name="T1" fmla="*/ 4 h 158"/>
                <a:gd name="T2" fmla="*/ 136 w 143"/>
                <a:gd name="T3" fmla="*/ 0 h 158"/>
                <a:gd name="T4" fmla="*/ 130 w 143"/>
                <a:gd name="T5" fmla="*/ 10 h 158"/>
                <a:gd name="T6" fmla="*/ 129 w 143"/>
                <a:gd name="T7" fmla="*/ 12 h 158"/>
                <a:gd name="T8" fmla="*/ 100 w 143"/>
                <a:gd name="T9" fmla="*/ 63 h 158"/>
                <a:gd name="T10" fmla="*/ 99 w 143"/>
                <a:gd name="T11" fmla="*/ 66 h 158"/>
                <a:gd name="T12" fmla="*/ 71 w 143"/>
                <a:gd name="T13" fmla="*/ 117 h 158"/>
                <a:gd name="T14" fmla="*/ 69 w 143"/>
                <a:gd name="T15" fmla="*/ 119 h 158"/>
                <a:gd name="T16" fmla="*/ 64 w 143"/>
                <a:gd name="T17" fmla="*/ 129 h 158"/>
                <a:gd name="T18" fmla="*/ 34 w 143"/>
                <a:gd name="T19" fmla="*/ 115 h 158"/>
                <a:gd name="T20" fmla="*/ 1 w 143"/>
                <a:gd name="T21" fmla="*/ 135 h 158"/>
                <a:gd name="T22" fmla="*/ 33 w 143"/>
                <a:gd name="T23" fmla="*/ 157 h 158"/>
                <a:gd name="T24" fmla="*/ 64 w 143"/>
                <a:gd name="T25" fmla="*/ 144 h 158"/>
                <a:gd name="T26" fmla="*/ 64 w 143"/>
                <a:gd name="T27" fmla="*/ 144 h 158"/>
                <a:gd name="T28" fmla="*/ 76 w 143"/>
                <a:gd name="T29" fmla="*/ 122 h 158"/>
                <a:gd name="T30" fmla="*/ 78 w 143"/>
                <a:gd name="T31" fmla="*/ 120 h 158"/>
                <a:gd name="T32" fmla="*/ 106 w 143"/>
                <a:gd name="T33" fmla="*/ 69 h 158"/>
                <a:gd name="T34" fmla="*/ 108 w 143"/>
                <a:gd name="T35" fmla="*/ 66 h 158"/>
                <a:gd name="T36" fmla="*/ 136 w 143"/>
                <a:gd name="T37" fmla="*/ 16 h 158"/>
                <a:gd name="T38" fmla="*/ 138 w 143"/>
                <a:gd name="T39" fmla="*/ 13 h 158"/>
                <a:gd name="T40" fmla="*/ 143 w 143"/>
                <a:gd name="T41"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3" h="158">
                  <a:moveTo>
                    <a:pt x="143" y="4"/>
                  </a:moveTo>
                  <a:cubicBezTo>
                    <a:pt x="136" y="0"/>
                    <a:pt x="136" y="0"/>
                    <a:pt x="136" y="0"/>
                  </a:cubicBezTo>
                  <a:cubicBezTo>
                    <a:pt x="130" y="10"/>
                    <a:pt x="130" y="10"/>
                    <a:pt x="130" y="10"/>
                  </a:cubicBezTo>
                  <a:cubicBezTo>
                    <a:pt x="129" y="12"/>
                    <a:pt x="129" y="12"/>
                    <a:pt x="129" y="12"/>
                  </a:cubicBezTo>
                  <a:cubicBezTo>
                    <a:pt x="100" y="63"/>
                    <a:pt x="100" y="63"/>
                    <a:pt x="100" y="63"/>
                  </a:cubicBezTo>
                  <a:cubicBezTo>
                    <a:pt x="99" y="66"/>
                    <a:pt x="99" y="66"/>
                    <a:pt x="99" y="66"/>
                  </a:cubicBezTo>
                  <a:cubicBezTo>
                    <a:pt x="71" y="117"/>
                    <a:pt x="71" y="117"/>
                    <a:pt x="71" y="117"/>
                  </a:cubicBezTo>
                  <a:cubicBezTo>
                    <a:pt x="69" y="119"/>
                    <a:pt x="69" y="119"/>
                    <a:pt x="69" y="119"/>
                  </a:cubicBezTo>
                  <a:cubicBezTo>
                    <a:pt x="64" y="129"/>
                    <a:pt x="64" y="129"/>
                    <a:pt x="64" y="129"/>
                  </a:cubicBezTo>
                  <a:cubicBezTo>
                    <a:pt x="59" y="121"/>
                    <a:pt x="48" y="116"/>
                    <a:pt x="34" y="115"/>
                  </a:cubicBezTo>
                  <a:cubicBezTo>
                    <a:pt x="16" y="115"/>
                    <a:pt x="1" y="124"/>
                    <a:pt x="1" y="135"/>
                  </a:cubicBezTo>
                  <a:cubicBezTo>
                    <a:pt x="0" y="147"/>
                    <a:pt x="15" y="156"/>
                    <a:pt x="33" y="157"/>
                  </a:cubicBezTo>
                  <a:cubicBezTo>
                    <a:pt x="47" y="158"/>
                    <a:pt x="59" y="152"/>
                    <a:pt x="64" y="144"/>
                  </a:cubicBezTo>
                  <a:cubicBezTo>
                    <a:pt x="64" y="144"/>
                    <a:pt x="64" y="144"/>
                    <a:pt x="64" y="144"/>
                  </a:cubicBezTo>
                  <a:cubicBezTo>
                    <a:pt x="76" y="122"/>
                    <a:pt x="76" y="122"/>
                    <a:pt x="76" y="122"/>
                  </a:cubicBezTo>
                  <a:cubicBezTo>
                    <a:pt x="78" y="120"/>
                    <a:pt x="78" y="120"/>
                    <a:pt x="78" y="120"/>
                  </a:cubicBezTo>
                  <a:cubicBezTo>
                    <a:pt x="106" y="69"/>
                    <a:pt x="106" y="69"/>
                    <a:pt x="106" y="69"/>
                  </a:cubicBezTo>
                  <a:cubicBezTo>
                    <a:pt x="108" y="66"/>
                    <a:pt x="108" y="66"/>
                    <a:pt x="108" y="66"/>
                  </a:cubicBezTo>
                  <a:cubicBezTo>
                    <a:pt x="136" y="16"/>
                    <a:pt x="136" y="16"/>
                    <a:pt x="136" y="16"/>
                  </a:cubicBezTo>
                  <a:cubicBezTo>
                    <a:pt x="138" y="13"/>
                    <a:pt x="138" y="13"/>
                    <a:pt x="138" y="13"/>
                  </a:cubicBezTo>
                  <a:lnTo>
                    <a:pt x="14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a:extLst>
                <a:ext uri="{FF2B5EF4-FFF2-40B4-BE49-F238E27FC236}">
                  <a16:creationId xmlns:a16="http://schemas.microsoft.com/office/drawing/2014/main" id="{E2072B3D-42EC-496F-B01E-4E259E5874CD}"/>
                </a:ext>
              </a:extLst>
            </p:cNvPr>
            <p:cNvSpPr>
              <a:spLocks/>
            </p:cNvSpPr>
            <p:nvPr/>
          </p:nvSpPr>
          <p:spPr bwMode="auto">
            <a:xfrm>
              <a:off x="6054" y="4334"/>
              <a:ext cx="82" cy="96"/>
            </a:xfrm>
            <a:custGeom>
              <a:avLst/>
              <a:gdLst>
                <a:gd name="T0" fmla="*/ 30 w 48"/>
                <a:gd name="T1" fmla="*/ 0 h 56"/>
                <a:gd name="T2" fmla="*/ 0 w 48"/>
                <a:gd name="T3" fmla="*/ 23 h 56"/>
                <a:gd name="T4" fmla="*/ 0 w 48"/>
                <a:gd name="T5" fmla="*/ 27 h 56"/>
                <a:gd name="T6" fmla="*/ 0 w 48"/>
                <a:gd name="T7" fmla="*/ 27 h 56"/>
                <a:gd name="T8" fmla="*/ 27 w 48"/>
                <a:gd name="T9" fmla="*/ 56 h 56"/>
                <a:gd name="T10" fmla="*/ 33 w 48"/>
                <a:gd name="T11" fmla="*/ 56 h 56"/>
                <a:gd name="T12" fmla="*/ 48 w 48"/>
                <a:gd name="T13" fmla="*/ 53 h 56"/>
                <a:gd name="T14" fmla="*/ 48 w 48"/>
                <a:gd name="T15" fmla="*/ 5 h 56"/>
                <a:gd name="T16" fmla="*/ 36 w 48"/>
                <a:gd name="T17" fmla="*/ 1 h 56"/>
                <a:gd name="T18" fmla="*/ 30 w 48"/>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6">
                  <a:moveTo>
                    <a:pt x="30" y="0"/>
                  </a:moveTo>
                  <a:cubicBezTo>
                    <a:pt x="15" y="0"/>
                    <a:pt x="2" y="10"/>
                    <a:pt x="0" y="23"/>
                  </a:cubicBezTo>
                  <a:cubicBezTo>
                    <a:pt x="0" y="24"/>
                    <a:pt x="0" y="25"/>
                    <a:pt x="0" y="27"/>
                  </a:cubicBezTo>
                  <a:cubicBezTo>
                    <a:pt x="0" y="27"/>
                    <a:pt x="0" y="27"/>
                    <a:pt x="0" y="27"/>
                  </a:cubicBezTo>
                  <a:cubicBezTo>
                    <a:pt x="0" y="41"/>
                    <a:pt x="11" y="53"/>
                    <a:pt x="27" y="56"/>
                  </a:cubicBezTo>
                  <a:cubicBezTo>
                    <a:pt x="29" y="56"/>
                    <a:pt x="31" y="56"/>
                    <a:pt x="33" y="56"/>
                  </a:cubicBezTo>
                  <a:cubicBezTo>
                    <a:pt x="38" y="56"/>
                    <a:pt x="44" y="55"/>
                    <a:pt x="48" y="53"/>
                  </a:cubicBezTo>
                  <a:cubicBezTo>
                    <a:pt x="48" y="5"/>
                    <a:pt x="48" y="5"/>
                    <a:pt x="48" y="5"/>
                  </a:cubicBezTo>
                  <a:cubicBezTo>
                    <a:pt x="44" y="3"/>
                    <a:pt x="40" y="2"/>
                    <a:pt x="36" y="1"/>
                  </a:cubicBezTo>
                  <a:cubicBezTo>
                    <a:pt x="34" y="1"/>
                    <a:pt x="32" y="0"/>
                    <a:pt x="3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id="{51BD6B0E-BF4F-4FBE-9A90-6507EDC80113}"/>
                </a:ext>
              </a:extLst>
            </p:cNvPr>
            <p:cNvSpPr>
              <a:spLocks noEditPoints="1"/>
            </p:cNvSpPr>
            <p:nvPr/>
          </p:nvSpPr>
          <p:spPr bwMode="auto">
            <a:xfrm>
              <a:off x="5786" y="4452"/>
              <a:ext cx="113" cy="349"/>
            </a:xfrm>
            <a:custGeom>
              <a:avLst/>
              <a:gdLst>
                <a:gd name="T0" fmla="*/ 23 w 66"/>
                <a:gd name="T1" fmla="*/ 197 h 204"/>
                <a:gd name="T2" fmla="*/ 15 w 66"/>
                <a:gd name="T3" fmla="*/ 194 h 204"/>
                <a:gd name="T4" fmla="*/ 22 w 66"/>
                <a:gd name="T5" fmla="*/ 160 h 204"/>
                <a:gd name="T6" fmla="*/ 38 w 66"/>
                <a:gd name="T7" fmla="*/ 149 h 204"/>
                <a:gd name="T8" fmla="*/ 46 w 66"/>
                <a:gd name="T9" fmla="*/ 148 h 204"/>
                <a:gd name="T10" fmla="*/ 54 w 66"/>
                <a:gd name="T11" fmla="*/ 150 h 204"/>
                <a:gd name="T12" fmla="*/ 47 w 66"/>
                <a:gd name="T13" fmla="*/ 184 h 204"/>
                <a:gd name="T14" fmla="*/ 32 w 66"/>
                <a:gd name="T15" fmla="*/ 195 h 204"/>
                <a:gd name="T16" fmla="*/ 23 w 66"/>
                <a:gd name="T17" fmla="*/ 197 h 204"/>
                <a:gd name="T18" fmla="*/ 7 w 66"/>
                <a:gd name="T19" fmla="*/ 0 h 204"/>
                <a:gd name="T20" fmla="*/ 7 w 66"/>
                <a:gd name="T21" fmla="*/ 0 h 204"/>
                <a:gd name="T22" fmla="*/ 0 w 66"/>
                <a:gd name="T23" fmla="*/ 3 h 204"/>
                <a:gd name="T24" fmla="*/ 27 w 66"/>
                <a:gd name="T25" fmla="*/ 75 h 204"/>
                <a:gd name="T26" fmla="*/ 28 w 66"/>
                <a:gd name="T27" fmla="*/ 78 h 204"/>
                <a:gd name="T28" fmla="*/ 50 w 66"/>
                <a:gd name="T29" fmla="*/ 137 h 204"/>
                <a:gd name="T30" fmla="*/ 52 w 66"/>
                <a:gd name="T31" fmla="*/ 140 h 204"/>
                <a:gd name="T32" fmla="*/ 52 w 66"/>
                <a:gd name="T33" fmla="*/ 141 h 204"/>
                <a:gd name="T34" fmla="*/ 51 w 66"/>
                <a:gd name="T35" fmla="*/ 140 h 204"/>
                <a:gd name="T36" fmla="*/ 46 w 66"/>
                <a:gd name="T37" fmla="*/ 140 h 204"/>
                <a:gd name="T38" fmla="*/ 44 w 66"/>
                <a:gd name="T39" fmla="*/ 140 h 204"/>
                <a:gd name="T40" fmla="*/ 35 w 66"/>
                <a:gd name="T41" fmla="*/ 142 h 204"/>
                <a:gd name="T42" fmla="*/ 20 w 66"/>
                <a:gd name="T43" fmla="*/ 151 h 204"/>
                <a:gd name="T44" fmla="*/ 16 w 66"/>
                <a:gd name="T45" fmla="*/ 155 h 204"/>
                <a:gd name="T46" fmla="*/ 13 w 66"/>
                <a:gd name="T47" fmla="*/ 159 h 204"/>
                <a:gd name="T48" fmla="*/ 10 w 66"/>
                <a:gd name="T49" fmla="*/ 200 h 204"/>
                <a:gd name="T50" fmla="*/ 23 w 66"/>
                <a:gd name="T51" fmla="*/ 204 h 204"/>
                <a:gd name="T52" fmla="*/ 23 w 66"/>
                <a:gd name="T53" fmla="*/ 204 h 204"/>
                <a:gd name="T54" fmla="*/ 34 w 66"/>
                <a:gd name="T55" fmla="*/ 202 h 204"/>
                <a:gd name="T56" fmla="*/ 53 w 66"/>
                <a:gd name="T57" fmla="*/ 189 h 204"/>
                <a:gd name="T58" fmla="*/ 66 w 66"/>
                <a:gd name="T59" fmla="*/ 160 h 204"/>
                <a:gd name="T60" fmla="*/ 66 w 66"/>
                <a:gd name="T61" fmla="*/ 160 h 204"/>
                <a:gd name="T62" fmla="*/ 64 w 66"/>
                <a:gd name="T63" fmla="*/ 152 h 204"/>
                <a:gd name="T64" fmla="*/ 65 w 66"/>
                <a:gd name="T65" fmla="*/ 152 h 204"/>
                <a:gd name="T66" fmla="*/ 59 w 66"/>
                <a:gd name="T67" fmla="*/ 137 h 204"/>
                <a:gd name="T68" fmla="*/ 58 w 66"/>
                <a:gd name="T69" fmla="*/ 133 h 204"/>
                <a:gd name="T70" fmla="*/ 35 w 66"/>
                <a:gd name="T71" fmla="*/ 75 h 204"/>
                <a:gd name="T72" fmla="*/ 34 w 66"/>
                <a:gd name="T73" fmla="*/ 71 h 204"/>
                <a:gd name="T74" fmla="*/ 7 w 66"/>
                <a:gd name="T7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204">
                  <a:moveTo>
                    <a:pt x="23" y="197"/>
                  </a:moveTo>
                  <a:cubicBezTo>
                    <a:pt x="20" y="197"/>
                    <a:pt x="17" y="196"/>
                    <a:pt x="15" y="194"/>
                  </a:cubicBezTo>
                  <a:cubicBezTo>
                    <a:pt x="8" y="187"/>
                    <a:pt x="11" y="172"/>
                    <a:pt x="22" y="160"/>
                  </a:cubicBezTo>
                  <a:cubicBezTo>
                    <a:pt x="27" y="155"/>
                    <a:pt x="32" y="151"/>
                    <a:pt x="38" y="149"/>
                  </a:cubicBezTo>
                  <a:cubicBezTo>
                    <a:pt x="41" y="148"/>
                    <a:pt x="44" y="148"/>
                    <a:pt x="46" y="148"/>
                  </a:cubicBezTo>
                  <a:cubicBezTo>
                    <a:pt x="49" y="148"/>
                    <a:pt x="52" y="149"/>
                    <a:pt x="54" y="150"/>
                  </a:cubicBezTo>
                  <a:cubicBezTo>
                    <a:pt x="61" y="157"/>
                    <a:pt x="58" y="172"/>
                    <a:pt x="47" y="184"/>
                  </a:cubicBezTo>
                  <a:cubicBezTo>
                    <a:pt x="43" y="189"/>
                    <a:pt x="37" y="193"/>
                    <a:pt x="32" y="195"/>
                  </a:cubicBezTo>
                  <a:cubicBezTo>
                    <a:pt x="29" y="196"/>
                    <a:pt x="26" y="197"/>
                    <a:pt x="23" y="197"/>
                  </a:cubicBezTo>
                  <a:moveTo>
                    <a:pt x="7" y="0"/>
                  </a:moveTo>
                  <a:cubicBezTo>
                    <a:pt x="7" y="0"/>
                    <a:pt x="7" y="0"/>
                    <a:pt x="7" y="0"/>
                  </a:cubicBezTo>
                  <a:cubicBezTo>
                    <a:pt x="0" y="3"/>
                    <a:pt x="0" y="3"/>
                    <a:pt x="0" y="3"/>
                  </a:cubicBezTo>
                  <a:cubicBezTo>
                    <a:pt x="27" y="75"/>
                    <a:pt x="27" y="75"/>
                    <a:pt x="27" y="75"/>
                  </a:cubicBezTo>
                  <a:cubicBezTo>
                    <a:pt x="28" y="78"/>
                    <a:pt x="28" y="78"/>
                    <a:pt x="28" y="78"/>
                  </a:cubicBezTo>
                  <a:cubicBezTo>
                    <a:pt x="50" y="137"/>
                    <a:pt x="50" y="137"/>
                    <a:pt x="50" y="137"/>
                  </a:cubicBezTo>
                  <a:cubicBezTo>
                    <a:pt x="52" y="140"/>
                    <a:pt x="52" y="140"/>
                    <a:pt x="52" y="140"/>
                  </a:cubicBezTo>
                  <a:cubicBezTo>
                    <a:pt x="52" y="141"/>
                    <a:pt x="52" y="141"/>
                    <a:pt x="52" y="141"/>
                  </a:cubicBezTo>
                  <a:cubicBezTo>
                    <a:pt x="51" y="140"/>
                    <a:pt x="51" y="140"/>
                    <a:pt x="51" y="140"/>
                  </a:cubicBezTo>
                  <a:cubicBezTo>
                    <a:pt x="49" y="140"/>
                    <a:pt x="47" y="140"/>
                    <a:pt x="46" y="140"/>
                  </a:cubicBezTo>
                  <a:cubicBezTo>
                    <a:pt x="45" y="140"/>
                    <a:pt x="44" y="140"/>
                    <a:pt x="44" y="140"/>
                  </a:cubicBezTo>
                  <a:cubicBezTo>
                    <a:pt x="41" y="140"/>
                    <a:pt x="38" y="141"/>
                    <a:pt x="35" y="142"/>
                  </a:cubicBezTo>
                  <a:cubicBezTo>
                    <a:pt x="30" y="144"/>
                    <a:pt x="24" y="147"/>
                    <a:pt x="20" y="151"/>
                  </a:cubicBezTo>
                  <a:cubicBezTo>
                    <a:pt x="18" y="153"/>
                    <a:pt x="17" y="154"/>
                    <a:pt x="16" y="155"/>
                  </a:cubicBezTo>
                  <a:cubicBezTo>
                    <a:pt x="15" y="156"/>
                    <a:pt x="14" y="157"/>
                    <a:pt x="13" y="159"/>
                  </a:cubicBezTo>
                  <a:cubicBezTo>
                    <a:pt x="2" y="173"/>
                    <a:pt x="0" y="191"/>
                    <a:pt x="10" y="200"/>
                  </a:cubicBezTo>
                  <a:cubicBezTo>
                    <a:pt x="13" y="203"/>
                    <a:pt x="18" y="204"/>
                    <a:pt x="23" y="204"/>
                  </a:cubicBezTo>
                  <a:cubicBezTo>
                    <a:pt x="23" y="204"/>
                    <a:pt x="23" y="204"/>
                    <a:pt x="23" y="204"/>
                  </a:cubicBezTo>
                  <a:cubicBezTo>
                    <a:pt x="27" y="204"/>
                    <a:pt x="31" y="204"/>
                    <a:pt x="34" y="202"/>
                  </a:cubicBezTo>
                  <a:cubicBezTo>
                    <a:pt x="41" y="200"/>
                    <a:pt x="48" y="195"/>
                    <a:pt x="53" y="189"/>
                  </a:cubicBezTo>
                  <a:cubicBezTo>
                    <a:pt x="61" y="180"/>
                    <a:pt x="66" y="169"/>
                    <a:pt x="66" y="160"/>
                  </a:cubicBezTo>
                  <a:cubicBezTo>
                    <a:pt x="66" y="160"/>
                    <a:pt x="66" y="160"/>
                    <a:pt x="66" y="160"/>
                  </a:cubicBezTo>
                  <a:cubicBezTo>
                    <a:pt x="66" y="157"/>
                    <a:pt x="65" y="155"/>
                    <a:pt x="64" y="152"/>
                  </a:cubicBezTo>
                  <a:cubicBezTo>
                    <a:pt x="65" y="152"/>
                    <a:pt x="65" y="152"/>
                    <a:pt x="65" y="152"/>
                  </a:cubicBezTo>
                  <a:cubicBezTo>
                    <a:pt x="59" y="137"/>
                    <a:pt x="59" y="137"/>
                    <a:pt x="59" y="137"/>
                  </a:cubicBezTo>
                  <a:cubicBezTo>
                    <a:pt x="58" y="133"/>
                    <a:pt x="58" y="133"/>
                    <a:pt x="58" y="133"/>
                  </a:cubicBezTo>
                  <a:cubicBezTo>
                    <a:pt x="35" y="75"/>
                    <a:pt x="35" y="75"/>
                    <a:pt x="35" y="75"/>
                  </a:cubicBezTo>
                  <a:cubicBezTo>
                    <a:pt x="34" y="71"/>
                    <a:pt x="34" y="71"/>
                    <a:pt x="34" y="7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id="{C6BC694F-51A9-42F8-9520-E7CF3F05AF5B}"/>
                </a:ext>
              </a:extLst>
            </p:cNvPr>
            <p:cNvSpPr>
              <a:spLocks/>
            </p:cNvSpPr>
            <p:nvPr/>
          </p:nvSpPr>
          <p:spPr bwMode="auto">
            <a:xfrm>
              <a:off x="5515" y="4358"/>
              <a:ext cx="114" cy="354"/>
            </a:xfrm>
            <a:custGeom>
              <a:avLst/>
              <a:gdLst>
                <a:gd name="T0" fmla="*/ 34 w 67"/>
                <a:gd name="T1" fmla="*/ 0 h 207"/>
                <a:gd name="T2" fmla="*/ 34 w 67"/>
                <a:gd name="T3" fmla="*/ 0 h 207"/>
                <a:gd name="T4" fmla="*/ 31 w 67"/>
                <a:gd name="T5" fmla="*/ 7 h 207"/>
                <a:gd name="T6" fmla="*/ 8 w 67"/>
                <a:gd name="T7" fmla="*/ 61 h 207"/>
                <a:gd name="T8" fmla="*/ 5 w 67"/>
                <a:gd name="T9" fmla="*/ 68 h 207"/>
                <a:gd name="T10" fmla="*/ 0 w 67"/>
                <a:gd name="T11" fmla="*/ 79 h 207"/>
                <a:gd name="T12" fmla="*/ 0 w 67"/>
                <a:gd name="T13" fmla="*/ 79 h 207"/>
                <a:gd name="T14" fmla="*/ 0 w 67"/>
                <a:gd name="T15" fmla="*/ 79 h 207"/>
                <a:gd name="T16" fmla="*/ 8 w 67"/>
                <a:gd name="T17" fmla="*/ 105 h 207"/>
                <a:gd name="T18" fmla="*/ 16 w 67"/>
                <a:gd name="T19" fmla="*/ 129 h 207"/>
                <a:gd name="T20" fmla="*/ 17 w 67"/>
                <a:gd name="T21" fmla="*/ 132 h 207"/>
                <a:gd name="T22" fmla="*/ 30 w 67"/>
                <a:gd name="T23" fmla="*/ 171 h 207"/>
                <a:gd name="T24" fmla="*/ 28 w 67"/>
                <a:gd name="T25" fmla="*/ 171 h 207"/>
                <a:gd name="T26" fmla="*/ 10 w 67"/>
                <a:gd name="T27" fmla="*/ 179 h 207"/>
                <a:gd name="T28" fmla="*/ 2 w 67"/>
                <a:gd name="T29" fmla="*/ 198 h 207"/>
                <a:gd name="T30" fmla="*/ 3 w 67"/>
                <a:gd name="T31" fmla="*/ 201 h 207"/>
                <a:gd name="T32" fmla="*/ 5 w 67"/>
                <a:gd name="T33" fmla="*/ 204 h 207"/>
                <a:gd name="T34" fmla="*/ 12 w 67"/>
                <a:gd name="T35" fmla="*/ 207 h 207"/>
                <a:gd name="T36" fmla="*/ 13 w 67"/>
                <a:gd name="T37" fmla="*/ 207 h 207"/>
                <a:gd name="T38" fmla="*/ 30 w 67"/>
                <a:gd name="T39" fmla="*/ 198 h 207"/>
                <a:gd name="T40" fmla="*/ 36 w 67"/>
                <a:gd name="T41" fmla="*/ 190 h 207"/>
                <a:gd name="T42" fmla="*/ 37 w 67"/>
                <a:gd name="T43" fmla="*/ 185 h 207"/>
                <a:gd name="T44" fmla="*/ 37 w 67"/>
                <a:gd name="T45" fmla="*/ 178 h 207"/>
                <a:gd name="T46" fmla="*/ 38 w 67"/>
                <a:gd name="T47" fmla="*/ 178 h 207"/>
                <a:gd name="T48" fmla="*/ 22 w 67"/>
                <a:gd name="T49" fmla="*/ 130 h 207"/>
                <a:gd name="T50" fmla="*/ 21 w 67"/>
                <a:gd name="T51" fmla="*/ 126 h 207"/>
                <a:gd name="T52" fmla="*/ 13 w 67"/>
                <a:gd name="T53" fmla="*/ 104 h 207"/>
                <a:gd name="T54" fmla="*/ 13 w 67"/>
                <a:gd name="T55" fmla="*/ 103 h 207"/>
                <a:gd name="T56" fmla="*/ 41 w 67"/>
                <a:gd name="T57" fmla="*/ 38 h 207"/>
                <a:gd name="T58" fmla="*/ 58 w 67"/>
                <a:gd name="T59" fmla="*/ 89 h 207"/>
                <a:gd name="T60" fmla="*/ 56 w 67"/>
                <a:gd name="T61" fmla="*/ 89 h 207"/>
                <a:gd name="T62" fmla="*/ 41 w 67"/>
                <a:gd name="T63" fmla="*/ 94 h 207"/>
                <a:gd name="T64" fmla="*/ 39 w 67"/>
                <a:gd name="T65" fmla="*/ 97 h 207"/>
                <a:gd name="T66" fmla="*/ 31 w 67"/>
                <a:gd name="T67" fmla="*/ 119 h 207"/>
                <a:gd name="T68" fmla="*/ 33 w 67"/>
                <a:gd name="T69" fmla="*/ 122 h 207"/>
                <a:gd name="T70" fmla="*/ 33 w 67"/>
                <a:gd name="T71" fmla="*/ 122 h 207"/>
                <a:gd name="T72" fmla="*/ 41 w 67"/>
                <a:gd name="T73" fmla="*/ 125 h 207"/>
                <a:gd name="T74" fmla="*/ 58 w 67"/>
                <a:gd name="T75" fmla="*/ 116 h 207"/>
                <a:gd name="T76" fmla="*/ 66 w 67"/>
                <a:gd name="T77" fmla="*/ 95 h 207"/>
                <a:gd name="T78" fmla="*/ 66 w 67"/>
                <a:gd name="T79" fmla="*/ 95 h 207"/>
                <a:gd name="T80" fmla="*/ 65 w 67"/>
                <a:gd name="T81" fmla="*/ 94 h 207"/>
                <a:gd name="T82" fmla="*/ 64 w 67"/>
                <a:gd name="T83" fmla="*/ 91 h 207"/>
                <a:gd name="T84" fmla="*/ 63 w 67"/>
                <a:gd name="T85" fmla="*/ 87 h 207"/>
                <a:gd name="T86" fmla="*/ 44 w 67"/>
                <a:gd name="T87" fmla="*/ 31 h 207"/>
                <a:gd name="T88" fmla="*/ 44 w 67"/>
                <a:gd name="T89" fmla="*/ 30 h 207"/>
                <a:gd name="T90" fmla="*/ 43 w 67"/>
                <a:gd name="T91" fmla="*/ 27 h 207"/>
                <a:gd name="T92" fmla="*/ 42 w 67"/>
                <a:gd name="T93" fmla="*/ 23 h 207"/>
                <a:gd name="T94" fmla="*/ 37 w 67"/>
                <a:gd name="T95" fmla="*/ 7 h 207"/>
                <a:gd name="T96" fmla="*/ 34 w 67"/>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207">
                  <a:moveTo>
                    <a:pt x="34" y="0"/>
                  </a:moveTo>
                  <a:cubicBezTo>
                    <a:pt x="34" y="0"/>
                    <a:pt x="34" y="0"/>
                    <a:pt x="34" y="0"/>
                  </a:cubicBezTo>
                  <a:cubicBezTo>
                    <a:pt x="31" y="7"/>
                    <a:pt x="31" y="7"/>
                    <a:pt x="31" y="7"/>
                  </a:cubicBezTo>
                  <a:cubicBezTo>
                    <a:pt x="8" y="61"/>
                    <a:pt x="8" y="61"/>
                    <a:pt x="8" y="61"/>
                  </a:cubicBezTo>
                  <a:cubicBezTo>
                    <a:pt x="5" y="68"/>
                    <a:pt x="5" y="68"/>
                    <a:pt x="5" y="68"/>
                  </a:cubicBezTo>
                  <a:cubicBezTo>
                    <a:pt x="0" y="79"/>
                    <a:pt x="0" y="79"/>
                    <a:pt x="0" y="79"/>
                  </a:cubicBezTo>
                  <a:cubicBezTo>
                    <a:pt x="0" y="79"/>
                    <a:pt x="0" y="79"/>
                    <a:pt x="0" y="79"/>
                  </a:cubicBezTo>
                  <a:cubicBezTo>
                    <a:pt x="0" y="79"/>
                    <a:pt x="0" y="79"/>
                    <a:pt x="0" y="79"/>
                  </a:cubicBezTo>
                  <a:cubicBezTo>
                    <a:pt x="8" y="105"/>
                    <a:pt x="8" y="105"/>
                    <a:pt x="8" y="105"/>
                  </a:cubicBezTo>
                  <a:cubicBezTo>
                    <a:pt x="16" y="129"/>
                    <a:pt x="16" y="129"/>
                    <a:pt x="16" y="129"/>
                  </a:cubicBezTo>
                  <a:cubicBezTo>
                    <a:pt x="17" y="132"/>
                    <a:pt x="17" y="132"/>
                    <a:pt x="17" y="132"/>
                  </a:cubicBezTo>
                  <a:cubicBezTo>
                    <a:pt x="30" y="171"/>
                    <a:pt x="30" y="171"/>
                    <a:pt x="30" y="171"/>
                  </a:cubicBezTo>
                  <a:cubicBezTo>
                    <a:pt x="29" y="171"/>
                    <a:pt x="28" y="171"/>
                    <a:pt x="28" y="171"/>
                  </a:cubicBezTo>
                  <a:cubicBezTo>
                    <a:pt x="22" y="171"/>
                    <a:pt x="16" y="174"/>
                    <a:pt x="10" y="179"/>
                  </a:cubicBezTo>
                  <a:cubicBezTo>
                    <a:pt x="5" y="185"/>
                    <a:pt x="2" y="192"/>
                    <a:pt x="2" y="198"/>
                  </a:cubicBezTo>
                  <a:cubicBezTo>
                    <a:pt x="2" y="199"/>
                    <a:pt x="3" y="200"/>
                    <a:pt x="3" y="201"/>
                  </a:cubicBezTo>
                  <a:cubicBezTo>
                    <a:pt x="3" y="202"/>
                    <a:pt x="4" y="203"/>
                    <a:pt x="5" y="204"/>
                  </a:cubicBezTo>
                  <a:cubicBezTo>
                    <a:pt x="7" y="206"/>
                    <a:pt x="9" y="207"/>
                    <a:pt x="12" y="207"/>
                  </a:cubicBezTo>
                  <a:cubicBezTo>
                    <a:pt x="13" y="207"/>
                    <a:pt x="13" y="207"/>
                    <a:pt x="13" y="207"/>
                  </a:cubicBezTo>
                  <a:cubicBezTo>
                    <a:pt x="18" y="207"/>
                    <a:pt x="25" y="204"/>
                    <a:pt x="30" y="198"/>
                  </a:cubicBezTo>
                  <a:cubicBezTo>
                    <a:pt x="32" y="196"/>
                    <a:pt x="34" y="193"/>
                    <a:pt x="36" y="190"/>
                  </a:cubicBezTo>
                  <a:cubicBezTo>
                    <a:pt x="37" y="188"/>
                    <a:pt x="37" y="187"/>
                    <a:pt x="37" y="185"/>
                  </a:cubicBezTo>
                  <a:cubicBezTo>
                    <a:pt x="38" y="183"/>
                    <a:pt x="38" y="180"/>
                    <a:pt x="37" y="178"/>
                  </a:cubicBezTo>
                  <a:cubicBezTo>
                    <a:pt x="38" y="178"/>
                    <a:pt x="38" y="178"/>
                    <a:pt x="38" y="178"/>
                  </a:cubicBezTo>
                  <a:cubicBezTo>
                    <a:pt x="22" y="130"/>
                    <a:pt x="22" y="130"/>
                    <a:pt x="22" y="130"/>
                  </a:cubicBezTo>
                  <a:cubicBezTo>
                    <a:pt x="21" y="126"/>
                    <a:pt x="21" y="126"/>
                    <a:pt x="21" y="126"/>
                  </a:cubicBezTo>
                  <a:cubicBezTo>
                    <a:pt x="13" y="104"/>
                    <a:pt x="13" y="104"/>
                    <a:pt x="13" y="104"/>
                  </a:cubicBezTo>
                  <a:cubicBezTo>
                    <a:pt x="13" y="103"/>
                    <a:pt x="13" y="103"/>
                    <a:pt x="13" y="103"/>
                  </a:cubicBezTo>
                  <a:cubicBezTo>
                    <a:pt x="41" y="38"/>
                    <a:pt x="41" y="38"/>
                    <a:pt x="41" y="38"/>
                  </a:cubicBezTo>
                  <a:cubicBezTo>
                    <a:pt x="58" y="89"/>
                    <a:pt x="58" y="89"/>
                    <a:pt x="58" y="89"/>
                  </a:cubicBezTo>
                  <a:cubicBezTo>
                    <a:pt x="57" y="89"/>
                    <a:pt x="57" y="89"/>
                    <a:pt x="56" y="89"/>
                  </a:cubicBezTo>
                  <a:cubicBezTo>
                    <a:pt x="51" y="89"/>
                    <a:pt x="46" y="91"/>
                    <a:pt x="41" y="94"/>
                  </a:cubicBezTo>
                  <a:cubicBezTo>
                    <a:pt x="40" y="95"/>
                    <a:pt x="39" y="96"/>
                    <a:pt x="39" y="97"/>
                  </a:cubicBezTo>
                  <a:cubicBezTo>
                    <a:pt x="32" y="104"/>
                    <a:pt x="29" y="113"/>
                    <a:pt x="31" y="119"/>
                  </a:cubicBezTo>
                  <a:cubicBezTo>
                    <a:pt x="32" y="120"/>
                    <a:pt x="32" y="121"/>
                    <a:pt x="33" y="122"/>
                  </a:cubicBezTo>
                  <a:cubicBezTo>
                    <a:pt x="33" y="122"/>
                    <a:pt x="33" y="122"/>
                    <a:pt x="33" y="122"/>
                  </a:cubicBezTo>
                  <a:cubicBezTo>
                    <a:pt x="35" y="124"/>
                    <a:pt x="38" y="125"/>
                    <a:pt x="41" y="125"/>
                  </a:cubicBezTo>
                  <a:cubicBezTo>
                    <a:pt x="46" y="125"/>
                    <a:pt x="53" y="122"/>
                    <a:pt x="58" y="116"/>
                  </a:cubicBezTo>
                  <a:cubicBezTo>
                    <a:pt x="65" y="109"/>
                    <a:pt x="67" y="101"/>
                    <a:pt x="66" y="95"/>
                  </a:cubicBezTo>
                  <a:cubicBezTo>
                    <a:pt x="66" y="95"/>
                    <a:pt x="66" y="95"/>
                    <a:pt x="66" y="95"/>
                  </a:cubicBezTo>
                  <a:cubicBezTo>
                    <a:pt x="65" y="94"/>
                    <a:pt x="65" y="94"/>
                    <a:pt x="65" y="94"/>
                  </a:cubicBezTo>
                  <a:cubicBezTo>
                    <a:pt x="64" y="91"/>
                    <a:pt x="64" y="91"/>
                    <a:pt x="64" y="91"/>
                  </a:cubicBezTo>
                  <a:cubicBezTo>
                    <a:pt x="63" y="87"/>
                    <a:pt x="63" y="87"/>
                    <a:pt x="63" y="87"/>
                  </a:cubicBezTo>
                  <a:cubicBezTo>
                    <a:pt x="44" y="31"/>
                    <a:pt x="44" y="31"/>
                    <a:pt x="44" y="31"/>
                  </a:cubicBezTo>
                  <a:cubicBezTo>
                    <a:pt x="44" y="30"/>
                    <a:pt x="44" y="30"/>
                    <a:pt x="44" y="30"/>
                  </a:cubicBezTo>
                  <a:cubicBezTo>
                    <a:pt x="43" y="27"/>
                    <a:pt x="43" y="27"/>
                    <a:pt x="43" y="27"/>
                  </a:cubicBezTo>
                  <a:cubicBezTo>
                    <a:pt x="42" y="23"/>
                    <a:pt x="42" y="23"/>
                    <a:pt x="42" y="23"/>
                  </a:cubicBezTo>
                  <a:cubicBezTo>
                    <a:pt x="37" y="7"/>
                    <a:pt x="37" y="7"/>
                    <a:pt x="37" y="7"/>
                  </a:cubicBezTo>
                  <a:cubicBezTo>
                    <a:pt x="34" y="0"/>
                    <a:pt x="34" y="0"/>
                    <a:pt x="3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id="{FAB552D7-1685-435C-BB12-D4241A092EF6}"/>
                </a:ext>
              </a:extLst>
            </p:cNvPr>
            <p:cNvSpPr>
              <a:spLocks/>
            </p:cNvSpPr>
            <p:nvPr/>
          </p:nvSpPr>
          <p:spPr bwMode="auto">
            <a:xfrm>
              <a:off x="4027" y="5088"/>
              <a:ext cx="116" cy="353"/>
            </a:xfrm>
            <a:custGeom>
              <a:avLst/>
              <a:gdLst>
                <a:gd name="T0" fmla="*/ 35 w 68"/>
                <a:gd name="T1" fmla="*/ 0 h 207"/>
                <a:gd name="T2" fmla="*/ 35 w 68"/>
                <a:gd name="T3" fmla="*/ 0 h 207"/>
                <a:gd name="T4" fmla="*/ 32 w 68"/>
                <a:gd name="T5" fmla="*/ 7 h 207"/>
                <a:gd name="T6" fmla="*/ 8 w 68"/>
                <a:gd name="T7" fmla="*/ 61 h 207"/>
                <a:gd name="T8" fmla="*/ 5 w 68"/>
                <a:gd name="T9" fmla="*/ 67 h 207"/>
                <a:gd name="T10" fmla="*/ 0 w 68"/>
                <a:gd name="T11" fmla="*/ 79 h 207"/>
                <a:gd name="T12" fmla="*/ 1 w 68"/>
                <a:gd name="T13" fmla="*/ 79 h 207"/>
                <a:gd name="T14" fmla="*/ 0 w 68"/>
                <a:gd name="T15" fmla="*/ 79 h 207"/>
                <a:gd name="T16" fmla="*/ 9 w 68"/>
                <a:gd name="T17" fmla="*/ 105 h 207"/>
                <a:gd name="T18" fmla="*/ 17 w 68"/>
                <a:gd name="T19" fmla="*/ 129 h 207"/>
                <a:gd name="T20" fmla="*/ 18 w 68"/>
                <a:gd name="T21" fmla="*/ 132 h 207"/>
                <a:gd name="T22" fmla="*/ 30 w 68"/>
                <a:gd name="T23" fmla="*/ 171 h 207"/>
                <a:gd name="T24" fmla="*/ 28 w 68"/>
                <a:gd name="T25" fmla="*/ 171 h 207"/>
                <a:gd name="T26" fmla="*/ 11 w 68"/>
                <a:gd name="T27" fmla="*/ 179 h 207"/>
                <a:gd name="T28" fmla="*/ 3 w 68"/>
                <a:gd name="T29" fmla="*/ 197 h 207"/>
                <a:gd name="T30" fmla="*/ 3 w 68"/>
                <a:gd name="T31" fmla="*/ 201 h 207"/>
                <a:gd name="T32" fmla="*/ 6 w 68"/>
                <a:gd name="T33" fmla="*/ 204 h 207"/>
                <a:gd name="T34" fmla="*/ 13 w 68"/>
                <a:gd name="T35" fmla="*/ 207 h 207"/>
                <a:gd name="T36" fmla="*/ 13 w 68"/>
                <a:gd name="T37" fmla="*/ 207 h 207"/>
                <a:gd name="T38" fmla="*/ 30 w 68"/>
                <a:gd name="T39" fmla="*/ 198 h 207"/>
                <a:gd name="T40" fmla="*/ 36 w 68"/>
                <a:gd name="T41" fmla="*/ 190 h 207"/>
                <a:gd name="T42" fmla="*/ 38 w 68"/>
                <a:gd name="T43" fmla="*/ 185 h 207"/>
                <a:gd name="T44" fmla="*/ 38 w 68"/>
                <a:gd name="T45" fmla="*/ 177 h 207"/>
                <a:gd name="T46" fmla="*/ 38 w 68"/>
                <a:gd name="T47" fmla="*/ 177 h 207"/>
                <a:gd name="T48" fmla="*/ 22 w 68"/>
                <a:gd name="T49" fmla="*/ 129 h 207"/>
                <a:gd name="T50" fmla="*/ 21 w 68"/>
                <a:gd name="T51" fmla="*/ 126 h 207"/>
                <a:gd name="T52" fmla="*/ 14 w 68"/>
                <a:gd name="T53" fmla="*/ 104 h 207"/>
                <a:gd name="T54" fmla="*/ 13 w 68"/>
                <a:gd name="T55" fmla="*/ 103 h 207"/>
                <a:gd name="T56" fmla="*/ 42 w 68"/>
                <a:gd name="T57" fmla="*/ 37 h 207"/>
                <a:gd name="T58" fmla="*/ 59 w 68"/>
                <a:gd name="T59" fmla="*/ 89 h 207"/>
                <a:gd name="T60" fmla="*/ 56 w 68"/>
                <a:gd name="T61" fmla="*/ 88 h 207"/>
                <a:gd name="T62" fmla="*/ 42 w 68"/>
                <a:gd name="T63" fmla="*/ 94 h 207"/>
                <a:gd name="T64" fmla="*/ 39 w 68"/>
                <a:gd name="T65" fmla="*/ 97 h 207"/>
                <a:gd name="T66" fmla="*/ 32 w 68"/>
                <a:gd name="T67" fmla="*/ 119 h 207"/>
                <a:gd name="T68" fmla="*/ 34 w 68"/>
                <a:gd name="T69" fmla="*/ 121 h 207"/>
                <a:gd name="T70" fmla="*/ 34 w 68"/>
                <a:gd name="T71" fmla="*/ 122 h 207"/>
                <a:gd name="T72" fmla="*/ 41 w 68"/>
                <a:gd name="T73" fmla="*/ 124 h 207"/>
                <a:gd name="T74" fmla="*/ 59 w 68"/>
                <a:gd name="T75" fmla="*/ 116 h 207"/>
                <a:gd name="T76" fmla="*/ 66 w 68"/>
                <a:gd name="T77" fmla="*/ 95 h 207"/>
                <a:gd name="T78" fmla="*/ 66 w 68"/>
                <a:gd name="T79" fmla="*/ 95 h 207"/>
                <a:gd name="T80" fmla="*/ 66 w 68"/>
                <a:gd name="T81" fmla="*/ 94 h 207"/>
                <a:gd name="T82" fmla="*/ 65 w 68"/>
                <a:gd name="T83" fmla="*/ 90 h 207"/>
                <a:gd name="T84" fmla="*/ 64 w 68"/>
                <a:gd name="T85" fmla="*/ 87 h 207"/>
                <a:gd name="T86" fmla="*/ 45 w 68"/>
                <a:gd name="T87" fmla="*/ 30 h 207"/>
                <a:gd name="T88" fmla="*/ 45 w 68"/>
                <a:gd name="T89" fmla="*/ 30 h 207"/>
                <a:gd name="T90" fmla="*/ 44 w 68"/>
                <a:gd name="T91" fmla="*/ 27 h 207"/>
                <a:gd name="T92" fmla="*/ 42 w 68"/>
                <a:gd name="T93" fmla="*/ 23 h 207"/>
                <a:gd name="T94" fmla="*/ 37 w 68"/>
                <a:gd name="T95" fmla="*/ 7 h 207"/>
                <a:gd name="T96" fmla="*/ 35 w 68"/>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207">
                  <a:moveTo>
                    <a:pt x="35" y="0"/>
                  </a:moveTo>
                  <a:cubicBezTo>
                    <a:pt x="35" y="0"/>
                    <a:pt x="35" y="0"/>
                    <a:pt x="35" y="0"/>
                  </a:cubicBezTo>
                  <a:cubicBezTo>
                    <a:pt x="32" y="7"/>
                    <a:pt x="32" y="7"/>
                    <a:pt x="32" y="7"/>
                  </a:cubicBezTo>
                  <a:cubicBezTo>
                    <a:pt x="8" y="61"/>
                    <a:pt x="8" y="61"/>
                    <a:pt x="8" y="61"/>
                  </a:cubicBezTo>
                  <a:cubicBezTo>
                    <a:pt x="5" y="67"/>
                    <a:pt x="5" y="67"/>
                    <a:pt x="5" y="67"/>
                  </a:cubicBezTo>
                  <a:cubicBezTo>
                    <a:pt x="0" y="79"/>
                    <a:pt x="0" y="79"/>
                    <a:pt x="0" y="79"/>
                  </a:cubicBezTo>
                  <a:cubicBezTo>
                    <a:pt x="1" y="79"/>
                    <a:pt x="1" y="79"/>
                    <a:pt x="1" y="79"/>
                  </a:cubicBezTo>
                  <a:cubicBezTo>
                    <a:pt x="0" y="79"/>
                    <a:pt x="0" y="79"/>
                    <a:pt x="0" y="79"/>
                  </a:cubicBezTo>
                  <a:cubicBezTo>
                    <a:pt x="9" y="105"/>
                    <a:pt x="9" y="105"/>
                    <a:pt x="9" y="105"/>
                  </a:cubicBezTo>
                  <a:cubicBezTo>
                    <a:pt x="17" y="129"/>
                    <a:pt x="17" y="129"/>
                    <a:pt x="17" y="129"/>
                  </a:cubicBezTo>
                  <a:cubicBezTo>
                    <a:pt x="18" y="132"/>
                    <a:pt x="18" y="132"/>
                    <a:pt x="18" y="132"/>
                  </a:cubicBezTo>
                  <a:cubicBezTo>
                    <a:pt x="30" y="171"/>
                    <a:pt x="30" y="171"/>
                    <a:pt x="30" y="171"/>
                  </a:cubicBezTo>
                  <a:cubicBezTo>
                    <a:pt x="30" y="171"/>
                    <a:pt x="29" y="171"/>
                    <a:pt x="28" y="171"/>
                  </a:cubicBezTo>
                  <a:cubicBezTo>
                    <a:pt x="23" y="171"/>
                    <a:pt x="16" y="174"/>
                    <a:pt x="11" y="179"/>
                  </a:cubicBezTo>
                  <a:cubicBezTo>
                    <a:pt x="5" y="185"/>
                    <a:pt x="2" y="192"/>
                    <a:pt x="3" y="197"/>
                  </a:cubicBezTo>
                  <a:cubicBezTo>
                    <a:pt x="3" y="199"/>
                    <a:pt x="3" y="200"/>
                    <a:pt x="3" y="201"/>
                  </a:cubicBezTo>
                  <a:cubicBezTo>
                    <a:pt x="4" y="202"/>
                    <a:pt x="5" y="203"/>
                    <a:pt x="6" y="204"/>
                  </a:cubicBezTo>
                  <a:cubicBezTo>
                    <a:pt x="7" y="206"/>
                    <a:pt x="10" y="207"/>
                    <a:pt x="13" y="207"/>
                  </a:cubicBezTo>
                  <a:cubicBezTo>
                    <a:pt x="13" y="207"/>
                    <a:pt x="13" y="207"/>
                    <a:pt x="13" y="207"/>
                  </a:cubicBezTo>
                  <a:cubicBezTo>
                    <a:pt x="19" y="207"/>
                    <a:pt x="25" y="204"/>
                    <a:pt x="30" y="198"/>
                  </a:cubicBezTo>
                  <a:cubicBezTo>
                    <a:pt x="33" y="196"/>
                    <a:pt x="35" y="193"/>
                    <a:pt x="36" y="190"/>
                  </a:cubicBezTo>
                  <a:cubicBezTo>
                    <a:pt x="37" y="188"/>
                    <a:pt x="38" y="187"/>
                    <a:pt x="38" y="185"/>
                  </a:cubicBezTo>
                  <a:cubicBezTo>
                    <a:pt x="39" y="182"/>
                    <a:pt x="39" y="180"/>
                    <a:pt x="38" y="177"/>
                  </a:cubicBezTo>
                  <a:cubicBezTo>
                    <a:pt x="38" y="177"/>
                    <a:pt x="38" y="177"/>
                    <a:pt x="38" y="177"/>
                  </a:cubicBezTo>
                  <a:cubicBezTo>
                    <a:pt x="22" y="129"/>
                    <a:pt x="22" y="129"/>
                    <a:pt x="22" y="129"/>
                  </a:cubicBezTo>
                  <a:cubicBezTo>
                    <a:pt x="21" y="126"/>
                    <a:pt x="21" y="126"/>
                    <a:pt x="21" y="126"/>
                  </a:cubicBezTo>
                  <a:cubicBezTo>
                    <a:pt x="14" y="104"/>
                    <a:pt x="14" y="104"/>
                    <a:pt x="14" y="104"/>
                  </a:cubicBezTo>
                  <a:cubicBezTo>
                    <a:pt x="13" y="103"/>
                    <a:pt x="13" y="103"/>
                    <a:pt x="13" y="103"/>
                  </a:cubicBezTo>
                  <a:cubicBezTo>
                    <a:pt x="42" y="37"/>
                    <a:pt x="42" y="37"/>
                    <a:pt x="42" y="37"/>
                  </a:cubicBezTo>
                  <a:cubicBezTo>
                    <a:pt x="59" y="89"/>
                    <a:pt x="59" y="89"/>
                    <a:pt x="59" y="89"/>
                  </a:cubicBezTo>
                  <a:cubicBezTo>
                    <a:pt x="58" y="88"/>
                    <a:pt x="57" y="88"/>
                    <a:pt x="56" y="88"/>
                  </a:cubicBezTo>
                  <a:cubicBezTo>
                    <a:pt x="52" y="88"/>
                    <a:pt x="47" y="90"/>
                    <a:pt x="42" y="94"/>
                  </a:cubicBezTo>
                  <a:cubicBezTo>
                    <a:pt x="41" y="95"/>
                    <a:pt x="40" y="96"/>
                    <a:pt x="39" y="97"/>
                  </a:cubicBezTo>
                  <a:cubicBezTo>
                    <a:pt x="32" y="104"/>
                    <a:pt x="29" y="113"/>
                    <a:pt x="32" y="119"/>
                  </a:cubicBezTo>
                  <a:cubicBezTo>
                    <a:pt x="32" y="120"/>
                    <a:pt x="33" y="121"/>
                    <a:pt x="34" y="121"/>
                  </a:cubicBezTo>
                  <a:cubicBezTo>
                    <a:pt x="34" y="122"/>
                    <a:pt x="34" y="122"/>
                    <a:pt x="34" y="122"/>
                  </a:cubicBezTo>
                  <a:cubicBezTo>
                    <a:pt x="36" y="123"/>
                    <a:pt x="38" y="124"/>
                    <a:pt x="41" y="124"/>
                  </a:cubicBezTo>
                  <a:cubicBezTo>
                    <a:pt x="47" y="124"/>
                    <a:pt x="53" y="121"/>
                    <a:pt x="59" y="116"/>
                  </a:cubicBezTo>
                  <a:cubicBezTo>
                    <a:pt x="65" y="109"/>
                    <a:pt x="68" y="101"/>
                    <a:pt x="66" y="95"/>
                  </a:cubicBezTo>
                  <a:cubicBezTo>
                    <a:pt x="66" y="95"/>
                    <a:pt x="66" y="95"/>
                    <a:pt x="66" y="95"/>
                  </a:cubicBezTo>
                  <a:cubicBezTo>
                    <a:pt x="66" y="94"/>
                    <a:pt x="66" y="94"/>
                    <a:pt x="66" y="94"/>
                  </a:cubicBezTo>
                  <a:cubicBezTo>
                    <a:pt x="65" y="90"/>
                    <a:pt x="65" y="90"/>
                    <a:pt x="65" y="90"/>
                  </a:cubicBezTo>
                  <a:cubicBezTo>
                    <a:pt x="64" y="87"/>
                    <a:pt x="64" y="87"/>
                    <a:pt x="64" y="87"/>
                  </a:cubicBezTo>
                  <a:cubicBezTo>
                    <a:pt x="45" y="30"/>
                    <a:pt x="45" y="30"/>
                    <a:pt x="45" y="30"/>
                  </a:cubicBezTo>
                  <a:cubicBezTo>
                    <a:pt x="45" y="30"/>
                    <a:pt x="45" y="30"/>
                    <a:pt x="45" y="30"/>
                  </a:cubicBezTo>
                  <a:cubicBezTo>
                    <a:pt x="44" y="27"/>
                    <a:pt x="44" y="27"/>
                    <a:pt x="44" y="27"/>
                  </a:cubicBezTo>
                  <a:cubicBezTo>
                    <a:pt x="42" y="23"/>
                    <a:pt x="42" y="23"/>
                    <a:pt x="42" y="23"/>
                  </a:cubicBezTo>
                  <a:cubicBezTo>
                    <a:pt x="37" y="7"/>
                    <a:pt x="37" y="7"/>
                    <a:pt x="37" y="7"/>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id="{7F97741C-C71A-4CC9-8EB5-219B90A78253}"/>
                </a:ext>
              </a:extLst>
            </p:cNvPr>
            <p:cNvSpPr>
              <a:spLocks/>
            </p:cNvSpPr>
            <p:nvPr/>
          </p:nvSpPr>
          <p:spPr bwMode="auto">
            <a:xfrm>
              <a:off x="5456" y="5786"/>
              <a:ext cx="117" cy="193"/>
            </a:xfrm>
            <a:custGeom>
              <a:avLst/>
              <a:gdLst>
                <a:gd name="T0" fmla="*/ 35 w 68"/>
                <a:gd name="T1" fmla="*/ 0 h 113"/>
                <a:gd name="T2" fmla="*/ 35 w 68"/>
                <a:gd name="T3" fmla="*/ 0 h 113"/>
                <a:gd name="T4" fmla="*/ 32 w 68"/>
                <a:gd name="T5" fmla="*/ 7 h 113"/>
                <a:gd name="T6" fmla="*/ 8 w 68"/>
                <a:gd name="T7" fmla="*/ 61 h 113"/>
                <a:gd name="T8" fmla="*/ 5 w 68"/>
                <a:gd name="T9" fmla="*/ 68 h 113"/>
                <a:gd name="T10" fmla="*/ 1 w 68"/>
                <a:gd name="T11" fmla="*/ 79 h 113"/>
                <a:gd name="T12" fmla="*/ 1 w 68"/>
                <a:gd name="T13" fmla="*/ 80 h 113"/>
                <a:gd name="T14" fmla="*/ 0 w 68"/>
                <a:gd name="T15" fmla="*/ 80 h 113"/>
                <a:gd name="T16" fmla="*/ 9 w 68"/>
                <a:gd name="T17" fmla="*/ 106 h 113"/>
                <a:gd name="T18" fmla="*/ 11 w 68"/>
                <a:gd name="T19" fmla="*/ 113 h 113"/>
                <a:gd name="T20" fmla="*/ 17 w 68"/>
                <a:gd name="T21" fmla="*/ 113 h 113"/>
                <a:gd name="T22" fmla="*/ 14 w 68"/>
                <a:gd name="T23" fmla="*/ 104 h 113"/>
                <a:gd name="T24" fmla="*/ 14 w 68"/>
                <a:gd name="T25" fmla="*/ 104 h 113"/>
                <a:gd name="T26" fmla="*/ 42 w 68"/>
                <a:gd name="T27" fmla="*/ 38 h 113"/>
                <a:gd name="T28" fmla="*/ 59 w 68"/>
                <a:gd name="T29" fmla="*/ 89 h 113"/>
                <a:gd name="T30" fmla="*/ 57 w 68"/>
                <a:gd name="T31" fmla="*/ 89 h 113"/>
                <a:gd name="T32" fmla="*/ 42 w 68"/>
                <a:gd name="T33" fmla="*/ 95 h 113"/>
                <a:gd name="T34" fmla="*/ 39 w 68"/>
                <a:gd name="T35" fmla="*/ 97 h 113"/>
                <a:gd name="T36" fmla="*/ 31 w 68"/>
                <a:gd name="T37" fmla="*/ 113 h 113"/>
                <a:gd name="T38" fmla="*/ 62 w 68"/>
                <a:gd name="T39" fmla="*/ 113 h 113"/>
                <a:gd name="T40" fmla="*/ 66 w 68"/>
                <a:gd name="T41" fmla="*/ 96 h 113"/>
                <a:gd name="T42" fmla="*/ 66 w 68"/>
                <a:gd name="T43" fmla="*/ 96 h 113"/>
                <a:gd name="T44" fmla="*/ 66 w 68"/>
                <a:gd name="T45" fmla="*/ 95 h 113"/>
                <a:gd name="T46" fmla="*/ 65 w 68"/>
                <a:gd name="T47" fmla="*/ 91 h 113"/>
                <a:gd name="T48" fmla="*/ 64 w 68"/>
                <a:gd name="T49" fmla="*/ 88 h 113"/>
                <a:gd name="T50" fmla="*/ 45 w 68"/>
                <a:gd name="T51" fmla="*/ 31 h 113"/>
                <a:gd name="T52" fmla="*/ 45 w 68"/>
                <a:gd name="T53" fmla="*/ 31 h 113"/>
                <a:gd name="T54" fmla="*/ 44 w 68"/>
                <a:gd name="T55" fmla="*/ 28 h 113"/>
                <a:gd name="T56" fmla="*/ 43 w 68"/>
                <a:gd name="T57" fmla="*/ 24 h 113"/>
                <a:gd name="T58" fmla="*/ 37 w 68"/>
                <a:gd name="T59" fmla="*/ 8 h 113"/>
                <a:gd name="T60" fmla="*/ 35 w 68"/>
                <a:gd name="T6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13">
                  <a:moveTo>
                    <a:pt x="35" y="0"/>
                  </a:moveTo>
                  <a:cubicBezTo>
                    <a:pt x="35" y="0"/>
                    <a:pt x="35" y="0"/>
                    <a:pt x="35" y="0"/>
                  </a:cubicBezTo>
                  <a:cubicBezTo>
                    <a:pt x="32" y="7"/>
                    <a:pt x="32" y="7"/>
                    <a:pt x="32" y="7"/>
                  </a:cubicBezTo>
                  <a:cubicBezTo>
                    <a:pt x="8" y="61"/>
                    <a:pt x="8" y="61"/>
                    <a:pt x="8" y="61"/>
                  </a:cubicBezTo>
                  <a:cubicBezTo>
                    <a:pt x="5" y="68"/>
                    <a:pt x="5" y="68"/>
                    <a:pt x="5" y="68"/>
                  </a:cubicBezTo>
                  <a:cubicBezTo>
                    <a:pt x="1" y="79"/>
                    <a:pt x="1" y="79"/>
                    <a:pt x="1" y="79"/>
                  </a:cubicBezTo>
                  <a:cubicBezTo>
                    <a:pt x="1" y="80"/>
                    <a:pt x="1" y="80"/>
                    <a:pt x="1" y="80"/>
                  </a:cubicBezTo>
                  <a:cubicBezTo>
                    <a:pt x="0" y="80"/>
                    <a:pt x="0" y="80"/>
                    <a:pt x="0" y="80"/>
                  </a:cubicBezTo>
                  <a:cubicBezTo>
                    <a:pt x="9" y="106"/>
                    <a:pt x="9" y="106"/>
                    <a:pt x="9" y="106"/>
                  </a:cubicBezTo>
                  <a:cubicBezTo>
                    <a:pt x="11" y="113"/>
                    <a:pt x="11" y="113"/>
                    <a:pt x="11" y="113"/>
                  </a:cubicBezTo>
                  <a:cubicBezTo>
                    <a:pt x="17" y="113"/>
                    <a:pt x="17" y="113"/>
                    <a:pt x="17" y="113"/>
                  </a:cubicBezTo>
                  <a:cubicBezTo>
                    <a:pt x="14" y="104"/>
                    <a:pt x="14" y="104"/>
                    <a:pt x="14" y="104"/>
                  </a:cubicBezTo>
                  <a:cubicBezTo>
                    <a:pt x="14" y="104"/>
                    <a:pt x="14" y="104"/>
                    <a:pt x="14" y="104"/>
                  </a:cubicBezTo>
                  <a:cubicBezTo>
                    <a:pt x="42" y="38"/>
                    <a:pt x="42" y="38"/>
                    <a:pt x="42" y="38"/>
                  </a:cubicBezTo>
                  <a:cubicBezTo>
                    <a:pt x="59" y="89"/>
                    <a:pt x="59" y="89"/>
                    <a:pt x="59" y="89"/>
                  </a:cubicBezTo>
                  <a:cubicBezTo>
                    <a:pt x="58" y="89"/>
                    <a:pt x="57" y="89"/>
                    <a:pt x="57" y="89"/>
                  </a:cubicBezTo>
                  <a:cubicBezTo>
                    <a:pt x="52" y="89"/>
                    <a:pt x="47" y="91"/>
                    <a:pt x="42" y="95"/>
                  </a:cubicBezTo>
                  <a:cubicBezTo>
                    <a:pt x="41" y="96"/>
                    <a:pt x="40" y="97"/>
                    <a:pt x="39" y="97"/>
                  </a:cubicBezTo>
                  <a:cubicBezTo>
                    <a:pt x="34" y="102"/>
                    <a:pt x="32" y="108"/>
                    <a:pt x="31" y="113"/>
                  </a:cubicBezTo>
                  <a:cubicBezTo>
                    <a:pt x="62" y="113"/>
                    <a:pt x="62" y="113"/>
                    <a:pt x="62" y="113"/>
                  </a:cubicBezTo>
                  <a:cubicBezTo>
                    <a:pt x="66" y="107"/>
                    <a:pt x="68" y="101"/>
                    <a:pt x="66" y="96"/>
                  </a:cubicBezTo>
                  <a:cubicBezTo>
                    <a:pt x="66" y="96"/>
                    <a:pt x="66" y="96"/>
                    <a:pt x="66" y="96"/>
                  </a:cubicBezTo>
                  <a:cubicBezTo>
                    <a:pt x="66" y="95"/>
                    <a:pt x="66" y="95"/>
                    <a:pt x="66" y="95"/>
                  </a:cubicBezTo>
                  <a:cubicBezTo>
                    <a:pt x="65" y="91"/>
                    <a:pt x="65" y="91"/>
                    <a:pt x="65" y="91"/>
                  </a:cubicBezTo>
                  <a:cubicBezTo>
                    <a:pt x="64" y="88"/>
                    <a:pt x="64" y="88"/>
                    <a:pt x="64" y="88"/>
                  </a:cubicBezTo>
                  <a:cubicBezTo>
                    <a:pt x="45" y="31"/>
                    <a:pt x="45" y="31"/>
                    <a:pt x="45" y="31"/>
                  </a:cubicBezTo>
                  <a:cubicBezTo>
                    <a:pt x="45" y="31"/>
                    <a:pt x="45" y="31"/>
                    <a:pt x="45" y="31"/>
                  </a:cubicBezTo>
                  <a:cubicBezTo>
                    <a:pt x="44" y="28"/>
                    <a:pt x="44" y="28"/>
                    <a:pt x="44" y="28"/>
                  </a:cubicBezTo>
                  <a:cubicBezTo>
                    <a:pt x="43" y="24"/>
                    <a:pt x="43" y="24"/>
                    <a:pt x="43" y="24"/>
                  </a:cubicBezTo>
                  <a:cubicBezTo>
                    <a:pt x="37" y="8"/>
                    <a:pt x="37" y="8"/>
                    <a:pt x="37" y="8"/>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id="{1724FFC6-F0D3-4105-8C89-F7C2C1B44B86}"/>
                </a:ext>
              </a:extLst>
            </p:cNvPr>
            <p:cNvSpPr>
              <a:spLocks noEditPoints="1"/>
            </p:cNvSpPr>
            <p:nvPr/>
          </p:nvSpPr>
          <p:spPr bwMode="auto">
            <a:xfrm>
              <a:off x="5912" y="5434"/>
              <a:ext cx="224" cy="151"/>
            </a:xfrm>
            <a:custGeom>
              <a:avLst/>
              <a:gdLst>
                <a:gd name="T0" fmla="*/ 104 w 131"/>
                <a:gd name="T1" fmla="*/ 43 h 88"/>
                <a:gd name="T2" fmla="*/ 89 w 131"/>
                <a:gd name="T3" fmla="*/ 49 h 88"/>
                <a:gd name="T4" fmla="*/ 88 w 131"/>
                <a:gd name="T5" fmla="*/ 52 h 88"/>
                <a:gd name="T6" fmla="*/ 88 w 131"/>
                <a:gd name="T7" fmla="*/ 52 h 88"/>
                <a:gd name="T8" fmla="*/ 105 w 131"/>
                <a:gd name="T9" fmla="*/ 71 h 88"/>
                <a:gd name="T10" fmla="*/ 113 w 131"/>
                <a:gd name="T11" fmla="*/ 72 h 88"/>
                <a:gd name="T12" fmla="*/ 127 w 131"/>
                <a:gd name="T13" fmla="*/ 67 h 88"/>
                <a:gd name="T14" fmla="*/ 127 w 131"/>
                <a:gd name="T15" fmla="*/ 67 h 88"/>
                <a:gd name="T16" fmla="*/ 127 w 131"/>
                <a:gd name="T17" fmla="*/ 66 h 88"/>
                <a:gd name="T18" fmla="*/ 130 w 131"/>
                <a:gd name="T19" fmla="*/ 64 h 88"/>
                <a:gd name="T20" fmla="*/ 131 w 131"/>
                <a:gd name="T21" fmla="*/ 63 h 88"/>
                <a:gd name="T22" fmla="*/ 131 w 131"/>
                <a:gd name="T23" fmla="*/ 55 h 88"/>
                <a:gd name="T24" fmla="*/ 129 w 131"/>
                <a:gd name="T25" fmla="*/ 58 h 88"/>
                <a:gd name="T26" fmla="*/ 115 w 131"/>
                <a:gd name="T27" fmla="*/ 46 h 88"/>
                <a:gd name="T28" fmla="*/ 112 w 131"/>
                <a:gd name="T29" fmla="*/ 44 h 88"/>
                <a:gd name="T30" fmla="*/ 104 w 131"/>
                <a:gd name="T31" fmla="*/ 43 h 88"/>
                <a:gd name="T32" fmla="*/ 131 w 131"/>
                <a:gd name="T33" fmla="*/ 0 h 88"/>
                <a:gd name="T34" fmla="*/ 128 w 131"/>
                <a:gd name="T35" fmla="*/ 0 h 88"/>
                <a:gd name="T36" fmla="*/ 121 w 131"/>
                <a:gd name="T37" fmla="*/ 1 h 88"/>
                <a:gd name="T38" fmla="*/ 108 w 131"/>
                <a:gd name="T39" fmla="*/ 2 h 88"/>
                <a:gd name="T40" fmla="*/ 108 w 131"/>
                <a:gd name="T41" fmla="*/ 2 h 88"/>
                <a:gd name="T42" fmla="*/ 108 w 131"/>
                <a:gd name="T43" fmla="*/ 2 h 88"/>
                <a:gd name="T44" fmla="*/ 90 w 131"/>
                <a:gd name="T45" fmla="*/ 22 h 88"/>
                <a:gd name="T46" fmla="*/ 73 w 131"/>
                <a:gd name="T47" fmla="*/ 41 h 88"/>
                <a:gd name="T48" fmla="*/ 70 w 131"/>
                <a:gd name="T49" fmla="*/ 43 h 88"/>
                <a:gd name="T50" fmla="*/ 43 w 131"/>
                <a:gd name="T51" fmla="*/ 73 h 88"/>
                <a:gd name="T52" fmla="*/ 26 w 131"/>
                <a:gd name="T53" fmla="*/ 60 h 88"/>
                <a:gd name="T54" fmla="*/ 18 w 131"/>
                <a:gd name="T55" fmla="*/ 59 h 88"/>
                <a:gd name="T56" fmla="*/ 6 w 131"/>
                <a:gd name="T57" fmla="*/ 62 h 88"/>
                <a:gd name="T58" fmla="*/ 4 w 131"/>
                <a:gd name="T59" fmla="*/ 65 h 88"/>
                <a:gd name="T60" fmla="*/ 2 w 131"/>
                <a:gd name="T61" fmla="*/ 68 h 88"/>
                <a:gd name="T62" fmla="*/ 19 w 131"/>
                <a:gd name="T63" fmla="*/ 87 h 88"/>
                <a:gd name="T64" fmla="*/ 27 w 131"/>
                <a:gd name="T65" fmla="*/ 88 h 88"/>
                <a:gd name="T66" fmla="*/ 30 w 131"/>
                <a:gd name="T67" fmla="*/ 88 h 88"/>
                <a:gd name="T68" fmla="*/ 34 w 131"/>
                <a:gd name="T69" fmla="*/ 87 h 88"/>
                <a:gd name="T70" fmla="*/ 41 w 131"/>
                <a:gd name="T71" fmla="*/ 83 h 88"/>
                <a:gd name="T72" fmla="*/ 41 w 131"/>
                <a:gd name="T73" fmla="*/ 83 h 88"/>
                <a:gd name="T74" fmla="*/ 75 w 131"/>
                <a:gd name="T75" fmla="*/ 46 h 88"/>
                <a:gd name="T76" fmla="*/ 77 w 131"/>
                <a:gd name="T77" fmla="*/ 43 h 88"/>
                <a:gd name="T78" fmla="*/ 93 w 131"/>
                <a:gd name="T79" fmla="*/ 26 h 88"/>
                <a:gd name="T80" fmla="*/ 94 w 131"/>
                <a:gd name="T81" fmla="*/ 25 h 88"/>
                <a:gd name="T82" fmla="*/ 131 w 131"/>
                <a:gd name="T83" fmla="*/ 21 h 88"/>
                <a:gd name="T84" fmla="*/ 131 w 131"/>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88">
                  <a:moveTo>
                    <a:pt x="104" y="43"/>
                  </a:moveTo>
                  <a:cubicBezTo>
                    <a:pt x="97" y="43"/>
                    <a:pt x="92" y="45"/>
                    <a:pt x="89" y="49"/>
                  </a:cubicBezTo>
                  <a:cubicBezTo>
                    <a:pt x="89" y="50"/>
                    <a:pt x="88" y="51"/>
                    <a:pt x="88" y="52"/>
                  </a:cubicBezTo>
                  <a:cubicBezTo>
                    <a:pt x="88" y="52"/>
                    <a:pt x="88" y="52"/>
                    <a:pt x="88" y="52"/>
                  </a:cubicBezTo>
                  <a:cubicBezTo>
                    <a:pt x="86" y="59"/>
                    <a:pt x="93" y="68"/>
                    <a:pt x="105" y="71"/>
                  </a:cubicBezTo>
                  <a:cubicBezTo>
                    <a:pt x="108" y="72"/>
                    <a:pt x="110" y="72"/>
                    <a:pt x="113" y="72"/>
                  </a:cubicBezTo>
                  <a:cubicBezTo>
                    <a:pt x="119" y="72"/>
                    <a:pt x="124" y="70"/>
                    <a:pt x="127" y="67"/>
                  </a:cubicBezTo>
                  <a:cubicBezTo>
                    <a:pt x="127" y="67"/>
                    <a:pt x="127" y="67"/>
                    <a:pt x="127" y="67"/>
                  </a:cubicBezTo>
                  <a:cubicBezTo>
                    <a:pt x="127" y="66"/>
                    <a:pt x="127" y="66"/>
                    <a:pt x="127" y="66"/>
                  </a:cubicBezTo>
                  <a:cubicBezTo>
                    <a:pt x="130" y="64"/>
                    <a:pt x="130" y="64"/>
                    <a:pt x="130" y="64"/>
                  </a:cubicBezTo>
                  <a:cubicBezTo>
                    <a:pt x="131" y="63"/>
                    <a:pt x="131" y="63"/>
                    <a:pt x="131" y="63"/>
                  </a:cubicBezTo>
                  <a:cubicBezTo>
                    <a:pt x="131" y="55"/>
                    <a:pt x="131" y="55"/>
                    <a:pt x="131" y="55"/>
                  </a:cubicBezTo>
                  <a:cubicBezTo>
                    <a:pt x="129" y="58"/>
                    <a:pt x="129" y="58"/>
                    <a:pt x="129" y="58"/>
                  </a:cubicBezTo>
                  <a:cubicBezTo>
                    <a:pt x="127" y="53"/>
                    <a:pt x="122" y="48"/>
                    <a:pt x="115" y="46"/>
                  </a:cubicBezTo>
                  <a:cubicBezTo>
                    <a:pt x="114" y="45"/>
                    <a:pt x="113" y="45"/>
                    <a:pt x="112" y="44"/>
                  </a:cubicBezTo>
                  <a:cubicBezTo>
                    <a:pt x="109" y="44"/>
                    <a:pt x="106" y="43"/>
                    <a:pt x="104" y="43"/>
                  </a:cubicBezTo>
                  <a:moveTo>
                    <a:pt x="131" y="0"/>
                  </a:moveTo>
                  <a:cubicBezTo>
                    <a:pt x="128" y="0"/>
                    <a:pt x="128" y="0"/>
                    <a:pt x="128" y="0"/>
                  </a:cubicBezTo>
                  <a:cubicBezTo>
                    <a:pt x="121" y="1"/>
                    <a:pt x="121" y="1"/>
                    <a:pt x="121" y="1"/>
                  </a:cubicBezTo>
                  <a:cubicBezTo>
                    <a:pt x="108" y="2"/>
                    <a:pt x="108" y="2"/>
                    <a:pt x="108" y="2"/>
                  </a:cubicBezTo>
                  <a:cubicBezTo>
                    <a:pt x="108" y="2"/>
                    <a:pt x="108" y="2"/>
                    <a:pt x="108" y="2"/>
                  </a:cubicBezTo>
                  <a:cubicBezTo>
                    <a:pt x="108" y="2"/>
                    <a:pt x="108" y="2"/>
                    <a:pt x="108" y="2"/>
                  </a:cubicBezTo>
                  <a:cubicBezTo>
                    <a:pt x="90" y="22"/>
                    <a:pt x="90" y="22"/>
                    <a:pt x="90" y="22"/>
                  </a:cubicBezTo>
                  <a:cubicBezTo>
                    <a:pt x="73" y="41"/>
                    <a:pt x="73" y="41"/>
                    <a:pt x="73" y="41"/>
                  </a:cubicBezTo>
                  <a:cubicBezTo>
                    <a:pt x="70" y="43"/>
                    <a:pt x="70" y="43"/>
                    <a:pt x="70" y="43"/>
                  </a:cubicBezTo>
                  <a:cubicBezTo>
                    <a:pt x="43" y="73"/>
                    <a:pt x="43" y="73"/>
                    <a:pt x="43" y="73"/>
                  </a:cubicBezTo>
                  <a:cubicBezTo>
                    <a:pt x="41" y="68"/>
                    <a:pt x="35" y="63"/>
                    <a:pt x="26" y="60"/>
                  </a:cubicBezTo>
                  <a:cubicBezTo>
                    <a:pt x="23" y="60"/>
                    <a:pt x="21" y="59"/>
                    <a:pt x="18" y="59"/>
                  </a:cubicBezTo>
                  <a:cubicBezTo>
                    <a:pt x="13" y="59"/>
                    <a:pt x="9" y="60"/>
                    <a:pt x="6" y="62"/>
                  </a:cubicBezTo>
                  <a:cubicBezTo>
                    <a:pt x="5" y="63"/>
                    <a:pt x="4" y="64"/>
                    <a:pt x="4" y="65"/>
                  </a:cubicBezTo>
                  <a:cubicBezTo>
                    <a:pt x="3" y="66"/>
                    <a:pt x="2" y="67"/>
                    <a:pt x="2" y="68"/>
                  </a:cubicBezTo>
                  <a:cubicBezTo>
                    <a:pt x="0" y="75"/>
                    <a:pt x="8" y="84"/>
                    <a:pt x="19" y="87"/>
                  </a:cubicBezTo>
                  <a:cubicBezTo>
                    <a:pt x="22" y="88"/>
                    <a:pt x="25" y="88"/>
                    <a:pt x="27" y="88"/>
                  </a:cubicBezTo>
                  <a:cubicBezTo>
                    <a:pt x="28" y="88"/>
                    <a:pt x="29" y="88"/>
                    <a:pt x="30" y="88"/>
                  </a:cubicBezTo>
                  <a:cubicBezTo>
                    <a:pt x="31" y="88"/>
                    <a:pt x="33" y="87"/>
                    <a:pt x="34" y="87"/>
                  </a:cubicBezTo>
                  <a:cubicBezTo>
                    <a:pt x="37" y="86"/>
                    <a:pt x="39" y="85"/>
                    <a:pt x="41" y="83"/>
                  </a:cubicBezTo>
                  <a:cubicBezTo>
                    <a:pt x="41" y="83"/>
                    <a:pt x="41" y="83"/>
                    <a:pt x="41" y="83"/>
                  </a:cubicBezTo>
                  <a:cubicBezTo>
                    <a:pt x="75" y="46"/>
                    <a:pt x="75" y="46"/>
                    <a:pt x="75" y="46"/>
                  </a:cubicBezTo>
                  <a:cubicBezTo>
                    <a:pt x="77" y="43"/>
                    <a:pt x="77" y="43"/>
                    <a:pt x="77" y="43"/>
                  </a:cubicBezTo>
                  <a:cubicBezTo>
                    <a:pt x="93" y="26"/>
                    <a:pt x="93" y="26"/>
                    <a:pt x="93" y="26"/>
                  </a:cubicBezTo>
                  <a:cubicBezTo>
                    <a:pt x="94" y="25"/>
                    <a:pt x="94" y="25"/>
                    <a:pt x="94" y="25"/>
                  </a:cubicBezTo>
                  <a:cubicBezTo>
                    <a:pt x="131" y="21"/>
                    <a:pt x="131" y="21"/>
                    <a:pt x="131" y="21"/>
                  </a:cubicBezTo>
                  <a:cubicBezTo>
                    <a:pt x="131" y="0"/>
                    <a:pt x="131" y="0"/>
                    <a:pt x="13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0">
              <a:extLst>
                <a:ext uri="{FF2B5EF4-FFF2-40B4-BE49-F238E27FC236}">
                  <a16:creationId xmlns:a16="http://schemas.microsoft.com/office/drawing/2014/main" id="{9FC08002-FC95-4291-B711-C061CD03C3FA}"/>
                </a:ext>
              </a:extLst>
            </p:cNvPr>
            <p:cNvSpPr>
              <a:spLocks/>
            </p:cNvSpPr>
            <p:nvPr/>
          </p:nvSpPr>
          <p:spPr bwMode="auto">
            <a:xfrm>
              <a:off x="5545" y="5082"/>
              <a:ext cx="354" cy="120"/>
            </a:xfrm>
            <a:custGeom>
              <a:avLst/>
              <a:gdLst>
                <a:gd name="T0" fmla="*/ 121 w 207"/>
                <a:gd name="T1" fmla="*/ 0 h 70"/>
                <a:gd name="T2" fmla="*/ 121 w 207"/>
                <a:gd name="T3" fmla="*/ 0 h 70"/>
                <a:gd name="T4" fmla="*/ 99 w 207"/>
                <a:gd name="T5" fmla="*/ 16 h 70"/>
                <a:gd name="T6" fmla="*/ 78 w 207"/>
                <a:gd name="T7" fmla="*/ 30 h 70"/>
                <a:gd name="T8" fmla="*/ 76 w 207"/>
                <a:gd name="T9" fmla="*/ 32 h 70"/>
                <a:gd name="T10" fmla="*/ 43 w 207"/>
                <a:gd name="T11" fmla="*/ 56 h 70"/>
                <a:gd name="T12" fmla="*/ 29 w 207"/>
                <a:gd name="T13" fmla="*/ 40 h 70"/>
                <a:gd name="T14" fmla="*/ 16 w 207"/>
                <a:gd name="T15" fmla="*/ 37 h 70"/>
                <a:gd name="T16" fmla="*/ 9 w 207"/>
                <a:gd name="T17" fmla="*/ 38 h 70"/>
                <a:gd name="T18" fmla="*/ 6 w 207"/>
                <a:gd name="T19" fmla="*/ 40 h 70"/>
                <a:gd name="T20" fmla="*/ 4 w 207"/>
                <a:gd name="T21" fmla="*/ 43 h 70"/>
                <a:gd name="T22" fmla="*/ 17 w 207"/>
                <a:gd name="T23" fmla="*/ 64 h 70"/>
                <a:gd name="T24" fmla="*/ 27 w 207"/>
                <a:gd name="T25" fmla="*/ 68 h 70"/>
                <a:gd name="T26" fmla="*/ 30 w 207"/>
                <a:gd name="T27" fmla="*/ 68 h 70"/>
                <a:gd name="T28" fmla="*/ 31 w 207"/>
                <a:gd name="T29" fmla="*/ 68 h 70"/>
                <a:gd name="T30" fmla="*/ 39 w 207"/>
                <a:gd name="T31" fmla="*/ 65 h 70"/>
                <a:gd name="T32" fmla="*/ 39 w 207"/>
                <a:gd name="T33" fmla="*/ 65 h 70"/>
                <a:gd name="T34" fmla="*/ 80 w 207"/>
                <a:gd name="T35" fmla="*/ 36 h 70"/>
                <a:gd name="T36" fmla="*/ 82 w 207"/>
                <a:gd name="T37" fmla="*/ 34 h 70"/>
                <a:gd name="T38" fmla="*/ 102 w 207"/>
                <a:gd name="T39" fmla="*/ 20 h 70"/>
                <a:gd name="T40" fmla="*/ 102 w 207"/>
                <a:gd name="T41" fmla="*/ 19 h 70"/>
                <a:gd name="T42" fmla="*/ 173 w 207"/>
                <a:gd name="T43" fmla="*/ 27 h 70"/>
                <a:gd name="T44" fmla="*/ 130 w 207"/>
                <a:gd name="T45" fmla="*/ 58 h 70"/>
                <a:gd name="T46" fmla="*/ 119 w 207"/>
                <a:gd name="T47" fmla="*/ 44 h 70"/>
                <a:gd name="T48" fmla="*/ 116 w 207"/>
                <a:gd name="T49" fmla="*/ 42 h 70"/>
                <a:gd name="T50" fmla="*/ 103 w 207"/>
                <a:gd name="T51" fmla="*/ 39 h 70"/>
                <a:gd name="T52" fmla="*/ 93 w 207"/>
                <a:gd name="T53" fmla="*/ 42 h 70"/>
                <a:gd name="T54" fmla="*/ 91 w 207"/>
                <a:gd name="T55" fmla="*/ 44 h 70"/>
                <a:gd name="T56" fmla="*/ 91 w 207"/>
                <a:gd name="T57" fmla="*/ 45 h 70"/>
                <a:gd name="T58" fmla="*/ 104 w 207"/>
                <a:gd name="T59" fmla="*/ 66 h 70"/>
                <a:gd name="T60" fmla="*/ 117 w 207"/>
                <a:gd name="T61" fmla="*/ 70 h 70"/>
                <a:gd name="T62" fmla="*/ 126 w 207"/>
                <a:gd name="T63" fmla="*/ 67 h 70"/>
                <a:gd name="T64" fmla="*/ 126 w 207"/>
                <a:gd name="T65" fmla="*/ 67 h 70"/>
                <a:gd name="T66" fmla="*/ 127 w 207"/>
                <a:gd name="T67" fmla="*/ 67 h 70"/>
                <a:gd name="T68" fmla="*/ 130 w 207"/>
                <a:gd name="T69" fmla="*/ 65 h 70"/>
                <a:gd name="T70" fmla="*/ 133 w 207"/>
                <a:gd name="T71" fmla="*/ 62 h 70"/>
                <a:gd name="T72" fmla="*/ 181 w 207"/>
                <a:gd name="T73" fmla="*/ 27 h 70"/>
                <a:gd name="T74" fmla="*/ 181 w 207"/>
                <a:gd name="T75" fmla="*/ 27 h 70"/>
                <a:gd name="T76" fmla="*/ 184 w 207"/>
                <a:gd name="T77" fmla="*/ 25 h 70"/>
                <a:gd name="T78" fmla="*/ 187 w 207"/>
                <a:gd name="T79" fmla="*/ 23 h 70"/>
                <a:gd name="T80" fmla="*/ 201 w 207"/>
                <a:gd name="T81" fmla="*/ 13 h 70"/>
                <a:gd name="T82" fmla="*/ 207 w 207"/>
                <a:gd name="T83" fmla="*/ 8 h 70"/>
                <a:gd name="T84" fmla="*/ 200 w 207"/>
                <a:gd name="T85" fmla="*/ 8 h 70"/>
                <a:gd name="T86" fmla="*/ 141 w 207"/>
                <a:gd name="T87" fmla="*/ 2 h 70"/>
                <a:gd name="T88" fmla="*/ 134 w 207"/>
                <a:gd name="T89" fmla="*/ 1 h 70"/>
                <a:gd name="T90" fmla="*/ 121 w 207"/>
                <a:gd name="T91" fmla="*/ 0 h 70"/>
                <a:gd name="T92" fmla="*/ 121 w 207"/>
                <a:gd name="T93" fmla="*/ 0 h 70"/>
                <a:gd name="T94" fmla="*/ 121 w 207"/>
                <a:gd name="T9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7" h="70">
                  <a:moveTo>
                    <a:pt x="121" y="0"/>
                  </a:moveTo>
                  <a:cubicBezTo>
                    <a:pt x="121" y="0"/>
                    <a:pt x="121" y="0"/>
                    <a:pt x="121" y="0"/>
                  </a:cubicBezTo>
                  <a:cubicBezTo>
                    <a:pt x="99" y="16"/>
                    <a:pt x="99" y="16"/>
                    <a:pt x="99" y="16"/>
                  </a:cubicBezTo>
                  <a:cubicBezTo>
                    <a:pt x="78" y="30"/>
                    <a:pt x="78" y="30"/>
                    <a:pt x="78" y="30"/>
                  </a:cubicBezTo>
                  <a:cubicBezTo>
                    <a:pt x="76" y="32"/>
                    <a:pt x="76" y="32"/>
                    <a:pt x="76" y="32"/>
                  </a:cubicBezTo>
                  <a:cubicBezTo>
                    <a:pt x="43" y="56"/>
                    <a:pt x="43" y="56"/>
                    <a:pt x="43" y="56"/>
                  </a:cubicBezTo>
                  <a:cubicBezTo>
                    <a:pt x="42" y="50"/>
                    <a:pt x="37" y="44"/>
                    <a:pt x="29" y="40"/>
                  </a:cubicBezTo>
                  <a:cubicBezTo>
                    <a:pt x="24" y="38"/>
                    <a:pt x="20" y="37"/>
                    <a:pt x="16" y="37"/>
                  </a:cubicBezTo>
                  <a:cubicBezTo>
                    <a:pt x="13" y="37"/>
                    <a:pt x="11" y="37"/>
                    <a:pt x="9" y="38"/>
                  </a:cubicBezTo>
                  <a:cubicBezTo>
                    <a:pt x="8" y="38"/>
                    <a:pt x="7" y="39"/>
                    <a:pt x="6" y="40"/>
                  </a:cubicBezTo>
                  <a:cubicBezTo>
                    <a:pt x="5" y="40"/>
                    <a:pt x="4" y="41"/>
                    <a:pt x="4" y="43"/>
                  </a:cubicBezTo>
                  <a:cubicBezTo>
                    <a:pt x="0" y="49"/>
                    <a:pt x="6" y="59"/>
                    <a:pt x="17" y="64"/>
                  </a:cubicBezTo>
                  <a:cubicBezTo>
                    <a:pt x="20" y="66"/>
                    <a:pt x="23" y="67"/>
                    <a:pt x="27" y="68"/>
                  </a:cubicBezTo>
                  <a:cubicBezTo>
                    <a:pt x="28" y="68"/>
                    <a:pt x="29" y="68"/>
                    <a:pt x="30" y="68"/>
                  </a:cubicBezTo>
                  <a:cubicBezTo>
                    <a:pt x="30" y="68"/>
                    <a:pt x="31" y="68"/>
                    <a:pt x="31" y="68"/>
                  </a:cubicBezTo>
                  <a:cubicBezTo>
                    <a:pt x="34" y="68"/>
                    <a:pt x="37" y="67"/>
                    <a:pt x="39" y="65"/>
                  </a:cubicBezTo>
                  <a:cubicBezTo>
                    <a:pt x="39" y="65"/>
                    <a:pt x="39" y="65"/>
                    <a:pt x="39" y="65"/>
                  </a:cubicBezTo>
                  <a:cubicBezTo>
                    <a:pt x="80" y="36"/>
                    <a:pt x="80" y="36"/>
                    <a:pt x="80" y="36"/>
                  </a:cubicBezTo>
                  <a:cubicBezTo>
                    <a:pt x="82" y="34"/>
                    <a:pt x="82" y="34"/>
                    <a:pt x="82" y="34"/>
                  </a:cubicBezTo>
                  <a:cubicBezTo>
                    <a:pt x="102" y="20"/>
                    <a:pt x="102" y="20"/>
                    <a:pt x="102" y="20"/>
                  </a:cubicBezTo>
                  <a:cubicBezTo>
                    <a:pt x="102" y="19"/>
                    <a:pt x="102" y="19"/>
                    <a:pt x="102" y="19"/>
                  </a:cubicBezTo>
                  <a:cubicBezTo>
                    <a:pt x="173" y="27"/>
                    <a:pt x="173" y="27"/>
                    <a:pt x="173" y="27"/>
                  </a:cubicBezTo>
                  <a:cubicBezTo>
                    <a:pt x="130" y="58"/>
                    <a:pt x="130" y="58"/>
                    <a:pt x="130" y="58"/>
                  </a:cubicBezTo>
                  <a:cubicBezTo>
                    <a:pt x="129" y="53"/>
                    <a:pt x="125" y="48"/>
                    <a:pt x="119" y="44"/>
                  </a:cubicBezTo>
                  <a:cubicBezTo>
                    <a:pt x="118" y="43"/>
                    <a:pt x="117" y="43"/>
                    <a:pt x="116" y="42"/>
                  </a:cubicBezTo>
                  <a:cubicBezTo>
                    <a:pt x="111" y="40"/>
                    <a:pt x="107" y="39"/>
                    <a:pt x="103" y="39"/>
                  </a:cubicBezTo>
                  <a:cubicBezTo>
                    <a:pt x="99" y="39"/>
                    <a:pt x="95" y="40"/>
                    <a:pt x="93" y="42"/>
                  </a:cubicBezTo>
                  <a:cubicBezTo>
                    <a:pt x="92" y="42"/>
                    <a:pt x="91" y="43"/>
                    <a:pt x="91" y="44"/>
                  </a:cubicBezTo>
                  <a:cubicBezTo>
                    <a:pt x="91" y="45"/>
                    <a:pt x="91" y="45"/>
                    <a:pt x="91" y="45"/>
                  </a:cubicBezTo>
                  <a:cubicBezTo>
                    <a:pt x="87" y="51"/>
                    <a:pt x="93" y="61"/>
                    <a:pt x="104" y="66"/>
                  </a:cubicBezTo>
                  <a:cubicBezTo>
                    <a:pt x="108" y="69"/>
                    <a:pt x="113" y="70"/>
                    <a:pt x="117" y="70"/>
                  </a:cubicBezTo>
                  <a:cubicBezTo>
                    <a:pt x="120" y="70"/>
                    <a:pt x="123" y="69"/>
                    <a:pt x="126" y="67"/>
                  </a:cubicBezTo>
                  <a:cubicBezTo>
                    <a:pt x="126" y="67"/>
                    <a:pt x="126" y="67"/>
                    <a:pt x="126" y="67"/>
                  </a:cubicBezTo>
                  <a:cubicBezTo>
                    <a:pt x="127" y="67"/>
                    <a:pt x="127" y="67"/>
                    <a:pt x="127" y="67"/>
                  </a:cubicBezTo>
                  <a:cubicBezTo>
                    <a:pt x="130" y="65"/>
                    <a:pt x="130" y="65"/>
                    <a:pt x="130" y="65"/>
                  </a:cubicBezTo>
                  <a:cubicBezTo>
                    <a:pt x="133" y="62"/>
                    <a:pt x="133" y="62"/>
                    <a:pt x="133" y="62"/>
                  </a:cubicBezTo>
                  <a:cubicBezTo>
                    <a:pt x="181" y="27"/>
                    <a:pt x="181" y="27"/>
                    <a:pt x="181" y="27"/>
                  </a:cubicBezTo>
                  <a:cubicBezTo>
                    <a:pt x="181" y="27"/>
                    <a:pt x="181" y="27"/>
                    <a:pt x="181" y="27"/>
                  </a:cubicBezTo>
                  <a:cubicBezTo>
                    <a:pt x="184" y="25"/>
                    <a:pt x="184" y="25"/>
                    <a:pt x="184" y="25"/>
                  </a:cubicBezTo>
                  <a:cubicBezTo>
                    <a:pt x="187" y="23"/>
                    <a:pt x="187" y="23"/>
                    <a:pt x="187" y="23"/>
                  </a:cubicBezTo>
                  <a:cubicBezTo>
                    <a:pt x="201" y="13"/>
                    <a:pt x="201" y="13"/>
                    <a:pt x="201" y="13"/>
                  </a:cubicBezTo>
                  <a:cubicBezTo>
                    <a:pt x="207" y="8"/>
                    <a:pt x="207" y="8"/>
                    <a:pt x="207" y="8"/>
                  </a:cubicBezTo>
                  <a:cubicBezTo>
                    <a:pt x="200" y="8"/>
                    <a:pt x="200" y="8"/>
                    <a:pt x="200" y="8"/>
                  </a:cubicBezTo>
                  <a:cubicBezTo>
                    <a:pt x="141" y="2"/>
                    <a:pt x="141" y="2"/>
                    <a:pt x="141" y="2"/>
                  </a:cubicBezTo>
                  <a:cubicBezTo>
                    <a:pt x="134" y="1"/>
                    <a:pt x="134" y="1"/>
                    <a:pt x="134" y="1"/>
                  </a:cubicBezTo>
                  <a:cubicBezTo>
                    <a:pt x="121" y="0"/>
                    <a:pt x="121" y="0"/>
                    <a:pt x="121" y="0"/>
                  </a:cubicBezTo>
                  <a:cubicBezTo>
                    <a:pt x="121" y="0"/>
                    <a:pt x="121" y="0"/>
                    <a:pt x="121" y="0"/>
                  </a:cubicBezTo>
                  <a:cubicBezTo>
                    <a:pt x="121" y="0"/>
                    <a:pt x="121"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a:extLst>
                <a:ext uri="{FF2B5EF4-FFF2-40B4-BE49-F238E27FC236}">
                  <a16:creationId xmlns:a16="http://schemas.microsoft.com/office/drawing/2014/main" id="{9D8388C7-018C-4323-9333-31C9630CAF8B}"/>
                </a:ext>
              </a:extLst>
            </p:cNvPr>
            <p:cNvSpPr>
              <a:spLocks/>
            </p:cNvSpPr>
            <p:nvPr/>
          </p:nvSpPr>
          <p:spPr bwMode="auto">
            <a:xfrm>
              <a:off x="5373" y="3656"/>
              <a:ext cx="244" cy="282"/>
            </a:xfrm>
            <a:custGeom>
              <a:avLst/>
              <a:gdLst>
                <a:gd name="T0" fmla="*/ 5 w 143"/>
                <a:gd name="T1" fmla="*/ 0 h 165"/>
                <a:gd name="T2" fmla="*/ 5 w 143"/>
                <a:gd name="T3" fmla="*/ 0 h 165"/>
                <a:gd name="T4" fmla="*/ 0 w 143"/>
                <a:gd name="T5" fmla="*/ 7 h 165"/>
                <a:gd name="T6" fmla="*/ 8 w 143"/>
                <a:gd name="T7" fmla="*/ 13 h 165"/>
                <a:gd name="T8" fmla="*/ 11 w 143"/>
                <a:gd name="T9" fmla="*/ 15 h 165"/>
                <a:gd name="T10" fmla="*/ 57 w 143"/>
                <a:gd name="T11" fmla="*/ 53 h 165"/>
                <a:gd name="T12" fmla="*/ 59 w 143"/>
                <a:gd name="T13" fmla="*/ 54 h 165"/>
                <a:gd name="T14" fmla="*/ 106 w 143"/>
                <a:gd name="T15" fmla="*/ 92 h 165"/>
                <a:gd name="T16" fmla="*/ 108 w 143"/>
                <a:gd name="T17" fmla="*/ 93 h 165"/>
                <a:gd name="T18" fmla="*/ 117 w 143"/>
                <a:gd name="T19" fmla="*/ 100 h 165"/>
                <a:gd name="T20" fmla="*/ 98 w 143"/>
                <a:gd name="T21" fmla="*/ 128 h 165"/>
                <a:gd name="T22" fmla="*/ 112 w 143"/>
                <a:gd name="T23" fmla="*/ 165 h 165"/>
                <a:gd name="T24" fmla="*/ 115 w 143"/>
                <a:gd name="T25" fmla="*/ 165 h 165"/>
                <a:gd name="T26" fmla="*/ 115 w 143"/>
                <a:gd name="T27" fmla="*/ 165 h 165"/>
                <a:gd name="T28" fmla="*/ 140 w 143"/>
                <a:gd name="T29" fmla="*/ 136 h 165"/>
                <a:gd name="T30" fmla="*/ 132 w 143"/>
                <a:gd name="T31" fmla="*/ 103 h 165"/>
                <a:gd name="T32" fmla="*/ 132 w 143"/>
                <a:gd name="T33" fmla="*/ 103 h 165"/>
                <a:gd name="T34" fmla="*/ 112 w 143"/>
                <a:gd name="T35" fmla="*/ 87 h 165"/>
                <a:gd name="T36" fmla="*/ 110 w 143"/>
                <a:gd name="T37" fmla="*/ 85 h 165"/>
                <a:gd name="T38" fmla="*/ 64 w 143"/>
                <a:gd name="T39" fmla="*/ 48 h 165"/>
                <a:gd name="T40" fmla="*/ 61 w 143"/>
                <a:gd name="T41" fmla="*/ 46 h 165"/>
                <a:gd name="T42" fmla="*/ 15 w 143"/>
                <a:gd name="T43" fmla="*/ 9 h 165"/>
                <a:gd name="T44" fmla="*/ 13 w 143"/>
                <a:gd name="T45" fmla="*/ 7 h 165"/>
                <a:gd name="T46" fmla="*/ 5 w 143"/>
                <a:gd name="T4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65">
                  <a:moveTo>
                    <a:pt x="5" y="0"/>
                  </a:moveTo>
                  <a:cubicBezTo>
                    <a:pt x="5" y="0"/>
                    <a:pt x="5" y="0"/>
                    <a:pt x="5" y="0"/>
                  </a:cubicBezTo>
                  <a:cubicBezTo>
                    <a:pt x="0" y="7"/>
                    <a:pt x="0" y="7"/>
                    <a:pt x="0" y="7"/>
                  </a:cubicBezTo>
                  <a:cubicBezTo>
                    <a:pt x="8" y="13"/>
                    <a:pt x="8" y="13"/>
                    <a:pt x="8" y="13"/>
                  </a:cubicBezTo>
                  <a:cubicBezTo>
                    <a:pt x="11" y="15"/>
                    <a:pt x="11" y="15"/>
                    <a:pt x="11" y="15"/>
                  </a:cubicBezTo>
                  <a:cubicBezTo>
                    <a:pt x="57" y="53"/>
                    <a:pt x="57" y="53"/>
                    <a:pt x="57" y="53"/>
                  </a:cubicBezTo>
                  <a:cubicBezTo>
                    <a:pt x="59" y="54"/>
                    <a:pt x="59" y="54"/>
                    <a:pt x="59" y="54"/>
                  </a:cubicBezTo>
                  <a:cubicBezTo>
                    <a:pt x="106" y="92"/>
                    <a:pt x="106" y="92"/>
                    <a:pt x="106" y="92"/>
                  </a:cubicBezTo>
                  <a:cubicBezTo>
                    <a:pt x="108" y="93"/>
                    <a:pt x="108" y="93"/>
                    <a:pt x="108" y="93"/>
                  </a:cubicBezTo>
                  <a:cubicBezTo>
                    <a:pt x="117" y="100"/>
                    <a:pt x="117" y="100"/>
                    <a:pt x="117" y="100"/>
                  </a:cubicBezTo>
                  <a:cubicBezTo>
                    <a:pt x="108" y="104"/>
                    <a:pt x="101" y="114"/>
                    <a:pt x="98" y="128"/>
                  </a:cubicBezTo>
                  <a:cubicBezTo>
                    <a:pt x="94" y="146"/>
                    <a:pt x="101" y="162"/>
                    <a:pt x="112" y="165"/>
                  </a:cubicBezTo>
                  <a:cubicBezTo>
                    <a:pt x="113" y="165"/>
                    <a:pt x="114" y="165"/>
                    <a:pt x="115" y="165"/>
                  </a:cubicBezTo>
                  <a:cubicBezTo>
                    <a:pt x="115" y="165"/>
                    <a:pt x="115" y="165"/>
                    <a:pt x="115" y="165"/>
                  </a:cubicBezTo>
                  <a:cubicBezTo>
                    <a:pt x="126" y="165"/>
                    <a:pt x="136" y="153"/>
                    <a:pt x="140" y="136"/>
                  </a:cubicBezTo>
                  <a:cubicBezTo>
                    <a:pt x="143" y="122"/>
                    <a:pt x="139" y="109"/>
                    <a:pt x="132" y="103"/>
                  </a:cubicBezTo>
                  <a:cubicBezTo>
                    <a:pt x="132" y="103"/>
                    <a:pt x="132" y="103"/>
                    <a:pt x="132" y="103"/>
                  </a:cubicBezTo>
                  <a:cubicBezTo>
                    <a:pt x="112" y="87"/>
                    <a:pt x="112" y="87"/>
                    <a:pt x="112" y="87"/>
                  </a:cubicBezTo>
                  <a:cubicBezTo>
                    <a:pt x="110" y="85"/>
                    <a:pt x="110" y="85"/>
                    <a:pt x="110" y="85"/>
                  </a:cubicBezTo>
                  <a:cubicBezTo>
                    <a:pt x="64" y="48"/>
                    <a:pt x="64" y="48"/>
                    <a:pt x="64" y="48"/>
                  </a:cubicBezTo>
                  <a:cubicBezTo>
                    <a:pt x="61" y="46"/>
                    <a:pt x="61" y="46"/>
                    <a:pt x="61" y="46"/>
                  </a:cubicBezTo>
                  <a:cubicBezTo>
                    <a:pt x="15" y="9"/>
                    <a:pt x="15" y="9"/>
                    <a:pt x="15" y="9"/>
                  </a:cubicBezTo>
                  <a:cubicBezTo>
                    <a:pt x="13" y="7"/>
                    <a:pt x="13" y="7"/>
                    <a:pt x="13" y="7"/>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a:extLst>
                <a:ext uri="{FF2B5EF4-FFF2-40B4-BE49-F238E27FC236}">
                  <a16:creationId xmlns:a16="http://schemas.microsoft.com/office/drawing/2014/main" id="{D343299D-02A9-4E72-982D-9870E774F40E}"/>
                </a:ext>
              </a:extLst>
            </p:cNvPr>
            <p:cNvSpPr>
              <a:spLocks/>
            </p:cNvSpPr>
            <p:nvPr/>
          </p:nvSpPr>
          <p:spPr bwMode="auto">
            <a:xfrm>
              <a:off x="4913" y="4402"/>
              <a:ext cx="157" cy="323"/>
            </a:xfrm>
            <a:custGeom>
              <a:avLst/>
              <a:gdLst>
                <a:gd name="T0" fmla="*/ 84 w 92"/>
                <a:gd name="T1" fmla="*/ 0 h 189"/>
                <a:gd name="T2" fmla="*/ 84 w 92"/>
                <a:gd name="T3" fmla="*/ 0 h 189"/>
                <a:gd name="T4" fmla="*/ 82 w 92"/>
                <a:gd name="T5" fmla="*/ 11 h 189"/>
                <a:gd name="T6" fmla="*/ 82 w 92"/>
                <a:gd name="T7" fmla="*/ 14 h 189"/>
                <a:gd name="T8" fmla="*/ 73 w 92"/>
                <a:gd name="T9" fmla="*/ 73 h 189"/>
                <a:gd name="T10" fmla="*/ 72 w 92"/>
                <a:gd name="T11" fmla="*/ 76 h 189"/>
                <a:gd name="T12" fmla="*/ 64 w 92"/>
                <a:gd name="T13" fmla="*/ 134 h 189"/>
                <a:gd name="T14" fmla="*/ 63 w 92"/>
                <a:gd name="T15" fmla="*/ 138 h 189"/>
                <a:gd name="T16" fmla="*/ 62 w 92"/>
                <a:gd name="T17" fmla="*/ 149 h 189"/>
                <a:gd name="T18" fmla="*/ 44 w 92"/>
                <a:gd name="T19" fmla="*/ 144 h 189"/>
                <a:gd name="T20" fmla="*/ 29 w 92"/>
                <a:gd name="T21" fmla="*/ 146 h 189"/>
                <a:gd name="T22" fmla="*/ 4 w 92"/>
                <a:gd name="T23" fmla="*/ 177 h 189"/>
                <a:gd name="T24" fmla="*/ 27 w 92"/>
                <a:gd name="T25" fmla="*/ 189 h 189"/>
                <a:gd name="T26" fmla="*/ 42 w 92"/>
                <a:gd name="T27" fmla="*/ 186 h 189"/>
                <a:gd name="T28" fmla="*/ 67 w 92"/>
                <a:gd name="T29" fmla="*/ 163 h 189"/>
                <a:gd name="T30" fmla="*/ 67 w 92"/>
                <a:gd name="T31" fmla="*/ 163 h 189"/>
                <a:gd name="T32" fmla="*/ 71 w 92"/>
                <a:gd name="T33" fmla="*/ 138 h 189"/>
                <a:gd name="T34" fmla="*/ 72 w 92"/>
                <a:gd name="T35" fmla="*/ 135 h 189"/>
                <a:gd name="T36" fmla="*/ 80 w 92"/>
                <a:gd name="T37" fmla="*/ 76 h 189"/>
                <a:gd name="T38" fmla="*/ 81 w 92"/>
                <a:gd name="T39" fmla="*/ 73 h 189"/>
                <a:gd name="T40" fmla="*/ 90 w 92"/>
                <a:gd name="T41" fmla="*/ 15 h 189"/>
                <a:gd name="T42" fmla="*/ 90 w 92"/>
                <a:gd name="T43" fmla="*/ 12 h 189"/>
                <a:gd name="T44" fmla="*/ 92 w 92"/>
                <a:gd name="T45" fmla="*/ 1 h 189"/>
                <a:gd name="T46" fmla="*/ 84 w 92"/>
                <a:gd name="T4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89">
                  <a:moveTo>
                    <a:pt x="84" y="0"/>
                  </a:moveTo>
                  <a:cubicBezTo>
                    <a:pt x="84" y="0"/>
                    <a:pt x="84" y="0"/>
                    <a:pt x="84" y="0"/>
                  </a:cubicBezTo>
                  <a:cubicBezTo>
                    <a:pt x="82" y="11"/>
                    <a:pt x="82" y="11"/>
                    <a:pt x="82" y="11"/>
                  </a:cubicBezTo>
                  <a:cubicBezTo>
                    <a:pt x="82" y="14"/>
                    <a:pt x="82" y="14"/>
                    <a:pt x="82" y="14"/>
                  </a:cubicBezTo>
                  <a:cubicBezTo>
                    <a:pt x="73" y="73"/>
                    <a:pt x="73" y="73"/>
                    <a:pt x="73" y="73"/>
                  </a:cubicBezTo>
                  <a:cubicBezTo>
                    <a:pt x="72" y="76"/>
                    <a:pt x="72" y="76"/>
                    <a:pt x="72" y="76"/>
                  </a:cubicBezTo>
                  <a:cubicBezTo>
                    <a:pt x="64" y="134"/>
                    <a:pt x="64" y="134"/>
                    <a:pt x="64" y="134"/>
                  </a:cubicBezTo>
                  <a:cubicBezTo>
                    <a:pt x="63" y="138"/>
                    <a:pt x="63" y="138"/>
                    <a:pt x="63" y="138"/>
                  </a:cubicBezTo>
                  <a:cubicBezTo>
                    <a:pt x="62" y="149"/>
                    <a:pt x="62" y="149"/>
                    <a:pt x="62" y="149"/>
                  </a:cubicBezTo>
                  <a:cubicBezTo>
                    <a:pt x="57" y="145"/>
                    <a:pt x="51" y="144"/>
                    <a:pt x="44" y="144"/>
                  </a:cubicBezTo>
                  <a:cubicBezTo>
                    <a:pt x="39" y="144"/>
                    <a:pt x="34" y="144"/>
                    <a:pt x="29" y="146"/>
                  </a:cubicBezTo>
                  <a:cubicBezTo>
                    <a:pt x="11" y="152"/>
                    <a:pt x="0" y="166"/>
                    <a:pt x="4" y="177"/>
                  </a:cubicBezTo>
                  <a:cubicBezTo>
                    <a:pt x="6" y="185"/>
                    <a:pt x="16" y="189"/>
                    <a:pt x="27" y="189"/>
                  </a:cubicBezTo>
                  <a:cubicBezTo>
                    <a:pt x="32" y="189"/>
                    <a:pt x="37" y="188"/>
                    <a:pt x="42" y="186"/>
                  </a:cubicBezTo>
                  <a:cubicBezTo>
                    <a:pt x="56" y="182"/>
                    <a:pt x="66" y="172"/>
                    <a:pt x="67" y="163"/>
                  </a:cubicBezTo>
                  <a:cubicBezTo>
                    <a:pt x="67" y="163"/>
                    <a:pt x="67" y="163"/>
                    <a:pt x="67" y="163"/>
                  </a:cubicBezTo>
                  <a:cubicBezTo>
                    <a:pt x="71" y="138"/>
                    <a:pt x="71" y="138"/>
                    <a:pt x="71" y="138"/>
                  </a:cubicBezTo>
                  <a:cubicBezTo>
                    <a:pt x="72" y="135"/>
                    <a:pt x="72" y="135"/>
                    <a:pt x="72" y="135"/>
                  </a:cubicBezTo>
                  <a:cubicBezTo>
                    <a:pt x="80" y="76"/>
                    <a:pt x="80" y="76"/>
                    <a:pt x="80" y="76"/>
                  </a:cubicBezTo>
                  <a:cubicBezTo>
                    <a:pt x="81" y="73"/>
                    <a:pt x="81" y="73"/>
                    <a:pt x="81" y="73"/>
                  </a:cubicBezTo>
                  <a:cubicBezTo>
                    <a:pt x="90" y="15"/>
                    <a:pt x="90" y="15"/>
                    <a:pt x="90" y="15"/>
                  </a:cubicBezTo>
                  <a:cubicBezTo>
                    <a:pt x="90" y="12"/>
                    <a:pt x="90" y="12"/>
                    <a:pt x="90" y="12"/>
                  </a:cubicBezTo>
                  <a:cubicBezTo>
                    <a:pt x="92" y="1"/>
                    <a:pt x="92" y="1"/>
                    <a:pt x="92" y="1"/>
                  </a:cubicBezTo>
                  <a:cubicBezTo>
                    <a:pt x="84" y="0"/>
                    <a:pt x="84" y="0"/>
                    <a:pt x="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a:extLst>
                <a:ext uri="{FF2B5EF4-FFF2-40B4-BE49-F238E27FC236}">
                  <a16:creationId xmlns:a16="http://schemas.microsoft.com/office/drawing/2014/main" id="{72293015-ADFF-44EA-ABE0-BF07AE2C191B}"/>
                </a:ext>
              </a:extLst>
            </p:cNvPr>
            <p:cNvSpPr>
              <a:spLocks/>
            </p:cNvSpPr>
            <p:nvPr/>
          </p:nvSpPr>
          <p:spPr bwMode="auto">
            <a:xfrm>
              <a:off x="4898" y="5101"/>
              <a:ext cx="73" cy="224"/>
            </a:xfrm>
            <a:custGeom>
              <a:avLst/>
              <a:gdLst>
                <a:gd name="T0" fmla="*/ 5 w 43"/>
                <a:gd name="T1" fmla="*/ 0 h 131"/>
                <a:gd name="T2" fmla="*/ 5 w 43"/>
                <a:gd name="T3" fmla="*/ 0 h 131"/>
                <a:gd name="T4" fmla="*/ 0 w 43"/>
                <a:gd name="T5" fmla="*/ 2 h 131"/>
                <a:gd name="T6" fmla="*/ 2 w 43"/>
                <a:gd name="T7" fmla="*/ 9 h 131"/>
                <a:gd name="T8" fmla="*/ 3 w 43"/>
                <a:gd name="T9" fmla="*/ 10 h 131"/>
                <a:gd name="T10" fmla="*/ 17 w 43"/>
                <a:gd name="T11" fmla="*/ 47 h 131"/>
                <a:gd name="T12" fmla="*/ 17 w 43"/>
                <a:gd name="T13" fmla="*/ 49 h 131"/>
                <a:gd name="T14" fmla="*/ 31 w 43"/>
                <a:gd name="T15" fmla="*/ 85 h 131"/>
                <a:gd name="T16" fmla="*/ 32 w 43"/>
                <a:gd name="T17" fmla="*/ 87 h 131"/>
                <a:gd name="T18" fmla="*/ 34 w 43"/>
                <a:gd name="T19" fmla="*/ 94 h 131"/>
                <a:gd name="T20" fmla="*/ 33 w 43"/>
                <a:gd name="T21" fmla="*/ 94 h 131"/>
                <a:gd name="T22" fmla="*/ 15 w 43"/>
                <a:gd name="T23" fmla="*/ 103 h 131"/>
                <a:gd name="T24" fmla="*/ 11 w 43"/>
                <a:gd name="T25" fmla="*/ 128 h 131"/>
                <a:gd name="T26" fmla="*/ 18 w 43"/>
                <a:gd name="T27" fmla="*/ 131 h 131"/>
                <a:gd name="T28" fmla="*/ 35 w 43"/>
                <a:gd name="T29" fmla="*/ 121 h 131"/>
                <a:gd name="T30" fmla="*/ 43 w 43"/>
                <a:gd name="T31" fmla="*/ 105 h 131"/>
                <a:gd name="T32" fmla="*/ 43 w 43"/>
                <a:gd name="T33" fmla="*/ 104 h 131"/>
                <a:gd name="T34" fmla="*/ 42 w 43"/>
                <a:gd name="T35" fmla="*/ 100 h 131"/>
                <a:gd name="T36" fmla="*/ 42 w 43"/>
                <a:gd name="T37" fmla="*/ 100 h 131"/>
                <a:gd name="T38" fmla="*/ 36 w 43"/>
                <a:gd name="T39" fmla="*/ 84 h 131"/>
                <a:gd name="T40" fmla="*/ 36 w 43"/>
                <a:gd name="T41" fmla="*/ 82 h 131"/>
                <a:gd name="T42" fmla="*/ 22 w 43"/>
                <a:gd name="T43" fmla="*/ 46 h 131"/>
                <a:gd name="T44" fmla="*/ 21 w 43"/>
                <a:gd name="T45" fmla="*/ 44 h 131"/>
                <a:gd name="T46" fmla="*/ 8 w 43"/>
                <a:gd name="T47" fmla="*/ 8 h 131"/>
                <a:gd name="T48" fmla="*/ 7 w 43"/>
                <a:gd name="T49" fmla="*/ 6 h 131"/>
                <a:gd name="T50" fmla="*/ 5 w 43"/>
                <a:gd name="T5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31">
                  <a:moveTo>
                    <a:pt x="5" y="0"/>
                  </a:moveTo>
                  <a:cubicBezTo>
                    <a:pt x="5" y="0"/>
                    <a:pt x="5" y="0"/>
                    <a:pt x="5" y="0"/>
                  </a:cubicBezTo>
                  <a:cubicBezTo>
                    <a:pt x="0" y="2"/>
                    <a:pt x="0" y="2"/>
                    <a:pt x="0" y="2"/>
                  </a:cubicBezTo>
                  <a:cubicBezTo>
                    <a:pt x="2" y="9"/>
                    <a:pt x="2" y="9"/>
                    <a:pt x="2" y="9"/>
                  </a:cubicBezTo>
                  <a:cubicBezTo>
                    <a:pt x="3" y="10"/>
                    <a:pt x="3" y="10"/>
                    <a:pt x="3" y="10"/>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8"/>
                  </a:cubicBezTo>
                  <a:cubicBezTo>
                    <a:pt x="12" y="130"/>
                    <a:pt x="15" y="131"/>
                    <a:pt x="18" y="131"/>
                  </a:cubicBezTo>
                  <a:cubicBezTo>
                    <a:pt x="23" y="131"/>
                    <a:pt x="30" y="127"/>
                    <a:pt x="35" y="121"/>
                  </a:cubicBezTo>
                  <a:cubicBezTo>
                    <a:pt x="40" y="116"/>
                    <a:pt x="43" y="110"/>
                    <a:pt x="43" y="105"/>
                  </a:cubicBezTo>
                  <a:cubicBezTo>
                    <a:pt x="43" y="104"/>
                    <a:pt x="43" y="104"/>
                    <a:pt x="43" y="104"/>
                  </a:cubicBezTo>
                  <a:cubicBezTo>
                    <a:pt x="43" y="103"/>
                    <a:pt x="43" y="101"/>
                    <a:pt x="42" y="100"/>
                  </a:cubicBezTo>
                  <a:cubicBezTo>
                    <a:pt x="42" y="100"/>
                    <a:pt x="42" y="100"/>
                    <a:pt x="42" y="100"/>
                  </a:cubicBezTo>
                  <a:cubicBezTo>
                    <a:pt x="36" y="84"/>
                    <a:pt x="36" y="84"/>
                    <a:pt x="36"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5">
              <a:extLst>
                <a:ext uri="{FF2B5EF4-FFF2-40B4-BE49-F238E27FC236}">
                  <a16:creationId xmlns:a16="http://schemas.microsoft.com/office/drawing/2014/main" id="{F65D0188-A29D-447D-B5E6-DBBEC4013A1D}"/>
                </a:ext>
              </a:extLst>
            </p:cNvPr>
            <p:cNvSpPr>
              <a:spLocks/>
            </p:cNvSpPr>
            <p:nvPr/>
          </p:nvSpPr>
          <p:spPr bwMode="auto">
            <a:xfrm>
              <a:off x="4483" y="4696"/>
              <a:ext cx="73" cy="224"/>
            </a:xfrm>
            <a:custGeom>
              <a:avLst/>
              <a:gdLst>
                <a:gd name="T0" fmla="*/ 5 w 43"/>
                <a:gd name="T1" fmla="*/ 0 h 131"/>
                <a:gd name="T2" fmla="*/ 5 w 43"/>
                <a:gd name="T3" fmla="*/ 0 h 131"/>
                <a:gd name="T4" fmla="*/ 0 w 43"/>
                <a:gd name="T5" fmla="*/ 2 h 131"/>
                <a:gd name="T6" fmla="*/ 2 w 43"/>
                <a:gd name="T7" fmla="*/ 8 h 131"/>
                <a:gd name="T8" fmla="*/ 3 w 43"/>
                <a:gd name="T9" fmla="*/ 10 h 131"/>
                <a:gd name="T10" fmla="*/ 17 w 43"/>
                <a:gd name="T11" fmla="*/ 47 h 131"/>
                <a:gd name="T12" fmla="*/ 18 w 43"/>
                <a:gd name="T13" fmla="*/ 49 h 131"/>
                <a:gd name="T14" fmla="*/ 31 w 43"/>
                <a:gd name="T15" fmla="*/ 85 h 131"/>
                <a:gd name="T16" fmla="*/ 32 w 43"/>
                <a:gd name="T17" fmla="*/ 87 h 131"/>
                <a:gd name="T18" fmla="*/ 34 w 43"/>
                <a:gd name="T19" fmla="*/ 94 h 131"/>
                <a:gd name="T20" fmla="*/ 33 w 43"/>
                <a:gd name="T21" fmla="*/ 93 h 131"/>
                <a:gd name="T22" fmla="*/ 15 w 43"/>
                <a:gd name="T23" fmla="*/ 103 h 131"/>
                <a:gd name="T24" fmla="*/ 11 w 43"/>
                <a:gd name="T25" fmla="*/ 128 h 131"/>
                <a:gd name="T26" fmla="*/ 18 w 43"/>
                <a:gd name="T27" fmla="*/ 131 h 131"/>
                <a:gd name="T28" fmla="*/ 18 w 43"/>
                <a:gd name="T29" fmla="*/ 131 h 131"/>
                <a:gd name="T30" fmla="*/ 36 w 43"/>
                <a:gd name="T31" fmla="*/ 121 h 131"/>
                <a:gd name="T32" fmla="*/ 43 w 43"/>
                <a:gd name="T33" fmla="*/ 104 h 131"/>
                <a:gd name="T34" fmla="*/ 43 w 43"/>
                <a:gd name="T35" fmla="*/ 104 h 131"/>
                <a:gd name="T36" fmla="*/ 43 w 43"/>
                <a:gd name="T37" fmla="*/ 104 h 131"/>
                <a:gd name="T38" fmla="*/ 43 w 43"/>
                <a:gd name="T39" fmla="*/ 104 h 131"/>
                <a:gd name="T40" fmla="*/ 42 w 43"/>
                <a:gd name="T41" fmla="*/ 100 h 131"/>
                <a:gd name="T42" fmla="*/ 42 w 43"/>
                <a:gd name="T43" fmla="*/ 100 h 131"/>
                <a:gd name="T44" fmla="*/ 37 w 43"/>
                <a:gd name="T45" fmla="*/ 84 h 131"/>
                <a:gd name="T46" fmla="*/ 36 w 43"/>
                <a:gd name="T47" fmla="*/ 82 h 131"/>
                <a:gd name="T48" fmla="*/ 22 w 43"/>
                <a:gd name="T49" fmla="*/ 46 h 131"/>
                <a:gd name="T50" fmla="*/ 21 w 43"/>
                <a:gd name="T51" fmla="*/ 44 h 131"/>
                <a:gd name="T52" fmla="*/ 8 w 43"/>
                <a:gd name="T53" fmla="*/ 8 h 131"/>
                <a:gd name="T54" fmla="*/ 7 w 43"/>
                <a:gd name="T55" fmla="*/ 6 h 131"/>
                <a:gd name="T56" fmla="*/ 5 w 43"/>
                <a:gd name="T5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131">
                  <a:moveTo>
                    <a:pt x="5" y="0"/>
                  </a:moveTo>
                  <a:cubicBezTo>
                    <a:pt x="5" y="0"/>
                    <a:pt x="5" y="0"/>
                    <a:pt x="5" y="0"/>
                  </a:cubicBezTo>
                  <a:cubicBezTo>
                    <a:pt x="0" y="2"/>
                    <a:pt x="0" y="2"/>
                    <a:pt x="0" y="2"/>
                  </a:cubicBezTo>
                  <a:cubicBezTo>
                    <a:pt x="2" y="8"/>
                    <a:pt x="2" y="8"/>
                    <a:pt x="2" y="8"/>
                  </a:cubicBezTo>
                  <a:cubicBezTo>
                    <a:pt x="3" y="10"/>
                    <a:pt x="3" y="10"/>
                    <a:pt x="3" y="10"/>
                  </a:cubicBezTo>
                  <a:cubicBezTo>
                    <a:pt x="17" y="47"/>
                    <a:pt x="17" y="47"/>
                    <a:pt x="17" y="47"/>
                  </a:cubicBezTo>
                  <a:cubicBezTo>
                    <a:pt x="18" y="49"/>
                    <a:pt x="18" y="49"/>
                    <a:pt x="18" y="49"/>
                  </a:cubicBezTo>
                  <a:cubicBezTo>
                    <a:pt x="31" y="85"/>
                    <a:pt x="31" y="85"/>
                    <a:pt x="31" y="85"/>
                  </a:cubicBezTo>
                  <a:cubicBezTo>
                    <a:pt x="32" y="87"/>
                    <a:pt x="32" y="87"/>
                    <a:pt x="32" y="87"/>
                  </a:cubicBezTo>
                  <a:cubicBezTo>
                    <a:pt x="34" y="94"/>
                    <a:pt x="34" y="94"/>
                    <a:pt x="34" y="94"/>
                  </a:cubicBezTo>
                  <a:cubicBezTo>
                    <a:pt x="34" y="93"/>
                    <a:pt x="33" y="93"/>
                    <a:pt x="33" y="93"/>
                  </a:cubicBezTo>
                  <a:cubicBezTo>
                    <a:pt x="27" y="93"/>
                    <a:pt x="20" y="97"/>
                    <a:pt x="15" y="103"/>
                  </a:cubicBezTo>
                  <a:cubicBezTo>
                    <a:pt x="7" y="112"/>
                    <a:pt x="5" y="123"/>
                    <a:pt x="11" y="128"/>
                  </a:cubicBezTo>
                  <a:cubicBezTo>
                    <a:pt x="12" y="130"/>
                    <a:pt x="15" y="131"/>
                    <a:pt x="18" y="131"/>
                  </a:cubicBezTo>
                  <a:cubicBezTo>
                    <a:pt x="18" y="131"/>
                    <a:pt x="18" y="131"/>
                    <a:pt x="18" y="131"/>
                  </a:cubicBezTo>
                  <a:cubicBezTo>
                    <a:pt x="23" y="131"/>
                    <a:pt x="30" y="127"/>
                    <a:pt x="36" y="121"/>
                  </a:cubicBezTo>
                  <a:cubicBezTo>
                    <a:pt x="40" y="116"/>
                    <a:pt x="43" y="110"/>
                    <a:pt x="43" y="104"/>
                  </a:cubicBezTo>
                  <a:cubicBezTo>
                    <a:pt x="43" y="104"/>
                    <a:pt x="43" y="104"/>
                    <a:pt x="43" y="104"/>
                  </a:cubicBezTo>
                  <a:cubicBezTo>
                    <a:pt x="43" y="104"/>
                    <a:pt x="43" y="104"/>
                    <a:pt x="43" y="104"/>
                  </a:cubicBezTo>
                  <a:cubicBezTo>
                    <a:pt x="43" y="104"/>
                    <a:pt x="43" y="104"/>
                    <a:pt x="43" y="104"/>
                  </a:cubicBezTo>
                  <a:cubicBezTo>
                    <a:pt x="43" y="103"/>
                    <a:pt x="43" y="101"/>
                    <a:pt x="42" y="100"/>
                  </a:cubicBezTo>
                  <a:cubicBezTo>
                    <a:pt x="42" y="100"/>
                    <a:pt x="42" y="100"/>
                    <a:pt x="42" y="100"/>
                  </a:cubicBezTo>
                  <a:cubicBezTo>
                    <a:pt x="37" y="84"/>
                    <a:pt x="37" y="84"/>
                    <a:pt x="37"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7">
              <a:extLst>
                <a:ext uri="{FF2B5EF4-FFF2-40B4-BE49-F238E27FC236}">
                  <a16:creationId xmlns:a16="http://schemas.microsoft.com/office/drawing/2014/main" id="{DE1BBC43-AC38-4546-9256-B391C1CE99FB}"/>
                </a:ext>
              </a:extLst>
            </p:cNvPr>
            <p:cNvSpPr>
              <a:spLocks/>
            </p:cNvSpPr>
            <p:nvPr/>
          </p:nvSpPr>
          <p:spPr bwMode="auto">
            <a:xfrm>
              <a:off x="3207" y="5467"/>
              <a:ext cx="74" cy="224"/>
            </a:xfrm>
            <a:custGeom>
              <a:avLst/>
              <a:gdLst>
                <a:gd name="T0" fmla="*/ 5 w 43"/>
                <a:gd name="T1" fmla="*/ 0 h 131"/>
                <a:gd name="T2" fmla="*/ 5 w 43"/>
                <a:gd name="T3" fmla="*/ 0 h 131"/>
                <a:gd name="T4" fmla="*/ 0 w 43"/>
                <a:gd name="T5" fmla="*/ 2 h 131"/>
                <a:gd name="T6" fmla="*/ 0 w 43"/>
                <a:gd name="T7" fmla="*/ 2 h 131"/>
                <a:gd name="T8" fmla="*/ 2 w 43"/>
                <a:gd name="T9" fmla="*/ 9 h 131"/>
                <a:gd name="T10" fmla="*/ 3 w 43"/>
                <a:gd name="T11" fmla="*/ 11 h 131"/>
                <a:gd name="T12" fmla="*/ 17 w 43"/>
                <a:gd name="T13" fmla="*/ 47 h 131"/>
                <a:gd name="T14" fmla="*/ 17 w 43"/>
                <a:gd name="T15" fmla="*/ 49 h 131"/>
                <a:gd name="T16" fmla="*/ 31 w 43"/>
                <a:gd name="T17" fmla="*/ 85 h 131"/>
                <a:gd name="T18" fmla="*/ 32 w 43"/>
                <a:gd name="T19" fmla="*/ 87 h 131"/>
                <a:gd name="T20" fmla="*/ 34 w 43"/>
                <a:gd name="T21" fmla="*/ 94 h 131"/>
                <a:gd name="T22" fmla="*/ 33 w 43"/>
                <a:gd name="T23" fmla="*/ 94 h 131"/>
                <a:gd name="T24" fmla="*/ 15 w 43"/>
                <a:gd name="T25" fmla="*/ 103 h 131"/>
                <a:gd name="T26" fmla="*/ 11 w 43"/>
                <a:gd name="T27" fmla="*/ 129 h 131"/>
                <a:gd name="T28" fmla="*/ 18 w 43"/>
                <a:gd name="T29" fmla="*/ 131 h 131"/>
                <a:gd name="T30" fmla="*/ 18 w 43"/>
                <a:gd name="T31" fmla="*/ 131 h 131"/>
                <a:gd name="T32" fmla="*/ 35 w 43"/>
                <a:gd name="T33" fmla="*/ 122 h 131"/>
                <a:gd name="T34" fmla="*/ 43 w 43"/>
                <a:gd name="T35" fmla="*/ 105 h 131"/>
                <a:gd name="T36" fmla="*/ 43 w 43"/>
                <a:gd name="T37" fmla="*/ 105 h 131"/>
                <a:gd name="T38" fmla="*/ 43 w 43"/>
                <a:gd name="T39" fmla="*/ 104 h 131"/>
                <a:gd name="T40" fmla="*/ 43 w 43"/>
                <a:gd name="T41" fmla="*/ 104 h 131"/>
                <a:gd name="T42" fmla="*/ 42 w 43"/>
                <a:gd name="T43" fmla="*/ 100 h 131"/>
                <a:gd name="T44" fmla="*/ 42 w 43"/>
                <a:gd name="T45" fmla="*/ 100 h 131"/>
                <a:gd name="T46" fmla="*/ 37 w 43"/>
                <a:gd name="T47" fmla="*/ 85 h 131"/>
                <a:gd name="T48" fmla="*/ 36 w 43"/>
                <a:gd name="T49" fmla="*/ 83 h 131"/>
                <a:gd name="T50" fmla="*/ 22 w 43"/>
                <a:gd name="T51" fmla="*/ 47 h 131"/>
                <a:gd name="T52" fmla="*/ 21 w 43"/>
                <a:gd name="T53" fmla="*/ 45 h 131"/>
                <a:gd name="T54" fmla="*/ 8 w 43"/>
                <a:gd name="T55" fmla="*/ 8 h 131"/>
                <a:gd name="T56" fmla="*/ 7 w 43"/>
                <a:gd name="T57" fmla="*/ 7 h 131"/>
                <a:gd name="T58" fmla="*/ 5 w 43"/>
                <a:gd name="T5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131">
                  <a:moveTo>
                    <a:pt x="5" y="0"/>
                  </a:moveTo>
                  <a:cubicBezTo>
                    <a:pt x="5" y="0"/>
                    <a:pt x="5" y="0"/>
                    <a:pt x="5" y="0"/>
                  </a:cubicBezTo>
                  <a:cubicBezTo>
                    <a:pt x="0" y="2"/>
                    <a:pt x="0" y="2"/>
                    <a:pt x="0" y="2"/>
                  </a:cubicBezTo>
                  <a:cubicBezTo>
                    <a:pt x="0" y="2"/>
                    <a:pt x="0" y="2"/>
                    <a:pt x="0" y="2"/>
                  </a:cubicBezTo>
                  <a:cubicBezTo>
                    <a:pt x="2" y="9"/>
                    <a:pt x="2" y="9"/>
                    <a:pt x="2" y="9"/>
                  </a:cubicBezTo>
                  <a:cubicBezTo>
                    <a:pt x="3" y="11"/>
                    <a:pt x="3" y="11"/>
                    <a:pt x="3" y="11"/>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9"/>
                  </a:cubicBezTo>
                  <a:cubicBezTo>
                    <a:pt x="12" y="130"/>
                    <a:pt x="15" y="131"/>
                    <a:pt x="18" y="131"/>
                  </a:cubicBezTo>
                  <a:cubicBezTo>
                    <a:pt x="18" y="131"/>
                    <a:pt x="18" y="131"/>
                    <a:pt x="18" y="131"/>
                  </a:cubicBezTo>
                  <a:cubicBezTo>
                    <a:pt x="23" y="131"/>
                    <a:pt x="30" y="128"/>
                    <a:pt x="35" y="122"/>
                  </a:cubicBezTo>
                  <a:cubicBezTo>
                    <a:pt x="40" y="116"/>
                    <a:pt x="43" y="110"/>
                    <a:pt x="43" y="105"/>
                  </a:cubicBezTo>
                  <a:cubicBezTo>
                    <a:pt x="43" y="105"/>
                    <a:pt x="43" y="105"/>
                    <a:pt x="43" y="105"/>
                  </a:cubicBezTo>
                  <a:cubicBezTo>
                    <a:pt x="43" y="104"/>
                    <a:pt x="43" y="104"/>
                    <a:pt x="43" y="104"/>
                  </a:cubicBezTo>
                  <a:cubicBezTo>
                    <a:pt x="43" y="104"/>
                    <a:pt x="43" y="104"/>
                    <a:pt x="43" y="104"/>
                  </a:cubicBezTo>
                  <a:cubicBezTo>
                    <a:pt x="43" y="103"/>
                    <a:pt x="43" y="102"/>
                    <a:pt x="42" y="100"/>
                  </a:cubicBezTo>
                  <a:cubicBezTo>
                    <a:pt x="42" y="100"/>
                    <a:pt x="42" y="100"/>
                    <a:pt x="42" y="100"/>
                  </a:cubicBezTo>
                  <a:cubicBezTo>
                    <a:pt x="37" y="85"/>
                    <a:pt x="37" y="85"/>
                    <a:pt x="37" y="85"/>
                  </a:cubicBezTo>
                  <a:cubicBezTo>
                    <a:pt x="36" y="83"/>
                    <a:pt x="36" y="83"/>
                    <a:pt x="36" y="83"/>
                  </a:cubicBezTo>
                  <a:cubicBezTo>
                    <a:pt x="22" y="47"/>
                    <a:pt x="22" y="47"/>
                    <a:pt x="22" y="47"/>
                  </a:cubicBezTo>
                  <a:cubicBezTo>
                    <a:pt x="21" y="45"/>
                    <a:pt x="21" y="45"/>
                    <a:pt x="21" y="45"/>
                  </a:cubicBezTo>
                  <a:cubicBezTo>
                    <a:pt x="8" y="8"/>
                    <a:pt x="8" y="8"/>
                    <a:pt x="8" y="8"/>
                  </a:cubicBezTo>
                  <a:cubicBezTo>
                    <a:pt x="7" y="7"/>
                    <a:pt x="7" y="7"/>
                    <a:pt x="7" y="7"/>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
              <a:extLst>
                <a:ext uri="{FF2B5EF4-FFF2-40B4-BE49-F238E27FC236}">
                  <a16:creationId xmlns:a16="http://schemas.microsoft.com/office/drawing/2014/main" id="{C60AD53F-B63F-4B81-BA0A-92D3BD2817FA}"/>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9">
              <a:extLst>
                <a:ext uri="{FF2B5EF4-FFF2-40B4-BE49-F238E27FC236}">
                  <a16:creationId xmlns:a16="http://schemas.microsoft.com/office/drawing/2014/main" id="{6420AF9C-E694-46AC-94D0-23AC7586C4D6}"/>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1">
              <a:extLst>
                <a:ext uri="{FF2B5EF4-FFF2-40B4-BE49-F238E27FC236}">
                  <a16:creationId xmlns:a16="http://schemas.microsoft.com/office/drawing/2014/main" id="{7AC4942D-5475-4F06-9D49-1BF579D1EEF7}"/>
                </a:ext>
              </a:extLst>
            </p:cNvPr>
            <p:cNvSpPr>
              <a:spLocks/>
            </p:cNvSpPr>
            <p:nvPr/>
          </p:nvSpPr>
          <p:spPr bwMode="auto">
            <a:xfrm>
              <a:off x="2246" y="5082"/>
              <a:ext cx="193" cy="147"/>
            </a:xfrm>
            <a:custGeom>
              <a:avLst/>
              <a:gdLst>
                <a:gd name="T0" fmla="*/ 109 w 113"/>
                <a:gd name="T1" fmla="*/ 0 h 86"/>
                <a:gd name="T2" fmla="*/ 109 w 113"/>
                <a:gd name="T3" fmla="*/ 0 h 86"/>
                <a:gd name="T4" fmla="*/ 104 w 113"/>
                <a:gd name="T5" fmla="*/ 5 h 86"/>
                <a:gd name="T6" fmla="*/ 103 w 113"/>
                <a:gd name="T7" fmla="*/ 7 h 86"/>
                <a:gd name="T8" fmla="*/ 76 w 113"/>
                <a:gd name="T9" fmla="*/ 35 h 86"/>
                <a:gd name="T10" fmla="*/ 75 w 113"/>
                <a:gd name="T11" fmla="*/ 37 h 86"/>
                <a:gd name="T12" fmla="*/ 49 w 113"/>
                <a:gd name="T13" fmla="*/ 65 h 86"/>
                <a:gd name="T14" fmla="*/ 47 w 113"/>
                <a:gd name="T15" fmla="*/ 67 h 86"/>
                <a:gd name="T16" fmla="*/ 42 w 113"/>
                <a:gd name="T17" fmla="*/ 72 h 86"/>
                <a:gd name="T18" fmla="*/ 25 w 113"/>
                <a:gd name="T19" fmla="*/ 59 h 86"/>
                <a:gd name="T20" fmla="*/ 16 w 113"/>
                <a:gd name="T21" fmla="*/ 57 h 86"/>
                <a:gd name="T22" fmla="*/ 1 w 113"/>
                <a:gd name="T23" fmla="*/ 66 h 86"/>
                <a:gd name="T24" fmla="*/ 0 w 113"/>
                <a:gd name="T25" fmla="*/ 68 h 86"/>
                <a:gd name="T26" fmla="*/ 0 w 113"/>
                <a:gd name="T27" fmla="*/ 69 h 86"/>
                <a:gd name="T28" fmla="*/ 18 w 113"/>
                <a:gd name="T29" fmla="*/ 85 h 86"/>
                <a:gd name="T30" fmla="*/ 26 w 113"/>
                <a:gd name="T31" fmla="*/ 86 h 86"/>
                <a:gd name="T32" fmla="*/ 27 w 113"/>
                <a:gd name="T33" fmla="*/ 86 h 86"/>
                <a:gd name="T34" fmla="*/ 40 w 113"/>
                <a:gd name="T35" fmla="*/ 82 h 86"/>
                <a:gd name="T36" fmla="*/ 40 w 113"/>
                <a:gd name="T37" fmla="*/ 82 h 86"/>
                <a:gd name="T38" fmla="*/ 51 w 113"/>
                <a:gd name="T39" fmla="*/ 70 h 86"/>
                <a:gd name="T40" fmla="*/ 53 w 113"/>
                <a:gd name="T41" fmla="*/ 68 h 86"/>
                <a:gd name="T42" fmla="*/ 79 w 113"/>
                <a:gd name="T43" fmla="*/ 40 h 86"/>
                <a:gd name="T44" fmla="*/ 81 w 113"/>
                <a:gd name="T45" fmla="*/ 38 h 86"/>
                <a:gd name="T46" fmla="*/ 107 w 113"/>
                <a:gd name="T47" fmla="*/ 10 h 86"/>
                <a:gd name="T48" fmla="*/ 108 w 113"/>
                <a:gd name="T49" fmla="*/ 9 h 86"/>
                <a:gd name="T50" fmla="*/ 113 w 113"/>
                <a:gd name="T51" fmla="*/ 4 h 86"/>
                <a:gd name="T52" fmla="*/ 109 w 113"/>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86">
                  <a:moveTo>
                    <a:pt x="109" y="0"/>
                  </a:moveTo>
                  <a:cubicBezTo>
                    <a:pt x="109" y="0"/>
                    <a:pt x="109" y="0"/>
                    <a:pt x="109" y="0"/>
                  </a:cubicBezTo>
                  <a:cubicBezTo>
                    <a:pt x="104" y="5"/>
                    <a:pt x="104" y="5"/>
                    <a:pt x="104" y="5"/>
                  </a:cubicBezTo>
                  <a:cubicBezTo>
                    <a:pt x="103" y="7"/>
                    <a:pt x="103" y="7"/>
                    <a:pt x="103" y="7"/>
                  </a:cubicBezTo>
                  <a:cubicBezTo>
                    <a:pt x="76" y="35"/>
                    <a:pt x="76" y="35"/>
                    <a:pt x="76" y="35"/>
                  </a:cubicBezTo>
                  <a:cubicBezTo>
                    <a:pt x="75" y="37"/>
                    <a:pt x="75" y="37"/>
                    <a:pt x="75" y="37"/>
                  </a:cubicBezTo>
                  <a:cubicBezTo>
                    <a:pt x="49" y="65"/>
                    <a:pt x="49" y="65"/>
                    <a:pt x="49" y="65"/>
                  </a:cubicBezTo>
                  <a:cubicBezTo>
                    <a:pt x="47" y="67"/>
                    <a:pt x="47" y="67"/>
                    <a:pt x="47" y="67"/>
                  </a:cubicBezTo>
                  <a:cubicBezTo>
                    <a:pt x="42" y="72"/>
                    <a:pt x="42" y="72"/>
                    <a:pt x="42" y="72"/>
                  </a:cubicBezTo>
                  <a:cubicBezTo>
                    <a:pt x="40" y="66"/>
                    <a:pt x="34" y="61"/>
                    <a:pt x="25" y="59"/>
                  </a:cubicBezTo>
                  <a:cubicBezTo>
                    <a:pt x="22" y="58"/>
                    <a:pt x="19" y="57"/>
                    <a:pt x="16" y="57"/>
                  </a:cubicBezTo>
                  <a:cubicBezTo>
                    <a:pt x="9" y="57"/>
                    <a:pt x="2" y="60"/>
                    <a:pt x="1" y="66"/>
                  </a:cubicBezTo>
                  <a:cubicBezTo>
                    <a:pt x="0" y="67"/>
                    <a:pt x="0" y="67"/>
                    <a:pt x="0" y="68"/>
                  </a:cubicBezTo>
                  <a:cubicBezTo>
                    <a:pt x="0" y="69"/>
                    <a:pt x="0" y="69"/>
                    <a:pt x="0" y="69"/>
                  </a:cubicBezTo>
                  <a:cubicBezTo>
                    <a:pt x="0" y="75"/>
                    <a:pt x="8" y="82"/>
                    <a:pt x="18" y="85"/>
                  </a:cubicBezTo>
                  <a:cubicBezTo>
                    <a:pt x="21" y="86"/>
                    <a:pt x="23" y="86"/>
                    <a:pt x="26" y="86"/>
                  </a:cubicBezTo>
                  <a:cubicBezTo>
                    <a:pt x="27" y="86"/>
                    <a:pt x="27" y="86"/>
                    <a:pt x="27" y="86"/>
                  </a:cubicBezTo>
                  <a:cubicBezTo>
                    <a:pt x="32" y="86"/>
                    <a:pt x="37" y="85"/>
                    <a:pt x="40" y="82"/>
                  </a:cubicBezTo>
                  <a:cubicBezTo>
                    <a:pt x="40" y="82"/>
                    <a:pt x="40" y="82"/>
                    <a:pt x="40" y="82"/>
                  </a:cubicBezTo>
                  <a:cubicBezTo>
                    <a:pt x="51" y="70"/>
                    <a:pt x="51" y="70"/>
                    <a:pt x="51" y="70"/>
                  </a:cubicBezTo>
                  <a:cubicBezTo>
                    <a:pt x="53" y="68"/>
                    <a:pt x="53" y="68"/>
                    <a:pt x="53" y="68"/>
                  </a:cubicBezTo>
                  <a:cubicBezTo>
                    <a:pt x="79" y="40"/>
                    <a:pt x="79" y="40"/>
                    <a:pt x="79" y="40"/>
                  </a:cubicBezTo>
                  <a:cubicBezTo>
                    <a:pt x="81" y="38"/>
                    <a:pt x="81" y="38"/>
                    <a:pt x="81" y="38"/>
                  </a:cubicBezTo>
                  <a:cubicBezTo>
                    <a:pt x="107" y="10"/>
                    <a:pt x="107" y="10"/>
                    <a:pt x="107" y="10"/>
                  </a:cubicBezTo>
                  <a:cubicBezTo>
                    <a:pt x="108" y="9"/>
                    <a:pt x="108" y="9"/>
                    <a:pt x="108" y="9"/>
                  </a:cubicBezTo>
                  <a:cubicBezTo>
                    <a:pt x="113" y="4"/>
                    <a:pt x="113" y="4"/>
                    <a:pt x="113" y="4"/>
                  </a:cubicBezTo>
                  <a:cubicBezTo>
                    <a:pt x="109" y="0"/>
                    <a:pt x="109" y="0"/>
                    <a:pt x="10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2">
              <a:extLst>
                <a:ext uri="{FF2B5EF4-FFF2-40B4-BE49-F238E27FC236}">
                  <a16:creationId xmlns:a16="http://schemas.microsoft.com/office/drawing/2014/main" id="{D6A0C041-3BC4-4511-BF8A-C46FBA0C79F5}"/>
                </a:ext>
              </a:extLst>
            </p:cNvPr>
            <p:cNvSpPr>
              <a:spLocks/>
            </p:cNvSpPr>
            <p:nvPr/>
          </p:nvSpPr>
          <p:spPr bwMode="auto">
            <a:xfrm>
              <a:off x="5916" y="3680"/>
              <a:ext cx="152" cy="317"/>
            </a:xfrm>
            <a:custGeom>
              <a:avLst/>
              <a:gdLst>
                <a:gd name="T0" fmla="*/ 81 w 89"/>
                <a:gd name="T1" fmla="*/ 0 h 186"/>
                <a:gd name="T2" fmla="*/ 81 w 89"/>
                <a:gd name="T3" fmla="*/ 0 h 186"/>
                <a:gd name="T4" fmla="*/ 80 w 89"/>
                <a:gd name="T5" fmla="*/ 11 h 186"/>
                <a:gd name="T6" fmla="*/ 79 w 89"/>
                <a:gd name="T7" fmla="*/ 14 h 186"/>
                <a:gd name="T8" fmla="*/ 71 w 89"/>
                <a:gd name="T9" fmla="*/ 72 h 186"/>
                <a:gd name="T10" fmla="*/ 70 w 89"/>
                <a:gd name="T11" fmla="*/ 75 h 186"/>
                <a:gd name="T12" fmla="*/ 62 w 89"/>
                <a:gd name="T13" fmla="*/ 132 h 186"/>
                <a:gd name="T14" fmla="*/ 62 w 89"/>
                <a:gd name="T15" fmla="*/ 135 h 186"/>
                <a:gd name="T16" fmla="*/ 60 w 89"/>
                <a:gd name="T17" fmla="*/ 146 h 186"/>
                <a:gd name="T18" fmla="*/ 43 w 89"/>
                <a:gd name="T19" fmla="*/ 141 h 186"/>
                <a:gd name="T20" fmla="*/ 28 w 89"/>
                <a:gd name="T21" fmla="*/ 144 h 186"/>
                <a:gd name="T22" fmla="*/ 3 w 89"/>
                <a:gd name="T23" fmla="*/ 174 h 186"/>
                <a:gd name="T24" fmla="*/ 26 w 89"/>
                <a:gd name="T25" fmla="*/ 186 h 186"/>
                <a:gd name="T26" fmla="*/ 41 w 89"/>
                <a:gd name="T27" fmla="*/ 184 h 186"/>
                <a:gd name="T28" fmla="*/ 66 w 89"/>
                <a:gd name="T29" fmla="*/ 160 h 186"/>
                <a:gd name="T30" fmla="*/ 66 w 89"/>
                <a:gd name="T31" fmla="*/ 160 h 186"/>
                <a:gd name="T32" fmla="*/ 69 w 89"/>
                <a:gd name="T33" fmla="*/ 136 h 186"/>
                <a:gd name="T34" fmla="*/ 70 w 89"/>
                <a:gd name="T35" fmla="*/ 133 h 186"/>
                <a:gd name="T36" fmla="*/ 78 w 89"/>
                <a:gd name="T37" fmla="*/ 75 h 186"/>
                <a:gd name="T38" fmla="*/ 79 w 89"/>
                <a:gd name="T39" fmla="*/ 72 h 186"/>
                <a:gd name="T40" fmla="*/ 87 w 89"/>
                <a:gd name="T41" fmla="*/ 15 h 186"/>
                <a:gd name="T42" fmla="*/ 88 w 89"/>
                <a:gd name="T43" fmla="*/ 12 h 186"/>
                <a:gd name="T44" fmla="*/ 89 w 89"/>
                <a:gd name="T45" fmla="*/ 2 h 186"/>
                <a:gd name="T46" fmla="*/ 81 w 89"/>
                <a:gd name="T4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186">
                  <a:moveTo>
                    <a:pt x="81" y="0"/>
                  </a:moveTo>
                  <a:cubicBezTo>
                    <a:pt x="81" y="0"/>
                    <a:pt x="81" y="0"/>
                    <a:pt x="81" y="0"/>
                  </a:cubicBezTo>
                  <a:cubicBezTo>
                    <a:pt x="80" y="11"/>
                    <a:pt x="80" y="11"/>
                    <a:pt x="80" y="11"/>
                  </a:cubicBezTo>
                  <a:cubicBezTo>
                    <a:pt x="79" y="14"/>
                    <a:pt x="79" y="14"/>
                    <a:pt x="79" y="14"/>
                  </a:cubicBezTo>
                  <a:cubicBezTo>
                    <a:pt x="71" y="72"/>
                    <a:pt x="71" y="72"/>
                    <a:pt x="71" y="72"/>
                  </a:cubicBezTo>
                  <a:cubicBezTo>
                    <a:pt x="70" y="75"/>
                    <a:pt x="70" y="75"/>
                    <a:pt x="70" y="75"/>
                  </a:cubicBezTo>
                  <a:cubicBezTo>
                    <a:pt x="62" y="132"/>
                    <a:pt x="62" y="132"/>
                    <a:pt x="62" y="132"/>
                  </a:cubicBezTo>
                  <a:cubicBezTo>
                    <a:pt x="62" y="135"/>
                    <a:pt x="62" y="135"/>
                    <a:pt x="62" y="135"/>
                  </a:cubicBezTo>
                  <a:cubicBezTo>
                    <a:pt x="60" y="146"/>
                    <a:pt x="60" y="146"/>
                    <a:pt x="60" y="146"/>
                  </a:cubicBezTo>
                  <a:cubicBezTo>
                    <a:pt x="56" y="143"/>
                    <a:pt x="50" y="141"/>
                    <a:pt x="43" y="141"/>
                  </a:cubicBezTo>
                  <a:cubicBezTo>
                    <a:pt x="38" y="141"/>
                    <a:pt x="33" y="142"/>
                    <a:pt x="28" y="144"/>
                  </a:cubicBezTo>
                  <a:cubicBezTo>
                    <a:pt x="10" y="150"/>
                    <a:pt x="0" y="163"/>
                    <a:pt x="3" y="174"/>
                  </a:cubicBezTo>
                  <a:cubicBezTo>
                    <a:pt x="6" y="182"/>
                    <a:pt x="15" y="186"/>
                    <a:pt x="26" y="186"/>
                  </a:cubicBezTo>
                  <a:cubicBezTo>
                    <a:pt x="30" y="186"/>
                    <a:pt x="36" y="185"/>
                    <a:pt x="41" y="184"/>
                  </a:cubicBezTo>
                  <a:cubicBezTo>
                    <a:pt x="55" y="179"/>
                    <a:pt x="64" y="169"/>
                    <a:pt x="66" y="160"/>
                  </a:cubicBezTo>
                  <a:cubicBezTo>
                    <a:pt x="66" y="160"/>
                    <a:pt x="66" y="160"/>
                    <a:pt x="66" y="160"/>
                  </a:cubicBezTo>
                  <a:cubicBezTo>
                    <a:pt x="69" y="136"/>
                    <a:pt x="69" y="136"/>
                    <a:pt x="69" y="136"/>
                  </a:cubicBezTo>
                  <a:cubicBezTo>
                    <a:pt x="70" y="133"/>
                    <a:pt x="70" y="133"/>
                    <a:pt x="70" y="133"/>
                  </a:cubicBezTo>
                  <a:cubicBezTo>
                    <a:pt x="78" y="75"/>
                    <a:pt x="78" y="75"/>
                    <a:pt x="78" y="75"/>
                  </a:cubicBezTo>
                  <a:cubicBezTo>
                    <a:pt x="79" y="72"/>
                    <a:pt x="79" y="72"/>
                    <a:pt x="79" y="72"/>
                  </a:cubicBezTo>
                  <a:cubicBezTo>
                    <a:pt x="87" y="15"/>
                    <a:pt x="87" y="15"/>
                    <a:pt x="87" y="15"/>
                  </a:cubicBezTo>
                  <a:cubicBezTo>
                    <a:pt x="88" y="12"/>
                    <a:pt x="88" y="12"/>
                    <a:pt x="88" y="12"/>
                  </a:cubicBezTo>
                  <a:cubicBezTo>
                    <a:pt x="89" y="2"/>
                    <a:pt x="89" y="2"/>
                    <a:pt x="89" y="2"/>
                  </a:cubicBezTo>
                  <a:cubicBezTo>
                    <a:pt x="81" y="0"/>
                    <a:pt x="81" y="0"/>
                    <a:pt x="8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3">
              <a:extLst>
                <a:ext uri="{FF2B5EF4-FFF2-40B4-BE49-F238E27FC236}">
                  <a16:creationId xmlns:a16="http://schemas.microsoft.com/office/drawing/2014/main" id="{76CE6B19-5F63-4CE5-82FD-0145CDB1F54B}"/>
                </a:ext>
              </a:extLst>
            </p:cNvPr>
            <p:cNvSpPr>
              <a:spLocks/>
            </p:cNvSpPr>
            <p:nvPr/>
          </p:nvSpPr>
          <p:spPr bwMode="auto">
            <a:xfrm>
              <a:off x="4611" y="1428"/>
              <a:ext cx="243" cy="449"/>
            </a:xfrm>
            <a:custGeom>
              <a:avLst/>
              <a:gdLst>
                <a:gd name="T0" fmla="*/ 142 w 142"/>
                <a:gd name="T1" fmla="*/ 2 h 263"/>
                <a:gd name="T2" fmla="*/ 131 w 142"/>
                <a:gd name="T3" fmla="*/ 0 h 263"/>
                <a:gd name="T4" fmla="*/ 128 w 142"/>
                <a:gd name="T5" fmla="*/ 15 h 263"/>
                <a:gd name="T6" fmla="*/ 127 w 142"/>
                <a:gd name="T7" fmla="*/ 19 h 263"/>
                <a:gd name="T8" fmla="*/ 109 w 142"/>
                <a:gd name="T9" fmla="*/ 101 h 263"/>
                <a:gd name="T10" fmla="*/ 109 w 142"/>
                <a:gd name="T11" fmla="*/ 105 h 263"/>
                <a:gd name="T12" fmla="*/ 91 w 142"/>
                <a:gd name="T13" fmla="*/ 186 h 263"/>
                <a:gd name="T14" fmla="*/ 91 w 142"/>
                <a:gd name="T15" fmla="*/ 190 h 263"/>
                <a:gd name="T16" fmla="*/ 87 w 142"/>
                <a:gd name="T17" fmla="*/ 205 h 263"/>
                <a:gd name="T18" fmla="*/ 42 w 142"/>
                <a:gd name="T19" fmla="*/ 199 h 263"/>
                <a:gd name="T20" fmla="*/ 4 w 142"/>
                <a:gd name="T21" fmla="*/ 240 h 263"/>
                <a:gd name="T22" fmla="*/ 57 w 142"/>
                <a:gd name="T23" fmla="*/ 256 h 263"/>
                <a:gd name="T24" fmla="*/ 94 w 142"/>
                <a:gd name="T25" fmla="*/ 226 h 263"/>
                <a:gd name="T26" fmla="*/ 94 w 142"/>
                <a:gd name="T27" fmla="*/ 226 h 263"/>
                <a:gd name="T28" fmla="*/ 102 w 142"/>
                <a:gd name="T29" fmla="*/ 191 h 263"/>
                <a:gd name="T30" fmla="*/ 103 w 142"/>
                <a:gd name="T31" fmla="*/ 187 h 263"/>
                <a:gd name="T32" fmla="*/ 120 w 142"/>
                <a:gd name="T33" fmla="*/ 106 h 263"/>
                <a:gd name="T34" fmla="*/ 121 w 142"/>
                <a:gd name="T35" fmla="*/ 102 h 263"/>
                <a:gd name="T36" fmla="*/ 138 w 142"/>
                <a:gd name="T37" fmla="*/ 21 h 263"/>
                <a:gd name="T38" fmla="*/ 139 w 142"/>
                <a:gd name="T39" fmla="*/ 16 h 263"/>
                <a:gd name="T40" fmla="*/ 142 w 142"/>
                <a:gd name="T41" fmla="*/ 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 h="263">
                  <a:moveTo>
                    <a:pt x="142" y="2"/>
                  </a:moveTo>
                  <a:cubicBezTo>
                    <a:pt x="131" y="0"/>
                    <a:pt x="131" y="0"/>
                    <a:pt x="131" y="0"/>
                  </a:cubicBezTo>
                  <a:cubicBezTo>
                    <a:pt x="128" y="15"/>
                    <a:pt x="128" y="15"/>
                    <a:pt x="128" y="15"/>
                  </a:cubicBezTo>
                  <a:cubicBezTo>
                    <a:pt x="127" y="19"/>
                    <a:pt x="127" y="19"/>
                    <a:pt x="127" y="19"/>
                  </a:cubicBezTo>
                  <a:cubicBezTo>
                    <a:pt x="109" y="101"/>
                    <a:pt x="109" y="101"/>
                    <a:pt x="109" y="101"/>
                  </a:cubicBezTo>
                  <a:cubicBezTo>
                    <a:pt x="109" y="105"/>
                    <a:pt x="109" y="105"/>
                    <a:pt x="109" y="105"/>
                  </a:cubicBezTo>
                  <a:cubicBezTo>
                    <a:pt x="91" y="186"/>
                    <a:pt x="91" y="186"/>
                    <a:pt x="91" y="186"/>
                  </a:cubicBezTo>
                  <a:cubicBezTo>
                    <a:pt x="91" y="190"/>
                    <a:pt x="91" y="190"/>
                    <a:pt x="91" y="190"/>
                  </a:cubicBezTo>
                  <a:cubicBezTo>
                    <a:pt x="87" y="205"/>
                    <a:pt x="87" y="205"/>
                    <a:pt x="87" y="205"/>
                  </a:cubicBezTo>
                  <a:cubicBezTo>
                    <a:pt x="78" y="197"/>
                    <a:pt x="60" y="194"/>
                    <a:pt x="42" y="199"/>
                  </a:cubicBezTo>
                  <a:cubicBezTo>
                    <a:pt x="17" y="206"/>
                    <a:pt x="0" y="224"/>
                    <a:pt x="4" y="240"/>
                  </a:cubicBezTo>
                  <a:cubicBezTo>
                    <a:pt x="9" y="256"/>
                    <a:pt x="32" y="263"/>
                    <a:pt x="57" y="256"/>
                  </a:cubicBezTo>
                  <a:cubicBezTo>
                    <a:pt x="77" y="251"/>
                    <a:pt x="91" y="239"/>
                    <a:pt x="94" y="226"/>
                  </a:cubicBezTo>
                  <a:cubicBezTo>
                    <a:pt x="94" y="226"/>
                    <a:pt x="94" y="226"/>
                    <a:pt x="94" y="226"/>
                  </a:cubicBezTo>
                  <a:cubicBezTo>
                    <a:pt x="102" y="191"/>
                    <a:pt x="102" y="191"/>
                    <a:pt x="102" y="191"/>
                  </a:cubicBezTo>
                  <a:cubicBezTo>
                    <a:pt x="103" y="187"/>
                    <a:pt x="103" y="187"/>
                    <a:pt x="103" y="187"/>
                  </a:cubicBezTo>
                  <a:cubicBezTo>
                    <a:pt x="120" y="106"/>
                    <a:pt x="120" y="106"/>
                    <a:pt x="120" y="106"/>
                  </a:cubicBezTo>
                  <a:cubicBezTo>
                    <a:pt x="121" y="102"/>
                    <a:pt x="121" y="102"/>
                    <a:pt x="121" y="102"/>
                  </a:cubicBezTo>
                  <a:cubicBezTo>
                    <a:pt x="138" y="21"/>
                    <a:pt x="138" y="21"/>
                    <a:pt x="138" y="21"/>
                  </a:cubicBezTo>
                  <a:cubicBezTo>
                    <a:pt x="139" y="16"/>
                    <a:pt x="139" y="16"/>
                    <a:pt x="139" y="16"/>
                  </a:cubicBezTo>
                  <a:lnTo>
                    <a:pt x="14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4">
              <a:extLst>
                <a:ext uri="{FF2B5EF4-FFF2-40B4-BE49-F238E27FC236}">
                  <a16:creationId xmlns:a16="http://schemas.microsoft.com/office/drawing/2014/main" id="{B29A39D0-650E-4590-992A-3EC014A64389}"/>
                </a:ext>
              </a:extLst>
            </p:cNvPr>
            <p:cNvSpPr>
              <a:spLocks/>
            </p:cNvSpPr>
            <p:nvPr/>
          </p:nvSpPr>
          <p:spPr bwMode="auto">
            <a:xfrm>
              <a:off x="4732" y="452"/>
              <a:ext cx="185" cy="342"/>
            </a:xfrm>
            <a:custGeom>
              <a:avLst/>
              <a:gdLst>
                <a:gd name="T0" fmla="*/ 108 w 108"/>
                <a:gd name="T1" fmla="*/ 2 h 200"/>
                <a:gd name="T2" fmla="*/ 100 w 108"/>
                <a:gd name="T3" fmla="*/ 0 h 200"/>
                <a:gd name="T4" fmla="*/ 97 w 108"/>
                <a:gd name="T5" fmla="*/ 12 h 200"/>
                <a:gd name="T6" fmla="*/ 97 w 108"/>
                <a:gd name="T7" fmla="*/ 15 h 200"/>
                <a:gd name="T8" fmla="*/ 83 w 108"/>
                <a:gd name="T9" fmla="*/ 76 h 200"/>
                <a:gd name="T10" fmla="*/ 83 w 108"/>
                <a:gd name="T11" fmla="*/ 80 h 200"/>
                <a:gd name="T12" fmla="*/ 70 w 108"/>
                <a:gd name="T13" fmla="*/ 141 h 200"/>
                <a:gd name="T14" fmla="*/ 69 w 108"/>
                <a:gd name="T15" fmla="*/ 144 h 200"/>
                <a:gd name="T16" fmla="*/ 67 w 108"/>
                <a:gd name="T17" fmla="*/ 156 h 200"/>
                <a:gd name="T18" fmla="*/ 32 w 108"/>
                <a:gd name="T19" fmla="*/ 151 h 200"/>
                <a:gd name="T20" fmla="*/ 3 w 108"/>
                <a:gd name="T21" fmla="*/ 183 h 200"/>
                <a:gd name="T22" fmla="*/ 44 w 108"/>
                <a:gd name="T23" fmla="*/ 195 h 200"/>
                <a:gd name="T24" fmla="*/ 72 w 108"/>
                <a:gd name="T25" fmla="*/ 172 h 200"/>
                <a:gd name="T26" fmla="*/ 72 w 108"/>
                <a:gd name="T27" fmla="*/ 172 h 200"/>
                <a:gd name="T28" fmla="*/ 78 w 108"/>
                <a:gd name="T29" fmla="*/ 145 h 200"/>
                <a:gd name="T30" fmla="*/ 78 w 108"/>
                <a:gd name="T31" fmla="*/ 142 h 200"/>
                <a:gd name="T32" fmla="*/ 91 w 108"/>
                <a:gd name="T33" fmla="*/ 80 h 200"/>
                <a:gd name="T34" fmla="*/ 92 w 108"/>
                <a:gd name="T35" fmla="*/ 77 h 200"/>
                <a:gd name="T36" fmla="*/ 105 w 108"/>
                <a:gd name="T37" fmla="*/ 16 h 200"/>
                <a:gd name="T38" fmla="*/ 106 w 108"/>
                <a:gd name="T39" fmla="*/ 12 h 200"/>
                <a:gd name="T40" fmla="*/ 108 w 108"/>
                <a:gd name="T41"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00">
                  <a:moveTo>
                    <a:pt x="108" y="2"/>
                  </a:moveTo>
                  <a:cubicBezTo>
                    <a:pt x="100" y="0"/>
                    <a:pt x="100" y="0"/>
                    <a:pt x="100" y="0"/>
                  </a:cubicBezTo>
                  <a:cubicBezTo>
                    <a:pt x="97" y="12"/>
                    <a:pt x="97" y="12"/>
                    <a:pt x="97" y="12"/>
                  </a:cubicBezTo>
                  <a:cubicBezTo>
                    <a:pt x="97" y="15"/>
                    <a:pt x="97" y="15"/>
                    <a:pt x="97" y="15"/>
                  </a:cubicBezTo>
                  <a:cubicBezTo>
                    <a:pt x="83" y="76"/>
                    <a:pt x="83" y="76"/>
                    <a:pt x="83" y="76"/>
                  </a:cubicBezTo>
                  <a:cubicBezTo>
                    <a:pt x="83" y="80"/>
                    <a:pt x="83" y="80"/>
                    <a:pt x="83" y="80"/>
                  </a:cubicBezTo>
                  <a:cubicBezTo>
                    <a:pt x="70" y="141"/>
                    <a:pt x="70" y="141"/>
                    <a:pt x="70" y="141"/>
                  </a:cubicBezTo>
                  <a:cubicBezTo>
                    <a:pt x="69" y="144"/>
                    <a:pt x="69" y="144"/>
                    <a:pt x="69" y="144"/>
                  </a:cubicBezTo>
                  <a:cubicBezTo>
                    <a:pt x="67" y="156"/>
                    <a:pt x="67" y="156"/>
                    <a:pt x="67" y="156"/>
                  </a:cubicBezTo>
                  <a:cubicBezTo>
                    <a:pt x="59" y="150"/>
                    <a:pt x="46" y="148"/>
                    <a:pt x="32" y="151"/>
                  </a:cubicBezTo>
                  <a:cubicBezTo>
                    <a:pt x="13" y="157"/>
                    <a:pt x="0" y="170"/>
                    <a:pt x="3" y="183"/>
                  </a:cubicBezTo>
                  <a:cubicBezTo>
                    <a:pt x="7" y="195"/>
                    <a:pt x="25" y="200"/>
                    <a:pt x="44" y="195"/>
                  </a:cubicBezTo>
                  <a:cubicBezTo>
                    <a:pt x="59" y="191"/>
                    <a:pt x="69" y="181"/>
                    <a:pt x="72" y="172"/>
                  </a:cubicBezTo>
                  <a:cubicBezTo>
                    <a:pt x="72" y="172"/>
                    <a:pt x="72" y="172"/>
                    <a:pt x="72" y="172"/>
                  </a:cubicBezTo>
                  <a:cubicBezTo>
                    <a:pt x="78" y="145"/>
                    <a:pt x="78" y="145"/>
                    <a:pt x="78" y="145"/>
                  </a:cubicBezTo>
                  <a:cubicBezTo>
                    <a:pt x="78" y="142"/>
                    <a:pt x="78" y="142"/>
                    <a:pt x="78" y="142"/>
                  </a:cubicBezTo>
                  <a:cubicBezTo>
                    <a:pt x="91" y="80"/>
                    <a:pt x="91" y="80"/>
                    <a:pt x="91" y="80"/>
                  </a:cubicBezTo>
                  <a:cubicBezTo>
                    <a:pt x="92" y="77"/>
                    <a:pt x="92" y="77"/>
                    <a:pt x="92" y="77"/>
                  </a:cubicBezTo>
                  <a:cubicBezTo>
                    <a:pt x="105" y="16"/>
                    <a:pt x="105" y="16"/>
                    <a:pt x="105" y="16"/>
                  </a:cubicBezTo>
                  <a:cubicBezTo>
                    <a:pt x="106" y="12"/>
                    <a:pt x="106" y="12"/>
                    <a:pt x="106" y="12"/>
                  </a:cubicBezTo>
                  <a:lnTo>
                    <a:pt x="10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5">
              <a:extLst>
                <a:ext uri="{FF2B5EF4-FFF2-40B4-BE49-F238E27FC236}">
                  <a16:creationId xmlns:a16="http://schemas.microsoft.com/office/drawing/2014/main" id="{736DCFD7-EB84-4AFB-9228-193B9CCFC0E7}"/>
                </a:ext>
              </a:extLst>
            </p:cNvPr>
            <p:cNvSpPr>
              <a:spLocks/>
            </p:cNvSpPr>
            <p:nvPr/>
          </p:nvSpPr>
          <p:spPr bwMode="auto">
            <a:xfrm>
              <a:off x="4982" y="1944"/>
              <a:ext cx="164" cy="246"/>
            </a:xfrm>
            <a:custGeom>
              <a:avLst/>
              <a:gdLst>
                <a:gd name="T0" fmla="*/ 5 w 96"/>
                <a:gd name="T1" fmla="*/ 0 h 144"/>
                <a:gd name="T2" fmla="*/ 0 w 96"/>
                <a:gd name="T3" fmla="*/ 4 h 144"/>
                <a:gd name="T4" fmla="*/ 6 w 96"/>
                <a:gd name="T5" fmla="*/ 10 h 144"/>
                <a:gd name="T6" fmla="*/ 8 w 96"/>
                <a:gd name="T7" fmla="*/ 12 h 144"/>
                <a:gd name="T8" fmla="*/ 39 w 96"/>
                <a:gd name="T9" fmla="*/ 47 h 144"/>
                <a:gd name="T10" fmla="*/ 40 w 96"/>
                <a:gd name="T11" fmla="*/ 49 h 144"/>
                <a:gd name="T12" fmla="*/ 71 w 96"/>
                <a:gd name="T13" fmla="*/ 83 h 144"/>
                <a:gd name="T14" fmla="*/ 73 w 96"/>
                <a:gd name="T15" fmla="*/ 85 h 144"/>
                <a:gd name="T16" fmla="*/ 79 w 96"/>
                <a:gd name="T17" fmla="*/ 92 h 144"/>
                <a:gd name="T18" fmla="*/ 61 w 96"/>
                <a:gd name="T19" fmla="*/ 110 h 144"/>
                <a:gd name="T20" fmla="*/ 67 w 96"/>
                <a:gd name="T21" fmla="*/ 141 h 144"/>
                <a:gd name="T22" fmla="*/ 92 w 96"/>
                <a:gd name="T23" fmla="*/ 122 h 144"/>
                <a:gd name="T24" fmla="*/ 90 w 96"/>
                <a:gd name="T25" fmla="*/ 95 h 144"/>
                <a:gd name="T26" fmla="*/ 90 w 96"/>
                <a:gd name="T27" fmla="*/ 95 h 144"/>
                <a:gd name="T28" fmla="*/ 77 w 96"/>
                <a:gd name="T29" fmla="*/ 80 h 144"/>
                <a:gd name="T30" fmla="*/ 75 w 96"/>
                <a:gd name="T31" fmla="*/ 78 h 144"/>
                <a:gd name="T32" fmla="*/ 44 w 96"/>
                <a:gd name="T33" fmla="*/ 44 h 144"/>
                <a:gd name="T34" fmla="*/ 43 w 96"/>
                <a:gd name="T35" fmla="*/ 42 h 144"/>
                <a:gd name="T36" fmla="*/ 12 w 96"/>
                <a:gd name="T37" fmla="*/ 7 h 144"/>
                <a:gd name="T38" fmla="*/ 10 w 96"/>
                <a:gd name="T39" fmla="*/ 6 h 144"/>
                <a:gd name="T40" fmla="*/ 5 w 96"/>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44">
                  <a:moveTo>
                    <a:pt x="5" y="0"/>
                  </a:moveTo>
                  <a:cubicBezTo>
                    <a:pt x="0" y="4"/>
                    <a:pt x="0" y="4"/>
                    <a:pt x="0" y="4"/>
                  </a:cubicBezTo>
                  <a:cubicBezTo>
                    <a:pt x="6" y="10"/>
                    <a:pt x="6" y="10"/>
                    <a:pt x="6" y="10"/>
                  </a:cubicBezTo>
                  <a:cubicBezTo>
                    <a:pt x="8" y="12"/>
                    <a:pt x="8" y="12"/>
                    <a:pt x="8" y="12"/>
                  </a:cubicBezTo>
                  <a:cubicBezTo>
                    <a:pt x="39" y="47"/>
                    <a:pt x="39" y="47"/>
                    <a:pt x="39" y="47"/>
                  </a:cubicBezTo>
                  <a:cubicBezTo>
                    <a:pt x="40" y="49"/>
                    <a:pt x="40" y="49"/>
                    <a:pt x="40" y="49"/>
                  </a:cubicBezTo>
                  <a:cubicBezTo>
                    <a:pt x="71" y="83"/>
                    <a:pt x="71" y="83"/>
                    <a:pt x="71" y="83"/>
                  </a:cubicBezTo>
                  <a:cubicBezTo>
                    <a:pt x="73" y="85"/>
                    <a:pt x="73" y="85"/>
                    <a:pt x="73" y="85"/>
                  </a:cubicBezTo>
                  <a:cubicBezTo>
                    <a:pt x="79" y="92"/>
                    <a:pt x="79" y="92"/>
                    <a:pt x="79" y="92"/>
                  </a:cubicBezTo>
                  <a:cubicBezTo>
                    <a:pt x="72" y="93"/>
                    <a:pt x="65" y="100"/>
                    <a:pt x="61" y="110"/>
                  </a:cubicBezTo>
                  <a:cubicBezTo>
                    <a:pt x="56" y="124"/>
                    <a:pt x="58" y="137"/>
                    <a:pt x="67" y="141"/>
                  </a:cubicBezTo>
                  <a:cubicBezTo>
                    <a:pt x="75" y="144"/>
                    <a:pt x="87" y="136"/>
                    <a:pt x="92" y="122"/>
                  </a:cubicBezTo>
                  <a:cubicBezTo>
                    <a:pt x="96" y="112"/>
                    <a:pt x="95" y="101"/>
                    <a:pt x="90" y="95"/>
                  </a:cubicBezTo>
                  <a:cubicBezTo>
                    <a:pt x="90" y="95"/>
                    <a:pt x="90" y="95"/>
                    <a:pt x="90" y="95"/>
                  </a:cubicBezTo>
                  <a:cubicBezTo>
                    <a:pt x="77" y="80"/>
                    <a:pt x="77" y="80"/>
                    <a:pt x="77" y="80"/>
                  </a:cubicBezTo>
                  <a:cubicBezTo>
                    <a:pt x="75" y="78"/>
                    <a:pt x="75" y="78"/>
                    <a:pt x="75" y="78"/>
                  </a:cubicBezTo>
                  <a:cubicBezTo>
                    <a:pt x="44" y="44"/>
                    <a:pt x="44" y="44"/>
                    <a:pt x="44" y="44"/>
                  </a:cubicBezTo>
                  <a:cubicBezTo>
                    <a:pt x="43" y="42"/>
                    <a:pt x="43" y="42"/>
                    <a:pt x="43" y="42"/>
                  </a:cubicBezTo>
                  <a:cubicBezTo>
                    <a:pt x="12" y="7"/>
                    <a:pt x="12" y="7"/>
                    <a:pt x="12" y="7"/>
                  </a:cubicBezTo>
                  <a:cubicBezTo>
                    <a:pt x="10" y="6"/>
                    <a:pt x="10" y="6"/>
                    <a:pt x="10" y="6"/>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7">
              <a:extLst>
                <a:ext uri="{FF2B5EF4-FFF2-40B4-BE49-F238E27FC236}">
                  <a16:creationId xmlns:a16="http://schemas.microsoft.com/office/drawing/2014/main" id="{CD216625-4EFC-42C0-81C1-E87AE45E083B}"/>
                </a:ext>
              </a:extLst>
            </p:cNvPr>
            <p:cNvSpPr>
              <a:spLocks/>
            </p:cNvSpPr>
            <p:nvPr/>
          </p:nvSpPr>
          <p:spPr bwMode="auto">
            <a:xfrm>
              <a:off x="4500" y="1265"/>
              <a:ext cx="164" cy="243"/>
            </a:xfrm>
            <a:custGeom>
              <a:avLst/>
              <a:gdLst>
                <a:gd name="T0" fmla="*/ 5 w 96"/>
                <a:gd name="T1" fmla="*/ 0 h 142"/>
                <a:gd name="T2" fmla="*/ 0 w 96"/>
                <a:gd name="T3" fmla="*/ 5 h 142"/>
                <a:gd name="T4" fmla="*/ 6 w 96"/>
                <a:gd name="T5" fmla="*/ 11 h 142"/>
                <a:gd name="T6" fmla="*/ 8 w 96"/>
                <a:gd name="T7" fmla="*/ 13 h 142"/>
                <a:gd name="T8" fmla="*/ 39 w 96"/>
                <a:gd name="T9" fmla="*/ 48 h 142"/>
                <a:gd name="T10" fmla="*/ 40 w 96"/>
                <a:gd name="T11" fmla="*/ 49 h 142"/>
                <a:gd name="T12" fmla="*/ 71 w 96"/>
                <a:gd name="T13" fmla="*/ 84 h 142"/>
                <a:gd name="T14" fmla="*/ 73 w 96"/>
                <a:gd name="T15" fmla="*/ 86 h 142"/>
                <a:gd name="T16" fmla="*/ 79 w 96"/>
                <a:gd name="T17" fmla="*/ 92 h 142"/>
                <a:gd name="T18" fmla="*/ 61 w 96"/>
                <a:gd name="T19" fmla="*/ 111 h 142"/>
                <a:gd name="T20" fmla="*/ 67 w 96"/>
                <a:gd name="T21" fmla="*/ 141 h 142"/>
                <a:gd name="T22" fmla="*/ 71 w 96"/>
                <a:gd name="T23" fmla="*/ 142 h 142"/>
                <a:gd name="T24" fmla="*/ 71 w 96"/>
                <a:gd name="T25" fmla="*/ 142 h 142"/>
                <a:gd name="T26" fmla="*/ 92 w 96"/>
                <a:gd name="T27" fmla="*/ 123 h 142"/>
                <a:gd name="T28" fmla="*/ 90 w 96"/>
                <a:gd name="T29" fmla="*/ 96 h 142"/>
                <a:gd name="T30" fmla="*/ 90 w 96"/>
                <a:gd name="T31" fmla="*/ 96 h 142"/>
                <a:gd name="T32" fmla="*/ 77 w 96"/>
                <a:gd name="T33" fmla="*/ 81 h 142"/>
                <a:gd name="T34" fmla="*/ 76 w 96"/>
                <a:gd name="T35" fmla="*/ 79 h 142"/>
                <a:gd name="T36" fmla="*/ 45 w 96"/>
                <a:gd name="T37" fmla="*/ 45 h 142"/>
                <a:gd name="T38" fmla="*/ 43 w 96"/>
                <a:gd name="T39" fmla="*/ 43 h 142"/>
                <a:gd name="T40" fmla="*/ 12 w 96"/>
                <a:gd name="T41" fmla="*/ 8 h 142"/>
                <a:gd name="T42" fmla="*/ 10 w 96"/>
                <a:gd name="T43" fmla="*/ 6 h 142"/>
                <a:gd name="T44" fmla="*/ 5 w 96"/>
                <a:gd name="T4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2">
                  <a:moveTo>
                    <a:pt x="5" y="0"/>
                  </a:moveTo>
                  <a:cubicBezTo>
                    <a:pt x="0" y="5"/>
                    <a:pt x="0" y="5"/>
                    <a:pt x="0" y="5"/>
                  </a:cubicBezTo>
                  <a:cubicBezTo>
                    <a:pt x="6" y="11"/>
                    <a:pt x="6" y="11"/>
                    <a:pt x="6" y="11"/>
                  </a:cubicBezTo>
                  <a:cubicBezTo>
                    <a:pt x="8" y="13"/>
                    <a:pt x="8" y="13"/>
                    <a:pt x="8" y="13"/>
                  </a:cubicBezTo>
                  <a:cubicBezTo>
                    <a:pt x="39" y="48"/>
                    <a:pt x="39" y="48"/>
                    <a:pt x="39" y="48"/>
                  </a:cubicBezTo>
                  <a:cubicBezTo>
                    <a:pt x="40" y="49"/>
                    <a:pt x="40" y="49"/>
                    <a:pt x="40" y="49"/>
                  </a:cubicBezTo>
                  <a:cubicBezTo>
                    <a:pt x="71" y="84"/>
                    <a:pt x="71" y="84"/>
                    <a:pt x="71" y="84"/>
                  </a:cubicBezTo>
                  <a:cubicBezTo>
                    <a:pt x="73" y="86"/>
                    <a:pt x="73" y="86"/>
                    <a:pt x="73" y="86"/>
                  </a:cubicBezTo>
                  <a:cubicBezTo>
                    <a:pt x="79" y="92"/>
                    <a:pt x="79" y="92"/>
                    <a:pt x="79" y="92"/>
                  </a:cubicBezTo>
                  <a:cubicBezTo>
                    <a:pt x="72" y="94"/>
                    <a:pt x="65" y="101"/>
                    <a:pt x="61" y="111"/>
                  </a:cubicBezTo>
                  <a:cubicBezTo>
                    <a:pt x="56" y="124"/>
                    <a:pt x="58" y="138"/>
                    <a:pt x="67" y="141"/>
                  </a:cubicBezTo>
                  <a:cubicBezTo>
                    <a:pt x="68" y="142"/>
                    <a:pt x="70" y="142"/>
                    <a:pt x="71" y="142"/>
                  </a:cubicBezTo>
                  <a:cubicBezTo>
                    <a:pt x="71" y="142"/>
                    <a:pt x="71" y="142"/>
                    <a:pt x="71" y="142"/>
                  </a:cubicBezTo>
                  <a:cubicBezTo>
                    <a:pt x="79" y="142"/>
                    <a:pt x="88" y="134"/>
                    <a:pt x="92" y="123"/>
                  </a:cubicBezTo>
                  <a:cubicBezTo>
                    <a:pt x="96" y="112"/>
                    <a:pt x="95" y="102"/>
                    <a:pt x="90" y="96"/>
                  </a:cubicBezTo>
                  <a:cubicBezTo>
                    <a:pt x="90" y="96"/>
                    <a:pt x="90" y="96"/>
                    <a:pt x="90" y="96"/>
                  </a:cubicBezTo>
                  <a:cubicBezTo>
                    <a:pt x="77" y="81"/>
                    <a:pt x="77" y="81"/>
                    <a:pt x="77" y="81"/>
                  </a:cubicBezTo>
                  <a:cubicBezTo>
                    <a:pt x="76" y="79"/>
                    <a:pt x="76" y="79"/>
                    <a:pt x="76" y="79"/>
                  </a:cubicBezTo>
                  <a:cubicBezTo>
                    <a:pt x="45" y="45"/>
                    <a:pt x="45" y="45"/>
                    <a:pt x="45" y="45"/>
                  </a:cubicBezTo>
                  <a:cubicBezTo>
                    <a:pt x="43" y="43"/>
                    <a:pt x="43" y="43"/>
                    <a:pt x="43" y="43"/>
                  </a:cubicBezTo>
                  <a:cubicBezTo>
                    <a:pt x="12" y="8"/>
                    <a:pt x="12" y="8"/>
                    <a:pt x="12" y="8"/>
                  </a:cubicBezTo>
                  <a:cubicBezTo>
                    <a:pt x="10" y="6"/>
                    <a:pt x="10" y="6"/>
                    <a:pt x="10"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25000" dirty="0"/>
            </a:p>
          </p:txBody>
        </p:sp>
        <p:sp>
          <p:nvSpPr>
            <p:cNvPr id="67" name="Freeform 68">
              <a:extLst>
                <a:ext uri="{FF2B5EF4-FFF2-40B4-BE49-F238E27FC236}">
                  <a16:creationId xmlns:a16="http://schemas.microsoft.com/office/drawing/2014/main" id="{BF6248EC-4857-4788-9F58-107A490014C4}"/>
                </a:ext>
              </a:extLst>
            </p:cNvPr>
            <p:cNvSpPr>
              <a:spLocks noEditPoints="1"/>
            </p:cNvSpPr>
            <p:nvPr/>
          </p:nvSpPr>
          <p:spPr bwMode="auto">
            <a:xfrm>
              <a:off x="2471" y="5048"/>
              <a:ext cx="345" cy="846"/>
            </a:xfrm>
            <a:custGeom>
              <a:avLst/>
              <a:gdLst>
                <a:gd name="T0" fmla="*/ 49 w 202"/>
                <a:gd name="T1" fmla="*/ 176 h 495"/>
                <a:gd name="T2" fmla="*/ 54 w 202"/>
                <a:gd name="T3" fmla="*/ 216 h 495"/>
                <a:gd name="T4" fmla="*/ 69 w 202"/>
                <a:gd name="T5" fmla="*/ 323 h 495"/>
                <a:gd name="T6" fmla="*/ 81 w 202"/>
                <a:gd name="T7" fmla="*/ 411 h 495"/>
                <a:gd name="T8" fmla="*/ 4 w 202"/>
                <a:gd name="T9" fmla="*/ 472 h 495"/>
                <a:gd name="T10" fmla="*/ 7 w 202"/>
                <a:gd name="T11" fmla="*/ 479 h 495"/>
                <a:gd name="T12" fmla="*/ 96 w 202"/>
                <a:gd name="T13" fmla="*/ 430 h 495"/>
                <a:gd name="T14" fmla="*/ 96 w 202"/>
                <a:gd name="T15" fmla="*/ 425 h 495"/>
                <a:gd name="T16" fmla="*/ 82 w 202"/>
                <a:gd name="T17" fmla="*/ 325 h 495"/>
                <a:gd name="T18" fmla="*/ 70 w 202"/>
                <a:gd name="T19" fmla="*/ 240 h 495"/>
                <a:gd name="T20" fmla="*/ 90 w 202"/>
                <a:gd name="T21" fmla="*/ 210 h 495"/>
                <a:gd name="T22" fmla="*/ 159 w 202"/>
                <a:gd name="T23" fmla="*/ 106 h 495"/>
                <a:gd name="T24" fmla="*/ 168 w 202"/>
                <a:gd name="T25" fmla="*/ 106 h 495"/>
                <a:gd name="T26" fmla="*/ 181 w 202"/>
                <a:gd name="T27" fmla="*/ 195 h 495"/>
                <a:gd name="T28" fmla="*/ 185 w 202"/>
                <a:gd name="T29" fmla="*/ 225 h 495"/>
                <a:gd name="T30" fmla="*/ 111 w 202"/>
                <a:gd name="T31" fmla="*/ 294 h 495"/>
                <a:gd name="T32" fmla="*/ 139 w 202"/>
                <a:gd name="T33" fmla="*/ 304 h 495"/>
                <a:gd name="T34" fmla="*/ 173 w 202"/>
                <a:gd name="T35" fmla="*/ 291 h 495"/>
                <a:gd name="T36" fmla="*/ 200 w 202"/>
                <a:gd name="T37" fmla="*/ 244 h 495"/>
                <a:gd name="T38" fmla="*/ 194 w 202"/>
                <a:gd name="T39" fmla="*/ 200 h 495"/>
                <a:gd name="T40" fmla="*/ 182 w 202"/>
                <a:gd name="T41" fmla="*/ 113 h 495"/>
                <a:gd name="T42" fmla="*/ 177 w 202"/>
                <a:gd name="T43" fmla="*/ 79 h 495"/>
                <a:gd name="T44" fmla="*/ 169 w 202"/>
                <a:gd name="T45" fmla="*/ 19 h 495"/>
                <a:gd name="T46" fmla="*/ 156 w 202"/>
                <a:gd name="T47" fmla="*/ 16 h 495"/>
                <a:gd name="T48" fmla="*/ 93 w 202"/>
                <a:gd name="T49" fmla="*/ 110 h 495"/>
                <a:gd name="T50" fmla="*/ 158 w 202"/>
                <a:gd name="T51" fmla="*/ 35 h 495"/>
                <a:gd name="T52" fmla="*/ 145 w 202"/>
                <a:gd name="T53" fmla="*/ 105 h 495"/>
                <a:gd name="T54" fmla="*/ 73 w 202"/>
                <a:gd name="T55" fmla="*/ 213 h 495"/>
                <a:gd name="T56" fmla="*/ 67 w 202"/>
                <a:gd name="T57" fmla="*/ 221 h 495"/>
                <a:gd name="T58" fmla="*/ 66 w 202"/>
                <a:gd name="T59" fmla="*/ 214 h 495"/>
                <a:gd name="T60" fmla="*/ 108 w 202"/>
                <a:gd name="T61" fmla="*/ 110 h 495"/>
                <a:gd name="T62" fmla="*/ 158 w 202"/>
                <a:gd name="T63" fmla="*/ 35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495">
                  <a:moveTo>
                    <a:pt x="49" y="176"/>
                  </a:moveTo>
                  <a:cubicBezTo>
                    <a:pt x="49" y="176"/>
                    <a:pt x="49" y="176"/>
                    <a:pt x="49" y="176"/>
                  </a:cubicBezTo>
                  <a:cubicBezTo>
                    <a:pt x="48" y="177"/>
                    <a:pt x="48" y="177"/>
                    <a:pt x="48" y="177"/>
                  </a:cubicBezTo>
                  <a:cubicBezTo>
                    <a:pt x="54" y="216"/>
                    <a:pt x="54" y="216"/>
                    <a:pt x="54" y="216"/>
                  </a:cubicBezTo>
                  <a:cubicBezTo>
                    <a:pt x="55" y="223"/>
                    <a:pt x="55" y="223"/>
                    <a:pt x="55" y="223"/>
                  </a:cubicBezTo>
                  <a:cubicBezTo>
                    <a:pt x="69" y="323"/>
                    <a:pt x="69" y="323"/>
                    <a:pt x="69" y="323"/>
                  </a:cubicBezTo>
                  <a:cubicBezTo>
                    <a:pt x="70" y="330"/>
                    <a:pt x="70" y="330"/>
                    <a:pt x="70" y="330"/>
                  </a:cubicBezTo>
                  <a:cubicBezTo>
                    <a:pt x="81" y="411"/>
                    <a:pt x="81" y="411"/>
                    <a:pt x="81" y="411"/>
                  </a:cubicBezTo>
                  <a:cubicBezTo>
                    <a:pt x="68" y="406"/>
                    <a:pt x="48" y="410"/>
                    <a:pt x="31" y="422"/>
                  </a:cubicBezTo>
                  <a:cubicBezTo>
                    <a:pt x="10" y="436"/>
                    <a:pt x="0" y="457"/>
                    <a:pt x="4" y="472"/>
                  </a:cubicBezTo>
                  <a:cubicBezTo>
                    <a:pt x="4" y="475"/>
                    <a:pt x="5" y="477"/>
                    <a:pt x="7" y="479"/>
                  </a:cubicBezTo>
                  <a:cubicBezTo>
                    <a:pt x="7" y="479"/>
                    <a:pt x="7" y="479"/>
                    <a:pt x="7" y="479"/>
                  </a:cubicBezTo>
                  <a:cubicBezTo>
                    <a:pt x="18" y="495"/>
                    <a:pt x="45" y="493"/>
                    <a:pt x="69" y="477"/>
                  </a:cubicBezTo>
                  <a:cubicBezTo>
                    <a:pt x="88" y="463"/>
                    <a:pt x="98" y="444"/>
                    <a:pt x="96" y="430"/>
                  </a:cubicBezTo>
                  <a:cubicBezTo>
                    <a:pt x="97" y="430"/>
                    <a:pt x="97" y="430"/>
                    <a:pt x="97" y="430"/>
                  </a:cubicBezTo>
                  <a:cubicBezTo>
                    <a:pt x="96" y="425"/>
                    <a:pt x="96" y="425"/>
                    <a:pt x="96" y="425"/>
                  </a:cubicBezTo>
                  <a:cubicBezTo>
                    <a:pt x="95" y="417"/>
                    <a:pt x="95" y="417"/>
                    <a:pt x="95" y="417"/>
                  </a:cubicBezTo>
                  <a:cubicBezTo>
                    <a:pt x="82" y="325"/>
                    <a:pt x="82" y="325"/>
                    <a:pt x="82" y="325"/>
                  </a:cubicBezTo>
                  <a:cubicBezTo>
                    <a:pt x="81" y="318"/>
                    <a:pt x="81" y="318"/>
                    <a:pt x="81" y="318"/>
                  </a:cubicBezTo>
                  <a:cubicBezTo>
                    <a:pt x="70" y="240"/>
                    <a:pt x="70" y="240"/>
                    <a:pt x="70" y="240"/>
                  </a:cubicBezTo>
                  <a:cubicBezTo>
                    <a:pt x="85" y="217"/>
                    <a:pt x="85" y="217"/>
                    <a:pt x="85" y="217"/>
                  </a:cubicBezTo>
                  <a:cubicBezTo>
                    <a:pt x="90" y="210"/>
                    <a:pt x="90" y="210"/>
                    <a:pt x="90" y="210"/>
                  </a:cubicBezTo>
                  <a:cubicBezTo>
                    <a:pt x="155" y="112"/>
                    <a:pt x="155" y="112"/>
                    <a:pt x="155" y="112"/>
                  </a:cubicBezTo>
                  <a:cubicBezTo>
                    <a:pt x="159" y="106"/>
                    <a:pt x="159" y="106"/>
                    <a:pt x="159" y="106"/>
                  </a:cubicBezTo>
                  <a:cubicBezTo>
                    <a:pt x="167" y="94"/>
                    <a:pt x="167" y="94"/>
                    <a:pt x="167" y="94"/>
                  </a:cubicBezTo>
                  <a:cubicBezTo>
                    <a:pt x="168" y="106"/>
                    <a:pt x="168" y="106"/>
                    <a:pt x="168" y="106"/>
                  </a:cubicBezTo>
                  <a:cubicBezTo>
                    <a:pt x="169" y="113"/>
                    <a:pt x="169" y="113"/>
                    <a:pt x="169" y="113"/>
                  </a:cubicBezTo>
                  <a:cubicBezTo>
                    <a:pt x="181" y="195"/>
                    <a:pt x="181" y="195"/>
                    <a:pt x="181" y="195"/>
                  </a:cubicBezTo>
                  <a:cubicBezTo>
                    <a:pt x="182" y="201"/>
                    <a:pt x="182" y="201"/>
                    <a:pt x="182" y="201"/>
                  </a:cubicBezTo>
                  <a:cubicBezTo>
                    <a:pt x="185" y="225"/>
                    <a:pt x="185" y="225"/>
                    <a:pt x="185" y="225"/>
                  </a:cubicBezTo>
                  <a:cubicBezTo>
                    <a:pt x="172" y="220"/>
                    <a:pt x="152" y="224"/>
                    <a:pt x="134" y="236"/>
                  </a:cubicBezTo>
                  <a:cubicBezTo>
                    <a:pt x="111" y="253"/>
                    <a:pt x="100" y="279"/>
                    <a:pt x="111" y="294"/>
                  </a:cubicBezTo>
                  <a:cubicBezTo>
                    <a:pt x="114" y="298"/>
                    <a:pt x="118" y="301"/>
                    <a:pt x="123" y="303"/>
                  </a:cubicBezTo>
                  <a:cubicBezTo>
                    <a:pt x="128" y="304"/>
                    <a:pt x="133" y="305"/>
                    <a:pt x="139" y="304"/>
                  </a:cubicBezTo>
                  <a:cubicBezTo>
                    <a:pt x="148" y="303"/>
                    <a:pt x="158" y="300"/>
                    <a:pt x="167" y="294"/>
                  </a:cubicBezTo>
                  <a:cubicBezTo>
                    <a:pt x="169" y="293"/>
                    <a:pt x="171" y="292"/>
                    <a:pt x="173" y="291"/>
                  </a:cubicBezTo>
                  <a:cubicBezTo>
                    <a:pt x="176" y="288"/>
                    <a:pt x="180" y="286"/>
                    <a:pt x="183" y="283"/>
                  </a:cubicBezTo>
                  <a:cubicBezTo>
                    <a:pt x="195" y="271"/>
                    <a:pt x="202" y="256"/>
                    <a:pt x="200" y="244"/>
                  </a:cubicBezTo>
                  <a:cubicBezTo>
                    <a:pt x="200" y="244"/>
                    <a:pt x="200" y="244"/>
                    <a:pt x="200" y="244"/>
                  </a:cubicBezTo>
                  <a:cubicBezTo>
                    <a:pt x="194" y="200"/>
                    <a:pt x="194" y="200"/>
                    <a:pt x="194" y="200"/>
                  </a:cubicBezTo>
                  <a:cubicBezTo>
                    <a:pt x="193" y="194"/>
                    <a:pt x="193" y="194"/>
                    <a:pt x="193" y="194"/>
                  </a:cubicBezTo>
                  <a:cubicBezTo>
                    <a:pt x="182" y="113"/>
                    <a:pt x="182" y="113"/>
                    <a:pt x="182" y="113"/>
                  </a:cubicBezTo>
                  <a:cubicBezTo>
                    <a:pt x="181" y="107"/>
                    <a:pt x="181" y="107"/>
                    <a:pt x="181" y="107"/>
                  </a:cubicBezTo>
                  <a:cubicBezTo>
                    <a:pt x="177" y="79"/>
                    <a:pt x="177" y="79"/>
                    <a:pt x="177" y="79"/>
                  </a:cubicBezTo>
                  <a:cubicBezTo>
                    <a:pt x="174" y="60"/>
                    <a:pt x="174" y="60"/>
                    <a:pt x="174" y="60"/>
                  </a:cubicBezTo>
                  <a:cubicBezTo>
                    <a:pt x="169" y="19"/>
                    <a:pt x="169" y="19"/>
                    <a:pt x="169" y="19"/>
                  </a:cubicBezTo>
                  <a:cubicBezTo>
                    <a:pt x="166" y="0"/>
                    <a:pt x="166" y="0"/>
                    <a:pt x="166" y="0"/>
                  </a:cubicBezTo>
                  <a:cubicBezTo>
                    <a:pt x="156" y="16"/>
                    <a:pt x="156" y="16"/>
                    <a:pt x="156" y="16"/>
                  </a:cubicBezTo>
                  <a:cubicBezTo>
                    <a:pt x="97" y="103"/>
                    <a:pt x="97" y="103"/>
                    <a:pt x="97" y="103"/>
                  </a:cubicBezTo>
                  <a:cubicBezTo>
                    <a:pt x="93" y="110"/>
                    <a:pt x="93" y="110"/>
                    <a:pt x="93" y="110"/>
                  </a:cubicBezTo>
                  <a:lnTo>
                    <a:pt x="49" y="176"/>
                  </a:lnTo>
                  <a:close/>
                  <a:moveTo>
                    <a:pt x="158" y="35"/>
                  </a:moveTo>
                  <a:cubicBezTo>
                    <a:pt x="164" y="76"/>
                    <a:pt x="164" y="76"/>
                    <a:pt x="164" y="76"/>
                  </a:cubicBezTo>
                  <a:cubicBezTo>
                    <a:pt x="145" y="105"/>
                    <a:pt x="145" y="105"/>
                    <a:pt x="145" y="105"/>
                  </a:cubicBezTo>
                  <a:cubicBezTo>
                    <a:pt x="140" y="111"/>
                    <a:pt x="140" y="111"/>
                    <a:pt x="140" y="111"/>
                  </a:cubicBezTo>
                  <a:cubicBezTo>
                    <a:pt x="73" y="213"/>
                    <a:pt x="73" y="213"/>
                    <a:pt x="73" y="213"/>
                  </a:cubicBezTo>
                  <a:cubicBezTo>
                    <a:pt x="68" y="220"/>
                    <a:pt x="68" y="220"/>
                    <a:pt x="68" y="220"/>
                  </a:cubicBezTo>
                  <a:cubicBezTo>
                    <a:pt x="67" y="221"/>
                    <a:pt x="67" y="221"/>
                    <a:pt x="67" y="221"/>
                  </a:cubicBezTo>
                  <a:cubicBezTo>
                    <a:pt x="67" y="221"/>
                    <a:pt x="67" y="221"/>
                    <a:pt x="67" y="221"/>
                  </a:cubicBezTo>
                  <a:cubicBezTo>
                    <a:pt x="66" y="214"/>
                    <a:pt x="66" y="214"/>
                    <a:pt x="66" y="214"/>
                  </a:cubicBezTo>
                  <a:cubicBezTo>
                    <a:pt x="61" y="180"/>
                    <a:pt x="61" y="180"/>
                    <a:pt x="61" y="180"/>
                  </a:cubicBezTo>
                  <a:cubicBezTo>
                    <a:pt x="108" y="110"/>
                    <a:pt x="108" y="110"/>
                    <a:pt x="108" y="110"/>
                  </a:cubicBezTo>
                  <a:cubicBezTo>
                    <a:pt x="112" y="104"/>
                    <a:pt x="112" y="104"/>
                    <a:pt x="112" y="104"/>
                  </a:cubicBezTo>
                  <a:lnTo>
                    <a:pt x="158"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9">
              <a:extLst>
                <a:ext uri="{FF2B5EF4-FFF2-40B4-BE49-F238E27FC236}">
                  <a16:creationId xmlns:a16="http://schemas.microsoft.com/office/drawing/2014/main" id="{714C8D3C-383F-4B26-84D3-6D43C569645B}"/>
                </a:ext>
              </a:extLst>
            </p:cNvPr>
            <p:cNvSpPr>
              <a:spLocks noEditPoints="1"/>
            </p:cNvSpPr>
            <p:nvPr/>
          </p:nvSpPr>
          <p:spPr bwMode="auto">
            <a:xfrm>
              <a:off x="5240" y="1016"/>
              <a:ext cx="363" cy="466"/>
            </a:xfrm>
            <a:custGeom>
              <a:avLst/>
              <a:gdLst>
                <a:gd name="T0" fmla="*/ 99 w 213"/>
                <a:gd name="T1" fmla="*/ 79 h 273"/>
                <a:gd name="T2" fmla="*/ 92 w 213"/>
                <a:gd name="T3" fmla="*/ 105 h 273"/>
                <a:gd name="T4" fmla="*/ 76 w 213"/>
                <a:gd name="T5" fmla="*/ 174 h 273"/>
                <a:gd name="T6" fmla="*/ 62 w 213"/>
                <a:gd name="T7" fmla="*/ 231 h 273"/>
                <a:gd name="T8" fmla="*/ 0 w 213"/>
                <a:gd name="T9" fmla="*/ 250 h 273"/>
                <a:gd name="T10" fmla="*/ 0 w 213"/>
                <a:gd name="T11" fmla="*/ 255 h 273"/>
                <a:gd name="T12" fmla="*/ 67 w 213"/>
                <a:gd name="T13" fmla="*/ 246 h 273"/>
                <a:gd name="T14" fmla="*/ 68 w 213"/>
                <a:gd name="T15" fmla="*/ 243 h 273"/>
                <a:gd name="T16" fmla="*/ 83 w 213"/>
                <a:gd name="T17" fmla="*/ 178 h 273"/>
                <a:gd name="T18" fmla="*/ 97 w 213"/>
                <a:gd name="T19" fmla="*/ 123 h 273"/>
                <a:gd name="T20" fmla="*/ 116 w 213"/>
                <a:gd name="T21" fmla="*/ 109 h 273"/>
                <a:gd name="T22" fmla="*/ 184 w 213"/>
                <a:gd name="T23" fmla="*/ 62 h 273"/>
                <a:gd name="T24" fmla="*/ 189 w 213"/>
                <a:gd name="T25" fmla="*/ 65 h 273"/>
                <a:gd name="T26" fmla="*/ 175 w 213"/>
                <a:gd name="T27" fmla="*/ 122 h 273"/>
                <a:gd name="T28" fmla="*/ 171 w 213"/>
                <a:gd name="T29" fmla="*/ 142 h 273"/>
                <a:gd name="T30" fmla="*/ 109 w 213"/>
                <a:gd name="T31" fmla="*/ 166 h 273"/>
                <a:gd name="T32" fmla="*/ 123 w 213"/>
                <a:gd name="T33" fmla="*/ 179 h 273"/>
                <a:gd name="T34" fmla="*/ 147 w 213"/>
                <a:gd name="T35" fmla="*/ 179 h 273"/>
                <a:gd name="T36" fmla="*/ 176 w 213"/>
                <a:gd name="T37" fmla="*/ 157 h 273"/>
                <a:gd name="T38" fmla="*/ 182 w 213"/>
                <a:gd name="T39" fmla="*/ 129 h 273"/>
                <a:gd name="T40" fmla="*/ 196 w 213"/>
                <a:gd name="T41" fmla="*/ 73 h 273"/>
                <a:gd name="T42" fmla="*/ 201 w 213"/>
                <a:gd name="T43" fmla="*/ 50 h 273"/>
                <a:gd name="T44" fmla="*/ 210 w 213"/>
                <a:gd name="T45" fmla="*/ 12 h 273"/>
                <a:gd name="T46" fmla="*/ 203 w 213"/>
                <a:gd name="T47" fmla="*/ 7 h 273"/>
                <a:gd name="T48" fmla="*/ 142 w 213"/>
                <a:gd name="T49" fmla="*/ 49 h 273"/>
                <a:gd name="T50" fmla="*/ 200 w 213"/>
                <a:gd name="T51" fmla="*/ 19 h 273"/>
                <a:gd name="T52" fmla="*/ 175 w 213"/>
                <a:gd name="T53" fmla="*/ 58 h 273"/>
                <a:gd name="T54" fmla="*/ 105 w 213"/>
                <a:gd name="T55" fmla="*/ 107 h 273"/>
                <a:gd name="T56" fmla="*/ 99 w 213"/>
                <a:gd name="T57" fmla="*/ 111 h 273"/>
                <a:gd name="T58" fmla="*/ 101 w 213"/>
                <a:gd name="T59" fmla="*/ 106 h 273"/>
                <a:gd name="T60" fmla="*/ 151 w 213"/>
                <a:gd name="T61" fmla="*/ 53 h 273"/>
                <a:gd name="T62" fmla="*/ 200 w 213"/>
                <a:gd name="T63" fmla="*/ 1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3" h="273">
                  <a:moveTo>
                    <a:pt x="99" y="79"/>
                  </a:moveTo>
                  <a:cubicBezTo>
                    <a:pt x="99" y="79"/>
                    <a:pt x="99" y="79"/>
                    <a:pt x="99" y="79"/>
                  </a:cubicBezTo>
                  <a:cubicBezTo>
                    <a:pt x="99" y="79"/>
                    <a:pt x="99" y="79"/>
                    <a:pt x="99" y="79"/>
                  </a:cubicBezTo>
                  <a:cubicBezTo>
                    <a:pt x="92" y="105"/>
                    <a:pt x="92" y="105"/>
                    <a:pt x="92" y="105"/>
                  </a:cubicBezTo>
                  <a:cubicBezTo>
                    <a:pt x="91" y="109"/>
                    <a:pt x="91" y="109"/>
                    <a:pt x="91" y="109"/>
                  </a:cubicBezTo>
                  <a:cubicBezTo>
                    <a:pt x="76" y="174"/>
                    <a:pt x="76" y="174"/>
                    <a:pt x="76" y="174"/>
                  </a:cubicBezTo>
                  <a:cubicBezTo>
                    <a:pt x="75" y="178"/>
                    <a:pt x="75" y="178"/>
                    <a:pt x="75" y="178"/>
                  </a:cubicBezTo>
                  <a:cubicBezTo>
                    <a:pt x="62" y="231"/>
                    <a:pt x="62" y="231"/>
                    <a:pt x="62" y="231"/>
                  </a:cubicBezTo>
                  <a:cubicBezTo>
                    <a:pt x="55" y="224"/>
                    <a:pt x="42" y="222"/>
                    <a:pt x="29" y="225"/>
                  </a:cubicBezTo>
                  <a:cubicBezTo>
                    <a:pt x="13" y="229"/>
                    <a:pt x="1" y="240"/>
                    <a:pt x="0" y="250"/>
                  </a:cubicBezTo>
                  <a:cubicBezTo>
                    <a:pt x="0" y="252"/>
                    <a:pt x="0" y="253"/>
                    <a:pt x="0" y="255"/>
                  </a:cubicBezTo>
                  <a:cubicBezTo>
                    <a:pt x="0" y="255"/>
                    <a:pt x="0" y="255"/>
                    <a:pt x="0" y="255"/>
                  </a:cubicBezTo>
                  <a:cubicBezTo>
                    <a:pt x="3" y="267"/>
                    <a:pt x="20" y="273"/>
                    <a:pt x="39" y="268"/>
                  </a:cubicBezTo>
                  <a:cubicBezTo>
                    <a:pt x="54" y="265"/>
                    <a:pt x="65" y="256"/>
                    <a:pt x="67" y="246"/>
                  </a:cubicBezTo>
                  <a:cubicBezTo>
                    <a:pt x="67" y="246"/>
                    <a:pt x="67" y="246"/>
                    <a:pt x="67" y="246"/>
                  </a:cubicBezTo>
                  <a:cubicBezTo>
                    <a:pt x="68" y="243"/>
                    <a:pt x="68" y="243"/>
                    <a:pt x="68" y="243"/>
                  </a:cubicBezTo>
                  <a:cubicBezTo>
                    <a:pt x="69" y="238"/>
                    <a:pt x="69" y="238"/>
                    <a:pt x="69" y="238"/>
                  </a:cubicBezTo>
                  <a:cubicBezTo>
                    <a:pt x="83" y="178"/>
                    <a:pt x="83" y="178"/>
                    <a:pt x="83" y="178"/>
                  </a:cubicBezTo>
                  <a:cubicBezTo>
                    <a:pt x="84" y="174"/>
                    <a:pt x="84" y="174"/>
                    <a:pt x="84" y="174"/>
                  </a:cubicBezTo>
                  <a:cubicBezTo>
                    <a:pt x="97" y="123"/>
                    <a:pt x="97" y="123"/>
                    <a:pt x="97" y="123"/>
                  </a:cubicBezTo>
                  <a:cubicBezTo>
                    <a:pt x="111" y="113"/>
                    <a:pt x="111" y="113"/>
                    <a:pt x="111" y="113"/>
                  </a:cubicBezTo>
                  <a:cubicBezTo>
                    <a:pt x="116" y="109"/>
                    <a:pt x="116" y="109"/>
                    <a:pt x="116" y="109"/>
                  </a:cubicBezTo>
                  <a:cubicBezTo>
                    <a:pt x="180" y="65"/>
                    <a:pt x="180" y="65"/>
                    <a:pt x="180" y="65"/>
                  </a:cubicBezTo>
                  <a:cubicBezTo>
                    <a:pt x="184" y="62"/>
                    <a:pt x="184" y="62"/>
                    <a:pt x="184" y="62"/>
                  </a:cubicBezTo>
                  <a:cubicBezTo>
                    <a:pt x="191" y="57"/>
                    <a:pt x="191" y="57"/>
                    <a:pt x="191" y="57"/>
                  </a:cubicBezTo>
                  <a:cubicBezTo>
                    <a:pt x="189" y="65"/>
                    <a:pt x="189" y="65"/>
                    <a:pt x="189" y="65"/>
                  </a:cubicBezTo>
                  <a:cubicBezTo>
                    <a:pt x="188" y="69"/>
                    <a:pt x="188" y="69"/>
                    <a:pt x="188" y="69"/>
                  </a:cubicBezTo>
                  <a:cubicBezTo>
                    <a:pt x="175" y="122"/>
                    <a:pt x="175" y="122"/>
                    <a:pt x="175" y="122"/>
                  </a:cubicBezTo>
                  <a:cubicBezTo>
                    <a:pt x="174" y="127"/>
                    <a:pt x="174" y="127"/>
                    <a:pt x="174" y="127"/>
                  </a:cubicBezTo>
                  <a:cubicBezTo>
                    <a:pt x="171" y="142"/>
                    <a:pt x="171" y="142"/>
                    <a:pt x="171" y="142"/>
                  </a:cubicBezTo>
                  <a:cubicBezTo>
                    <a:pt x="164" y="136"/>
                    <a:pt x="151" y="133"/>
                    <a:pt x="137" y="137"/>
                  </a:cubicBezTo>
                  <a:cubicBezTo>
                    <a:pt x="118" y="141"/>
                    <a:pt x="106" y="154"/>
                    <a:pt x="109" y="166"/>
                  </a:cubicBezTo>
                  <a:cubicBezTo>
                    <a:pt x="109" y="169"/>
                    <a:pt x="111" y="172"/>
                    <a:pt x="114" y="175"/>
                  </a:cubicBezTo>
                  <a:cubicBezTo>
                    <a:pt x="117" y="177"/>
                    <a:pt x="120" y="178"/>
                    <a:pt x="123" y="179"/>
                  </a:cubicBezTo>
                  <a:cubicBezTo>
                    <a:pt x="129" y="181"/>
                    <a:pt x="136" y="181"/>
                    <a:pt x="143" y="180"/>
                  </a:cubicBezTo>
                  <a:cubicBezTo>
                    <a:pt x="145" y="180"/>
                    <a:pt x="146" y="180"/>
                    <a:pt x="147" y="179"/>
                  </a:cubicBezTo>
                  <a:cubicBezTo>
                    <a:pt x="150" y="179"/>
                    <a:pt x="153" y="178"/>
                    <a:pt x="155" y="177"/>
                  </a:cubicBezTo>
                  <a:cubicBezTo>
                    <a:pt x="166" y="172"/>
                    <a:pt x="174" y="165"/>
                    <a:pt x="176" y="157"/>
                  </a:cubicBezTo>
                  <a:cubicBezTo>
                    <a:pt x="176" y="157"/>
                    <a:pt x="176" y="157"/>
                    <a:pt x="176" y="157"/>
                  </a:cubicBezTo>
                  <a:cubicBezTo>
                    <a:pt x="182" y="129"/>
                    <a:pt x="182" y="129"/>
                    <a:pt x="182" y="129"/>
                  </a:cubicBezTo>
                  <a:cubicBezTo>
                    <a:pt x="183" y="125"/>
                    <a:pt x="183" y="125"/>
                    <a:pt x="183" y="125"/>
                  </a:cubicBezTo>
                  <a:cubicBezTo>
                    <a:pt x="196" y="73"/>
                    <a:pt x="196" y="73"/>
                    <a:pt x="196" y="73"/>
                  </a:cubicBezTo>
                  <a:cubicBezTo>
                    <a:pt x="197" y="68"/>
                    <a:pt x="197" y="68"/>
                    <a:pt x="197" y="68"/>
                  </a:cubicBezTo>
                  <a:cubicBezTo>
                    <a:pt x="201" y="50"/>
                    <a:pt x="201" y="50"/>
                    <a:pt x="201" y="50"/>
                  </a:cubicBezTo>
                  <a:cubicBezTo>
                    <a:pt x="204" y="38"/>
                    <a:pt x="204" y="38"/>
                    <a:pt x="204" y="38"/>
                  </a:cubicBezTo>
                  <a:cubicBezTo>
                    <a:pt x="210" y="12"/>
                    <a:pt x="210" y="12"/>
                    <a:pt x="210" y="12"/>
                  </a:cubicBezTo>
                  <a:cubicBezTo>
                    <a:pt x="213" y="0"/>
                    <a:pt x="213" y="0"/>
                    <a:pt x="213" y="0"/>
                  </a:cubicBezTo>
                  <a:cubicBezTo>
                    <a:pt x="203" y="7"/>
                    <a:pt x="203" y="7"/>
                    <a:pt x="203" y="7"/>
                  </a:cubicBezTo>
                  <a:cubicBezTo>
                    <a:pt x="146" y="46"/>
                    <a:pt x="146" y="46"/>
                    <a:pt x="146" y="46"/>
                  </a:cubicBezTo>
                  <a:cubicBezTo>
                    <a:pt x="142" y="49"/>
                    <a:pt x="142" y="49"/>
                    <a:pt x="142" y="49"/>
                  </a:cubicBezTo>
                  <a:lnTo>
                    <a:pt x="99" y="79"/>
                  </a:lnTo>
                  <a:close/>
                  <a:moveTo>
                    <a:pt x="200" y="19"/>
                  </a:moveTo>
                  <a:cubicBezTo>
                    <a:pt x="194" y="45"/>
                    <a:pt x="194" y="45"/>
                    <a:pt x="194" y="45"/>
                  </a:cubicBezTo>
                  <a:cubicBezTo>
                    <a:pt x="175" y="58"/>
                    <a:pt x="175" y="58"/>
                    <a:pt x="175" y="58"/>
                  </a:cubicBezTo>
                  <a:cubicBezTo>
                    <a:pt x="171" y="61"/>
                    <a:pt x="171" y="61"/>
                    <a:pt x="171" y="61"/>
                  </a:cubicBezTo>
                  <a:cubicBezTo>
                    <a:pt x="105" y="107"/>
                    <a:pt x="105" y="107"/>
                    <a:pt x="105" y="107"/>
                  </a:cubicBezTo>
                  <a:cubicBezTo>
                    <a:pt x="100" y="111"/>
                    <a:pt x="100" y="111"/>
                    <a:pt x="100" y="111"/>
                  </a:cubicBezTo>
                  <a:cubicBezTo>
                    <a:pt x="99" y="111"/>
                    <a:pt x="99" y="111"/>
                    <a:pt x="99" y="111"/>
                  </a:cubicBezTo>
                  <a:cubicBezTo>
                    <a:pt x="100" y="111"/>
                    <a:pt x="100" y="111"/>
                    <a:pt x="100" y="111"/>
                  </a:cubicBezTo>
                  <a:cubicBezTo>
                    <a:pt x="101" y="106"/>
                    <a:pt x="101" y="106"/>
                    <a:pt x="101" y="106"/>
                  </a:cubicBezTo>
                  <a:cubicBezTo>
                    <a:pt x="106" y="85"/>
                    <a:pt x="106" y="85"/>
                    <a:pt x="106" y="85"/>
                  </a:cubicBezTo>
                  <a:cubicBezTo>
                    <a:pt x="151" y="53"/>
                    <a:pt x="151" y="53"/>
                    <a:pt x="151" y="53"/>
                  </a:cubicBezTo>
                  <a:cubicBezTo>
                    <a:pt x="155" y="50"/>
                    <a:pt x="155" y="50"/>
                    <a:pt x="155" y="50"/>
                  </a:cubicBezTo>
                  <a:lnTo>
                    <a:pt x="20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0">
              <a:extLst>
                <a:ext uri="{FF2B5EF4-FFF2-40B4-BE49-F238E27FC236}">
                  <a16:creationId xmlns:a16="http://schemas.microsoft.com/office/drawing/2014/main" id="{2288B165-3915-4A6B-A46C-AA65D0661FC0}"/>
                </a:ext>
              </a:extLst>
            </p:cNvPr>
            <p:cNvSpPr>
              <a:spLocks/>
            </p:cNvSpPr>
            <p:nvPr/>
          </p:nvSpPr>
          <p:spPr bwMode="auto">
            <a:xfrm>
              <a:off x="4893" y="1387"/>
              <a:ext cx="179" cy="258"/>
            </a:xfrm>
            <a:custGeom>
              <a:avLst/>
              <a:gdLst>
                <a:gd name="T0" fmla="*/ 105 w 105"/>
                <a:gd name="T1" fmla="*/ 0 h 151"/>
                <a:gd name="T2" fmla="*/ 53 w 105"/>
                <a:gd name="T3" fmla="*/ 0 h 151"/>
                <a:gd name="T4" fmla="*/ 23 w 105"/>
                <a:gd name="T5" fmla="*/ 110 h 151"/>
                <a:gd name="T6" fmla="*/ 14 w 105"/>
                <a:gd name="T7" fmla="*/ 96 h 151"/>
                <a:gd name="T8" fmla="*/ 5 w 105"/>
                <a:gd name="T9" fmla="*/ 53 h 151"/>
                <a:gd name="T10" fmla="*/ 0 w 105"/>
                <a:gd name="T11" fmla="*/ 88 h 151"/>
                <a:gd name="T12" fmla="*/ 0 w 105"/>
                <a:gd name="T13" fmla="*/ 89 h 151"/>
                <a:gd name="T14" fmla="*/ 4 w 105"/>
                <a:gd name="T15" fmla="*/ 103 h 151"/>
                <a:gd name="T16" fmla="*/ 19 w 105"/>
                <a:gd name="T17" fmla="*/ 151 h 151"/>
                <a:gd name="T18" fmla="*/ 58 w 105"/>
                <a:gd name="T19" fmla="*/ 13 h 151"/>
                <a:gd name="T20" fmla="*/ 78 w 105"/>
                <a:gd name="T21" fmla="*/ 23 h 151"/>
                <a:gd name="T22" fmla="*/ 80 w 105"/>
                <a:gd name="T23" fmla="*/ 23 h 151"/>
                <a:gd name="T24" fmla="*/ 105 w 105"/>
                <a:gd name="T25" fmla="*/ 2 h 151"/>
                <a:gd name="T26" fmla="*/ 105 w 105"/>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51">
                  <a:moveTo>
                    <a:pt x="105" y="0"/>
                  </a:moveTo>
                  <a:cubicBezTo>
                    <a:pt x="53" y="0"/>
                    <a:pt x="53" y="0"/>
                    <a:pt x="53" y="0"/>
                  </a:cubicBezTo>
                  <a:cubicBezTo>
                    <a:pt x="23" y="110"/>
                    <a:pt x="23" y="110"/>
                    <a:pt x="23" y="110"/>
                  </a:cubicBezTo>
                  <a:cubicBezTo>
                    <a:pt x="23" y="106"/>
                    <a:pt x="21" y="103"/>
                    <a:pt x="14" y="96"/>
                  </a:cubicBezTo>
                  <a:cubicBezTo>
                    <a:pt x="2" y="84"/>
                    <a:pt x="5" y="53"/>
                    <a:pt x="5" y="53"/>
                  </a:cubicBezTo>
                  <a:cubicBezTo>
                    <a:pt x="5" y="53"/>
                    <a:pt x="0" y="73"/>
                    <a:pt x="0" y="88"/>
                  </a:cubicBezTo>
                  <a:cubicBezTo>
                    <a:pt x="0" y="89"/>
                    <a:pt x="0" y="89"/>
                    <a:pt x="0" y="89"/>
                  </a:cubicBezTo>
                  <a:cubicBezTo>
                    <a:pt x="0" y="95"/>
                    <a:pt x="1" y="100"/>
                    <a:pt x="4" y="103"/>
                  </a:cubicBezTo>
                  <a:cubicBezTo>
                    <a:pt x="17" y="117"/>
                    <a:pt x="19" y="151"/>
                    <a:pt x="19" y="151"/>
                  </a:cubicBezTo>
                  <a:cubicBezTo>
                    <a:pt x="58" y="13"/>
                    <a:pt x="58" y="13"/>
                    <a:pt x="58" y="13"/>
                  </a:cubicBezTo>
                  <a:cubicBezTo>
                    <a:pt x="63" y="19"/>
                    <a:pt x="70" y="23"/>
                    <a:pt x="78" y="23"/>
                  </a:cubicBezTo>
                  <a:cubicBezTo>
                    <a:pt x="79" y="23"/>
                    <a:pt x="79" y="23"/>
                    <a:pt x="80" y="23"/>
                  </a:cubicBezTo>
                  <a:cubicBezTo>
                    <a:pt x="93" y="23"/>
                    <a:pt x="104" y="14"/>
                    <a:pt x="105" y="2"/>
                  </a:cubicBezTo>
                  <a:cubicBezTo>
                    <a:pt x="105" y="1"/>
                    <a:pt x="105" y="1"/>
                    <a:pt x="10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1">
              <a:extLst>
                <a:ext uri="{FF2B5EF4-FFF2-40B4-BE49-F238E27FC236}">
                  <a16:creationId xmlns:a16="http://schemas.microsoft.com/office/drawing/2014/main" id="{0D61AFEF-63E2-43A3-8725-B8AFB5FF0B21}"/>
                </a:ext>
              </a:extLst>
            </p:cNvPr>
            <p:cNvSpPr>
              <a:spLocks noEditPoints="1"/>
            </p:cNvSpPr>
            <p:nvPr/>
          </p:nvSpPr>
          <p:spPr bwMode="auto">
            <a:xfrm>
              <a:off x="5166" y="5764"/>
              <a:ext cx="191" cy="215"/>
            </a:xfrm>
            <a:custGeom>
              <a:avLst/>
              <a:gdLst>
                <a:gd name="T0" fmla="*/ 12 w 112"/>
                <a:gd name="T1" fmla="*/ 74 h 126"/>
                <a:gd name="T2" fmla="*/ 10 w 112"/>
                <a:gd name="T3" fmla="*/ 124 h 126"/>
                <a:gd name="T4" fmla="*/ 12 w 112"/>
                <a:gd name="T5" fmla="*/ 126 h 126"/>
                <a:gd name="T6" fmla="*/ 28 w 112"/>
                <a:gd name="T7" fmla="*/ 126 h 126"/>
                <a:gd name="T8" fmla="*/ 21 w 112"/>
                <a:gd name="T9" fmla="*/ 117 h 126"/>
                <a:gd name="T10" fmla="*/ 12 w 112"/>
                <a:gd name="T11" fmla="*/ 74 h 126"/>
                <a:gd name="T12" fmla="*/ 86 w 112"/>
                <a:gd name="T13" fmla="*/ 0 h 126"/>
                <a:gd name="T14" fmla="*/ 85 w 112"/>
                <a:gd name="T15" fmla="*/ 0 h 126"/>
                <a:gd name="T16" fmla="*/ 61 w 112"/>
                <a:gd name="T17" fmla="*/ 18 h 126"/>
                <a:gd name="T18" fmla="*/ 31 w 112"/>
                <a:gd name="T19" fmla="*/ 126 h 126"/>
                <a:gd name="T20" fmla="*/ 39 w 112"/>
                <a:gd name="T21" fmla="*/ 126 h 126"/>
                <a:gd name="T22" fmla="*/ 65 w 112"/>
                <a:gd name="T23" fmla="*/ 34 h 126"/>
                <a:gd name="T24" fmla="*/ 85 w 112"/>
                <a:gd name="T25" fmla="*/ 44 h 126"/>
                <a:gd name="T26" fmla="*/ 86 w 112"/>
                <a:gd name="T27" fmla="*/ 44 h 126"/>
                <a:gd name="T28" fmla="*/ 112 w 112"/>
                <a:gd name="T29" fmla="*/ 23 h 126"/>
                <a:gd name="T30" fmla="*/ 87 w 112"/>
                <a:gd name="T31" fmla="*/ 0 h 126"/>
                <a:gd name="T32" fmla="*/ 86 w 112"/>
                <a:gd name="T3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12" y="74"/>
                  </a:moveTo>
                  <a:cubicBezTo>
                    <a:pt x="12" y="74"/>
                    <a:pt x="0" y="114"/>
                    <a:pt x="10" y="124"/>
                  </a:cubicBezTo>
                  <a:cubicBezTo>
                    <a:pt x="11" y="125"/>
                    <a:pt x="11" y="125"/>
                    <a:pt x="12" y="126"/>
                  </a:cubicBezTo>
                  <a:cubicBezTo>
                    <a:pt x="28" y="126"/>
                    <a:pt x="28" y="126"/>
                    <a:pt x="28" y="126"/>
                  </a:cubicBezTo>
                  <a:cubicBezTo>
                    <a:pt x="27" y="124"/>
                    <a:pt x="25" y="121"/>
                    <a:pt x="21" y="117"/>
                  </a:cubicBezTo>
                  <a:cubicBezTo>
                    <a:pt x="9" y="105"/>
                    <a:pt x="12" y="74"/>
                    <a:pt x="12" y="74"/>
                  </a:cubicBezTo>
                  <a:moveTo>
                    <a:pt x="86" y="0"/>
                  </a:moveTo>
                  <a:cubicBezTo>
                    <a:pt x="85" y="0"/>
                    <a:pt x="85" y="0"/>
                    <a:pt x="85" y="0"/>
                  </a:cubicBezTo>
                  <a:cubicBezTo>
                    <a:pt x="73" y="0"/>
                    <a:pt x="63" y="8"/>
                    <a:pt x="61" y="18"/>
                  </a:cubicBezTo>
                  <a:cubicBezTo>
                    <a:pt x="31" y="126"/>
                    <a:pt x="31" y="126"/>
                    <a:pt x="31" y="126"/>
                  </a:cubicBezTo>
                  <a:cubicBezTo>
                    <a:pt x="39" y="126"/>
                    <a:pt x="39" y="126"/>
                    <a:pt x="39" y="126"/>
                  </a:cubicBezTo>
                  <a:cubicBezTo>
                    <a:pt x="65" y="34"/>
                    <a:pt x="65" y="34"/>
                    <a:pt x="65" y="34"/>
                  </a:cubicBezTo>
                  <a:cubicBezTo>
                    <a:pt x="69" y="40"/>
                    <a:pt x="77" y="44"/>
                    <a:pt x="85" y="44"/>
                  </a:cubicBezTo>
                  <a:cubicBezTo>
                    <a:pt x="85" y="44"/>
                    <a:pt x="86" y="44"/>
                    <a:pt x="86" y="44"/>
                  </a:cubicBezTo>
                  <a:cubicBezTo>
                    <a:pt x="100" y="44"/>
                    <a:pt x="111" y="35"/>
                    <a:pt x="112" y="23"/>
                  </a:cubicBezTo>
                  <a:cubicBezTo>
                    <a:pt x="112" y="11"/>
                    <a:pt x="101" y="0"/>
                    <a:pt x="87" y="0"/>
                  </a:cubicBezTo>
                  <a:cubicBezTo>
                    <a:pt x="86" y="0"/>
                    <a:pt x="86" y="0"/>
                    <a:pt x="8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2">
              <a:extLst>
                <a:ext uri="{FF2B5EF4-FFF2-40B4-BE49-F238E27FC236}">
                  <a16:creationId xmlns:a16="http://schemas.microsoft.com/office/drawing/2014/main" id="{8EA9A701-F535-4A76-9255-7D0CDC4C5D57}"/>
                </a:ext>
              </a:extLst>
            </p:cNvPr>
            <p:cNvSpPr>
              <a:spLocks/>
            </p:cNvSpPr>
            <p:nvPr/>
          </p:nvSpPr>
          <p:spPr bwMode="auto">
            <a:xfrm>
              <a:off x="2157" y="5320"/>
              <a:ext cx="179" cy="294"/>
            </a:xfrm>
            <a:custGeom>
              <a:avLst/>
              <a:gdLst>
                <a:gd name="T0" fmla="*/ 79 w 105"/>
                <a:gd name="T1" fmla="*/ 0 h 172"/>
                <a:gd name="T2" fmla="*/ 79 w 105"/>
                <a:gd name="T3" fmla="*/ 0 h 172"/>
                <a:gd name="T4" fmla="*/ 54 w 105"/>
                <a:gd name="T5" fmla="*/ 18 h 172"/>
                <a:gd name="T6" fmla="*/ 23 w 105"/>
                <a:gd name="T7" fmla="*/ 131 h 172"/>
                <a:gd name="T8" fmla="*/ 14 w 105"/>
                <a:gd name="T9" fmla="*/ 118 h 172"/>
                <a:gd name="T10" fmla="*/ 5 w 105"/>
                <a:gd name="T11" fmla="*/ 74 h 172"/>
                <a:gd name="T12" fmla="*/ 0 w 105"/>
                <a:gd name="T13" fmla="*/ 109 h 172"/>
                <a:gd name="T14" fmla="*/ 0 w 105"/>
                <a:gd name="T15" fmla="*/ 110 h 172"/>
                <a:gd name="T16" fmla="*/ 4 w 105"/>
                <a:gd name="T17" fmla="*/ 125 h 172"/>
                <a:gd name="T18" fmla="*/ 19 w 105"/>
                <a:gd name="T19" fmla="*/ 172 h 172"/>
                <a:gd name="T20" fmla="*/ 58 w 105"/>
                <a:gd name="T21" fmla="*/ 35 h 172"/>
                <a:gd name="T22" fmla="*/ 78 w 105"/>
                <a:gd name="T23" fmla="*/ 45 h 172"/>
                <a:gd name="T24" fmla="*/ 80 w 105"/>
                <a:gd name="T25" fmla="*/ 45 h 172"/>
                <a:gd name="T26" fmla="*/ 105 w 105"/>
                <a:gd name="T27" fmla="*/ 23 h 172"/>
                <a:gd name="T28" fmla="*/ 80 w 105"/>
                <a:gd name="T29" fmla="*/ 0 h 172"/>
                <a:gd name="T30" fmla="*/ 79 w 105"/>
                <a:gd name="T3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72">
                  <a:moveTo>
                    <a:pt x="79" y="0"/>
                  </a:moveTo>
                  <a:cubicBezTo>
                    <a:pt x="79" y="0"/>
                    <a:pt x="79" y="0"/>
                    <a:pt x="79" y="0"/>
                  </a:cubicBezTo>
                  <a:cubicBezTo>
                    <a:pt x="66" y="0"/>
                    <a:pt x="56" y="8"/>
                    <a:pt x="54" y="18"/>
                  </a:cubicBezTo>
                  <a:cubicBezTo>
                    <a:pt x="23" y="131"/>
                    <a:pt x="23" y="131"/>
                    <a:pt x="23" y="131"/>
                  </a:cubicBezTo>
                  <a:cubicBezTo>
                    <a:pt x="23" y="127"/>
                    <a:pt x="21" y="124"/>
                    <a:pt x="14" y="118"/>
                  </a:cubicBezTo>
                  <a:cubicBezTo>
                    <a:pt x="2" y="105"/>
                    <a:pt x="5" y="74"/>
                    <a:pt x="5" y="74"/>
                  </a:cubicBezTo>
                  <a:cubicBezTo>
                    <a:pt x="5" y="74"/>
                    <a:pt x="0" y="94"/>
                    <a:pt x="0" y="109"/>
                  </a:cubicBezTo>
                  <a:cubicBezTo>
                    <a:pt x="0" y="110"/>
                    <a:pt x="0" y="110"/>
                    <a:pt x="0" y="110"/>
                  </a:cubicBezTo>
                  <a:cubicBezTo>
                    <a:pt x="0" y="116"/>
                    <a:pt x="1" y="122"/>
                    <a:pt x="4" y="125"/>
                  </a:cubicBezTo>
                  <a:cubicBezTo>
                    <a:pt x="17" y="138"/>
                    <a:pt x="19" y="172"/>
                    <a:pt x="19" y="172"/>
                  </a:cubicBezTo>
                  <a:cubicBezTo>
                    <a:pt x="58" y="35"/>
                    <a:pt x="58" y="35"/>
                    <a:pt x="58" y="35"/>
                  </a:cubicBezTo>
                  <a:cubicBezTo>
                    <a:pt x="63" y="40"/>
                    <a:pt x="70" y="44"/>
                    <a:pt x="78" y="45"/>
                  </a:cubicBezTo>
                  <a:cubicBezTo>
                    <a:pt x="79" y="45"/>
                    <a:pt x="79" y="45"/>
                    <a:pt x="80" y="45"/>
                  </a:cubicBezTo>
                  <a:cubicBezTo>
                    <a:pt x="93" y="45"/>
                    <a:pt x="104" y="35"/>
                    <a:pt x="105" y="23"/>
                  </a:cubicBezTo>
                  <a:cubicBezTo>
                    <a:pt x="105" y="11"/>
                    <a:pt x="94" y="1"/>
                    <a:pt x="80" y="0"/>
                  </a:cubicBezTo>
                  <a:cubicBezTo>
                    <a:pt x="80" y="0"/>
                    <a:pt x="79" y="0"/>
                    <a:pt x="7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3">
              <a:extLst>
                <a:ext uri="{FF2B5EF4-FFF2-40B4-BE49-F238E27FC236}">
                  <a16:creationId xmlns:a16="http://schemas.microsoft.com/office/drawing/2014/main" id="{50501033-A5BD-4096-A740-45322AFCFFE5}"/>
                </a:ext>
              </a:extLst>
            </p:cNvPr>
            <p:cNvSpPr>
              <a:spLocks/>
            </p:cNvSpPr>
            <p:nvPr/>
          </p:nvSpPr>
          <p:spPr bwMode="auto">
            <a:xfrm>
              <a:off x="5125" y="2519"/>
              <a:ext cx="135" cy="301"/>
            </a:xfrm>
            <a:custGeom>
              <a:avLst/>
              <a:gdLst>
                <a:gd name="T0" fmla="*/ 0 w 79"/>
                <a:gd name="T1" fmla="*/ 0 h 176"/>
                <a:gd name="T2" fmla="*/ 63 w 79"/>
                <a:gd name="T3" fmla="*/ 129 h 176"/>
                <a:gd name="T4" fmla="*/ 58 w 79"/>
                <a:gd name="T5" fmla="*/ 128 h 176"/>
                <a:gd name="T6" fmla="*/ 41 w 79"/>
                <a:gd name="T7" fmla="*/ 135 h 176"/>
                <a:gd name="T8" fmla="*/ 35 w 79"/>
                <a:gd name="T9" fmla="*/ 169 h 176"/>
                <a:gd name="T10" fmla="*/ 51 w 79"/>
                <a:gd name="T11" fmla="*/ 176 h 176"/>
                <a:gd name="T12" fmla="*/ 52 w 79"/>
                <a:gd name="T13" fmla="*/ 176 h 176"/>
                <a:gd name="T14" fmla="*/ 69 w 79"/>
                <a:gd name="T15" fmla="*/ 169 h 176"/>
                <a:gd name="T16" fmla="*/ 79 w 79"/>
                <a:gd name="T17" fmla="*/ 149 h 176"/>
                <a:gd name="T18" fmla="*/ 79 w 79"/>
                <a:gd name="T19" fmla="*/ 148 h 176"/>
                <a:gd name="T20" fmla="*/ 77 w 79"/>
                <a:gd name="T21" fmla="*/ 139 h 176"/>
                <a:gd name="T22" fmla="*/ 24 w 79"/>
                <a:gd name="T23" fmla="*/ 34 h 176"/>
                <a:gd name="T24" fmla="*/ 40 w 79"/>
                <a:gd name="T25" fmla="*/ 38 h 176"/>
                <a:gd name="T26" fmla="*/ 75 w 79"/>
                <a:gd name="T27" fmla="*/ 64 h 176"/>
                <a:gd name="T28" fmla="*/ 43 w 79"/>
                <a:gd name="T29" fmla="*/ 26 h 176"/>
                <a:gd name="T30" fmla="*/ 0 w 79"/>
                <a:gd name="T3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176">
                  <a:moveTo>
                    <a:pt x="0" y="0"/>
                  </a:moveTo>
                  <a:cubicBezTo>
                    <a:pt x="63" y="129"/>
                    <a:pt x="63" y="129"/>
                    <a:pt x="63" y="129"/>
                  </a:cubicBezTo>
                  <a:cubicBezTo>
                    <a:pt x="61" y="129"/>
                    <a:pt x="60" y="128"/>
                    <a:pt x="58" y="128"/>
                  </a:cubicBezTo>
                  <a:cubicBezTo>
                    <a:pt x="52" y="128"/>
                    <a:pt x="46" y="131"/>
                    <a:pt x="41" y="135"/>
                  </a:cubicBezTo>
                  <a:cubicBezTo>
                    <a:pt x="30" y="144"/>
                    <a:pt x="28" y="159"/>
                    <a:pt x="35" y="169"/>
                  </a:cubicBezTo>
                  <a:cubicBezTo>
                    <a:pt x="39" y="173"/>
                    <a:pt x="45" y="176"/>
                    <a:pt x="51" y="176"/>
                  </a:cubicBezTo>
                  <a:cubicBezTo>
                    <a:pt x="52" y="176"/>
                    <a:pt x="52" y="176"/>
                    <a:pt x="52" y="176"/>
                  </a:cubicBezTo>
                  <a:cubicBezTo>
                    <a:pt x="58" y="176"/>
                    <a:pt x="64" y="174"/>
                    <a:pt x="69" y="169"/>
                  </a:cubicBezTo>
                  <a:cubicBezTo>
                    <a:pt x="76" y="164"/>
                    <a:pt x="79" y="156"/>
                    <a:pt x="79" y="149"/>
                  </a:cubicBezTo>
                  <a:cubicBezTo>
                    <a:pt x="79" y="148"/>
                    <a:pt x="79" y="148"/>
                    <a:pt x="79" y="148"/>
                  </a:cubicBezTo>
                  <a:cubicBezTo>
                    <a:pt x="79" y="145"/>
                    <a:pt x="78" y="142"/>
                    <a:pt x="77" y="139"/>
                  </a:cubicBezTo>
                  <a:cubicBezTo>
                    <a:pt x="24" y="34"/>
                    <a:pt x="24" y="34"/>
                    <a:pt x="24" y="34"/>
                  </a:cubicBezTo>
                  <a:cubicBezTo>
                    <a:pt x="26" y="37"/>
                    <a:pt x="30" y="37"/>
                    <a:pt x="40" y="38"/>
                  </a:cubicBezTo>
                  <a:cubicBezTo>
                    <a:pt x="57" y="39"/>
                    <a:pt x="75" y="64"/>
                    <a:pt x="75" y="64"/>
                  </a:cubicBezTo>
                  <a:cubicBezTo>
                    <a:pt x="75" y="64"/>
                    <a:pt x="57" y="26"/>
                    <a:pt x="43" y="26"/>
                  </a:cubicBezTo>
                  <a:cubicBezTo>
                    <a:pt x="23" y="24"/>
                    <a:pt x="0" y="0"/>
                    <a:pt x="0"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5">
              <a:extLst>
                <a:ext uri="{FF2B5EF4-FFF2-40B4-BE49-F238E27FC236}">
                  <a16:creationId xmlns:a16="http://schemas.microsoft.com/office/drawing/2014/main" id="{81CA07AB-0740-4A34-B473-13FD274B888B}"/>
                </a:ext>
              </a:extLst>
            </p:cNvPr>
            <p:cNvSpPr>
              <a:spLocks/>
            </p:cNvSpPr>
            <p:nvPr/>
          </p:nvSpPr>
          <p:spPr bwMode="auto">
            <a:xfrm>
              <a:off x="4983" y="1358"/>
              <a:ext cx="89" cy="29"/>
            </a:xfrm>
            <a:custGeom>
              <a:avLst/>
              <a:gdLst>
                <a:gd name="T0" fmla="*/ 40 w 52"/>
                <a:gd name="T1" fmla="*/ 0 h 17"/>
                <a:gd name="T2" fmla="*/ 36 w 52"/>
                <a:gd name="T3" fmla="*/ 6 h 17"/>
                <a:gd name="T4" fmla="*/ 16 w 52"/>
                <a:gd name="T5" fmla="*/ 17 h 17"/>
                <a:gd name="T6" fmla="*/ 15 w 52"/>
                <a:gd name="T7" fmla="*/ 17 h 17"/>
                <a:gd name="T8" fmla="*/ 6 w 52"/>
                <a:gd name="T9" fmla="*/ 15 h 17"/>
                <a:gd name="T10" fmla="*/ 1 w 52"/>
                <a:gd name="T11" fmla="*/ 13 h 17"/>
                <a:gd name="T12" fmla="*/ 1 w 52"/>
                <a:gd name="T13" fmla="*/ 14 h 17"/>
                <a:gd name="T14" fmla="*/ 0 w 52"/>
                <a:gd name="T15" fmla="*/ 17 h 17"/>
                <a:gd name="T16" fmla="*/ 52 w 52"/>
                <a:gd name="T17" fmla="*/ 17 h 17"/>
                <a:gd name="T18" fmla="*/ 40 w 5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7">
                  <a:moveTo>
                    <a:pt x="40" y="0"/>
                  </a:moveTo>
                  <a:cubicBezTo>
                    <a:pt x="36" y="6"/>
                    <a:pt x="36" y="6"/>
                    <a:pt x="36" y="6"/>
                  </a:cubicBezTo>
                  <a:cubicBezTo>
                    <a:pt x="32" y="13"/>
                    <a:pt x="24" y="17"/>
                    <a:pt x="16" y="17"/>
                  </a:cubicBezTo>
                  <a:cubicBezTo>
                    <a:pt x="15" y="17"/>
                    <a:pt x="15" y="17"/>
                    <a:pt x="15" y="17"/>
                  </a:cubicBezTo>
                  <a:cubicBezTo>
                    <a:pt x="12" y="17"/>
                    <a:pt x="9" y="17"/>
                    <a:pt x="6" y="15"/>
                  </a:cubicBezTo>
                  <a:cubicBezTo>
                    <a:pt x="4" y="15"/>
                    <a:pt x="3" y="14"/>
                    <a:pt x="1" y="13"/>
                  </a:cubicBezTo>
                  <a:cubicBezTo>
                    <a:pt x="1" y="14"/>
                    <a:pt x="1" y="14"/>
                    <a:pt x="1" y="14"/>
                  </a:cubicBezTo>
                  <a:cubicBezTo>
                    <a:pt x="0" y="17"/>
                    <a:pt x="0" y="17"/>
                    <a:pt x="0" y="17"/>
                  </a:cubicBezTo>
                  <a:cubicBezTo>
                    <a:pt x="52" y="17"/>
                    <a:pt x="52" y="17"/>
                    <a:pt x="52" y="17"/>
                  </a:cubicBezTo>
                  <a:cubicBezTo>
                    <a:pt x="51" y="10"/>
                    <a:pt x="47" y="3"/>
                    <a:pt x="4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6">
              <a:extLst>
                <a:ext uri="{FF2B5EF4-FFF2-40B4-BE49-F238E27FC236}">
                  <a16:creationId xmlns:a16="http://schemas.microsoft.com/office/drawing/2014/main" id="{D672E471-06D2-4DD3-8320-7E114A58A081}"/>
                </a:ext>
              </a:extLst>
            </p:cNvPr>
            <p:cNvSpPr>
              <a:spLocks noEditPoints="1"/>
            </p:cNvSpPr>
            <p:nvPr/>
          </p:nvSpPr>
          <p:spPr bwMode="auto">
            <a:xfrm>
              <a:off x="4958" y="1135"/>
              <a:ext cx="235" cy="245"/>
            </a:xfrm>
            <a:custGeom>
              <a:avLst/>
              <a:gdLst>
                <a:gd name="T0" fmla="*/ 120 w 138"/>
                <a:gd name="T1" fmla="*/ 17 h 143"/>
                <a:gd name="T2" fmla="*/ 52 w 138"/>
                <a:gd name="T3" fmla="*/ 119 h 143"/>
                <a:gd name="T4" fmla="*/ 36 w 138"/>
                <a:gd name="T5" fmla="*/ 104 h 143"/>
                <a:gd name="T6" fmla="*/ 26 w 138"/>
                <a:gd name="T7" fmla="*/ 102 h 143"/>
                <a:gd name="T8" fmla="*/ 4 w 138"/>
                <a:gd name="T9" fmla="*/ 116 h 143"/>
                <a:gd name="T10" fmla="*/ 16 w 138"/>
                <a:gd name="T11" fmla="*/ 143 h 143"/>
                <a:gd name="T12" fmla="*/ 41 w 138"/>
                <a:gd name="T13" fmla="*/ 126 h 143"/>
                <a:gd name="T14" fmla="*/ 41 w 138"/>
                <a:gd name="T15" fmla="*/ 126 h 143"/>
                <a:gd name="T16" fmla="*/ 42 w 138"/>
                <a:gd name="T17" fmla="*/ 126 h 143"/>
                <a:gd name="T18" fmla="*/ 55 w 138"/>
                <a:gd name="T19" fmla="*/ 130 h 143"/>
                <a:gd name="T20" fmla="*/ 115 w 138"/>
                <a:gd name="T21" fmla="*/ 38 h 143"/>
                <a:gd name="T22" fmla="*/ 119 w 138"/>
                <a:gd name="T23" fmla="*/ 54 h 143"/>
                <a:gd name="T24" fmla="*/ 114 w 138"/>
                <a:gd name="T25" fmla="*/ 98 h 143"/>
                <a:gd name="T26" fmla="*/ 132 w 138"/>
                <a:gd name="T27" fmla="*/ 50 h 143"/>
                <a:gd name="T28" fmla="*/ 128 w 138"/>
                <a:gd name="T29" fmla="*/ 20 h 143"/>
                <a:gd name="T30" fmla="*/ 120 w 138"/>
                <a:gd name="T31" fmla="*/ 17 h 143"/>
                <a:gd name="T32" fmla="*/ 132 w 138"/>
                <a:gd name="T33" fmla="*/ 0 h 143"/>
                <a:gd name="T34" fmla="*/ 132 w 138"/>
                <a:gd name="T35" fmla="*/ 0 h 143"/>
                <a:gd name="T36" fmla="*/ 132 w 138"/>
                <a:gd name="T37" fmla="*/ 0 h 143"/>
                <a:gd name="T38" fmla="*/ 124 w 138"/>
                <a:gd name="T39" fmla="*/ 12 h 143"/>
                <a:gd name="T40" fmla="*/ 129 w 138"/>
                <a:gd name="T41" fmla="*/ 14 h 143"/>
                <a:gd name="T42" fmla="*/ 132 w 138"/>
                <a:gd name="T43" fmla="*/ 0 h 143"/>
                <a:gd name="T44" fmla="*/ 132 w 138"/>
                <a:gd name="T4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 h="143">
                  <a:moveTo>
                    <a:pt x="120" y="17"/>
                  </a:moveTo>
                  <a:cubicBezTo>
                    <a:pt x="52" y="119"/>
                    <a:pt x="52" y="119"/>
                    <a:pt x="52" y="119"/>
                  </a:cubicBezTo>
                  <a:cubicBezTo>
                    <a:pt x="50" y="113"/>
                    <a:pt x="44" y="107"/>
                    <a:pt x="36" y="104"/>
                  </a:cubicBezTo>
                  <a:cubicBezTo>
                    <a:pt x="32" y="102"/>
                    <a:pt x="29" y="102"/>
                    <a:pt x="26" y="102"/>
                  </a:cubicBezTo>
                  <a:cubicBezTo>
                    <a:pt x="16" y="102"/>
                    <a:pt x="7" y="107"/>
                    <a:pt x="4" y="116"/>
                  </a:cubicBezTo>
                  <a:cubicBezTo>
                    <a:pt x="0" y="126"/>
                    <a:pt x="6" y="138"/>
                    <a:pt x="16" y="143"/>
                  </a:cubicBezTo>
                  <a:cubicBezTo>
                    <a:pt x="19" y="133"/>
                    <a:pt x="29" y="126"/>
                    <a:pt x="41" y="126"/>
                  </a:cubicBezTo>
                  <a:cubicBezTo>
                    <a:pt x="41" y="126"/>
                    <a:pt x="41" y="126"/>
                    <a:pt x="41" y="126"/>
                  </a:cubicBezTo>
                  <a:cubicBezTo>
                    <a:pt x="41" y="126"/>
                    <a:pt x="42" y="126"/>
                    <a:pt x="42" y="126"/>
                  </a:cubicBezTo>
                  <a:cubicBezTo>
                    <a:pt x="47" y="126"/>
                    <a:pt x="51" y="127"/>
                    <a:pt x="55" y="130"/>
                  </a:cubicBezTo>
                  <a:cubicBezTo>
                    <a:pt x="115" y="38"/>
                    <a:pt x="115" y="38"/>
                    <a:pt x="115" y="38"/>
                  </a:cubicBezTo>
                  <a:cubicBezTo>
                    <a:pt x="114" y="42"/>
                    <a:pt x="115" y="46"/>
                    <a:pt x="119" y="54"/>
                  </a:cubicBezTo>
                  <a:cubicBezTo>
                    <a:pt x="127" y="70"/>
                    <a:pt x="114" y="98"/>
                    <a:pt x="114" y="98"/>
                  </a:cubicBezTo>
                  <a:cubicBezTo>
                    <a:pt x="114" y="98"/>
                    <a:pt x="138" y="63"/>
                    <a:pt x="132" y="50"/>
                  </a:cubicBezTo>
                  <a:cubicBezTo>
                    <a:pt x="127" y="42"/>
                    <a:pt x="127" y="30"/>
                    <a:pt x="128" y="20"/>
                  </a:cubicBezTo>
                  <a:cubicBezTo>
                    <a:pt x="120" y="17"/>
                    <a:pt x="120" y="17"/>
                    <a:pt x="120" y="17"/>
                  </a:cubicBezTo>
                  <a:moveTo>
                    <a:pt x="132" y="0"/>
                  </a:moveTo>
                  <a:cubicBezTo>
                    <a:pt x="132" y="0"/>
                    <a:pt x="132" y="0"/>
                    <a:pt x="132" y="0"/>
                  </a:cubicBezTo>
                  <a:cubicBezTo>
                    <a:pt x="132" y="0"/>
                    <a:pt x="132" y="0"/>
                    <a:pt x="132" y="0"/>
                  </a:cubicBezTo>
                  <a:cubicBezTo>
                    <a:pt x="124" y="12"/>
                    <a:pt x="124" y="12"/>
                    <a:pt x="124" y="12"/>
                  </a:cubicBezTo>
                  <a:cubicBezTo>
                    <a:pt x="129" y="14"/>
                    <a:pt x="129" y="14"/>
                    <a:pt x="129" y="14"/>
                  </a:cubicBezTo>
                  <a:cubicBezTo>
                    <a:pt x="130" y="6"/>
                    <a:pt x="132" y="1"/>
                    <a:pt x="132" y="0"/>
                  </a:cubicBezTo>
                  <a:cubicBezTo>
                    <a:pt x="132" y="0"/>
                    <a:pt x="132" y="0"/>
                    <a:pt x="1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7">
              <a:extLst>
                <a:ext uri="{FF2B5EF4-FFF2-40B4-BE49-F238E27FC236}">
                  <a16:creationId xmlns:a16="http://schemas.microsoft.com/office/drawing/2014/main" id="{F673D5A9-205F-42B2-B1BC-1AF7E8D6F122}"/>
                </a:ext>
              </a:extLst>
            </p:cNvPr>
            <p:cNvSpPr>
              <a:spLocks/>
            </p:cNvSpPr>
            <p:nvPr/>
          </p:nvSpPr>
          <p:spPr bwMode="auto">
            <a:xfrm>
              <a:off x="4985" y="1351"/>
              <a:ext cx="67" cy="36"/>
            </a:xfrm>
            <a:custGeom>
              <a:avLst/>
              <a:gdLst>
                <a:gd name="T0" fmla="*/ 25 w 39"/>
                <a:gd name="T1" fmla="*/ 0 h 21"/>
                <a:gd name="T2" fmla="*/ 25 w 39"/>
                <a:gd name="T3" fmla="*/ 0 h 21"/>
                <a:gd name="T4" fmla="*/ 0 w 39"/>
                <a:gd name="T5" fmla="*/ 17 h 21"/>
                <a:gd name="T6" fmla="*/ 5 w 39"/>
                <a:gd name="T7" fmla="*/ 19 h 21"/>
                <a:gd name="T8" fmla="*/ 14 w 39"/>
                <a:gd name="T9" fmla="*/ 21 h 21"/>
                <a:gd name="T10" fmla="*/ 15 w 39"/>
                <a:gd name="T11" fmla="*/ 21 h 21"/>
                <a:gd name="T12" fmla="*/ 35 w 39"/>
                <a:gd name="T13" fmla="*/ 10 h 21"/>
                <a:gd name="T14" fmla="*/ 39 w 39"/>
                <a:gd name="T15" fmla="*/ 4 h 21"/>
                <a:gd name="T16" fmla="*/ 26 w 39"/>
                <a:gd name="T17" fmla="*/ 0 h 21"/>
                <a:gd name="T18" fmla="*/ 25 w 3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1">
                  <a:moveTo>
                    <a:pt x="25" y="0"/>
                  </a:moveTo>
                  <a:cubicBezTo>
                    <a:pt x="25" y="0"/>
                    <a:pt x="25" y="0"/>
                    <a:pt x="25" y="0"/>
                  </a:cubicBezTo>
                  <a:cubicBezTo>
                    <a:pt x="13" y="0"/>
                    <a:pt x="3" y="7"/>
                    <a:pt x="0" y="17"/>
                  </a:cubicBezTo>
                  <a:cubicBezTo>
                    <a:pt x="2" y="18"/>
                    <a:pt x="3" y="19"/>
                    <a:pt x="5" y="19"/>
                  </a:cubicBezTo>
                  <a:cubicBezTo>
                    <a:pt x="8" y="21"/>
                    <a:pt x="11" y="21"/>
                    <a:pt x="14" y="21"/>
                  </a:cubicBezTo>
                  <a:cubicBezTo>
                    <a:pt x="15" y="21"/>
                    <a:pt x="15" y="21"/>
                    <a:pt x="15" y="21"/>
                  </a:cubicBezTo>
                  <a:cubicBezTo>
                    <a:pt x="23" y="21"/>
                    <a:pt x="31" y="17"/>
                    <a:pt x="35" y="10"/>
                  </a:cubicBezTo>
                  <a:cubicBezTo>
                    <a:pt x="39" y="4"/>
                    <a:pt x="39" y="4"/>
                    <a:pt x="39" y="4"/>
                  </a:cubicBezTo>
                  <a:cubicBezTo>
                    <a:pt x="35" y="1"/>
                    <a:pt x="31" y="0"/>
                    <a:pt x="26" y="0"/>
                  </a:cubicBezTo>
                  <a:cubicBezTo>
                    <a:pt x="26" y="0"/>
                    <a:pt x="25" y="0"/>
                    <a:pt x="2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8">
              <a:extLst>
                <a:ext uri="{FF2B5EF4-FFF2-40B4-BE49-F238E27FC236}">
                  <a16:creationId xmlns:a16="http://schemas.microsoft.com/office/drawing/2014/main" id="{C938092D-2D61-4354-9727-B72CA13721D4}"/>
                </a:ext>
              </a:extLst>
            </p:cNvPr>
            <p:cNvSpPr>
              <a:spLocks/>
            </p:cNvSpPr>
            <p:nvPr/>
          </p:nvSpPr>
          <p:spPr bwMode="auto">
            <a:xfrm>
              <a:off x="5537" y="512"/>
              <a:ext cx="222" cy="234"/>
            </a:xfrm>
            <a:custGeom>
              <a:avLst/>
              <a:gdLst>
                <a:gd name="T0" fmla="*/ 127 w 130"/>
                <a:gd name="T1" fmla="*/ 0 h 137"/>
                <a:gd name="T2" fmla="*/ 123 w 130"/>
                <a:gd name="T3" fmla="*/ 0 h 137"/>
                <a:gd name="T4" fmla="*/ 50 w 130"/>
                <a:gd name="T5" fmla="*/ 109 h 137"/>
                <a:gd name="T6" fmla="*/ 33 w 130"/>
                <a:gd name="T7" fmla="*/ 93 h 137"/>
                <a:gd name="T8" fmla="*/ 23 w 130"/>
                <a:gd name="T9" fmla="*/ 92 h 137"/>
                <a:gd name="T10" fmla="*/ 2 w 130"/>
                <a:gd name="T11" fmla="*/ 105 h 137"/>
                <a:gd name="T12" fmla="*/ 0 w 130"/>
                <a:gd name="T13" fmla="*/ 112 h 137"/>
                <a:gd name="T14" fmla="*/ 0 w 130"/>
                <a:gd name="T15" fmla="*/ 112 h 137"/>
                <a:gd name="T16" fmla="*/ 18 w 130"/>
                <a:gd name="T17" fmla="*/ 135 h 137"/>
                <a:gd name="T18" fmla="*/ 28 w 130"/>
                <a:gd name="T19" fmla="*/ 137 h 137"/>
                <a:gd name="T20" fmla="*/ 48 w 130"/>
                <a:gd name="T21" fmla="*/ 126 h 137"/>
                <a:gd name="T22" fmla="*/ 113 w 130"/>
                <a:gd name="T23" fmla="*/ 28 h 137"/>
                <a:gd name="T24" fmla="*/ 117 w 130"/>
                <a:gd name="T25" fmla="*/ 44 h 137"/>
                <a:gd name="T26" fmla="*/ 112 w 130"/>
                <a:gd name="T27" fmla="*/ 88 h 137"/>
                <a:gd name="T28" fmla="*/ 130 w 130"/>
                <a:gd name="T29" fmla="*/ 46 h 137"/>
                <a:gd name="T30" fmla="*/ 130 w 130"/>
                <a:gd name="T31" fmla="*/ 45 h 137"/>
                <a:gd name="T32" fmla="*/ 129 w 130"/>
                <a:gd name="T33" fmla="*/ 40 h 137"/>
                <a:gd name="T34" fmla="*/ 127 w 130"/>
                <a:gd name="T3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37">
                  <a:moveTo>
                    <a:pt x="127" y="0"/>
                  </a:moveTo>
                  <a:cubicBezTo>
                    <a:pt x="123" y="0"/>
                    <a:pt x="123" y="0"/>
                    <a:pt x="123" y="0"/>
                  </a:cubicBezTo>
                  <a:cubicBezTo>
                    <a:pt x="50" y="109"/>
                    <a:pt x="50" y="109"/>
                    <a:pt x="50" y="109"/>
                  </a:cubicBezTo>
                  <a:cubicBezTo>
                    <a:pt x="47" y="102"/>
                    <a:pt x="41" y="96"/>
                    <a:pt x="33" y="93"/>
                  </a:cubicBezTo>
                  <a:cubicBezTo>
                    <a:pt x="30" y="92"/>
                    <a:pt x="27" y="92"/>
                    <a:pt x="23" y="92"/>
                  </a:cubicBezTo>
                  <a:cubicBezTo>
                    <a:pt x="14" y="92"/>
                    <a:pt x="5" y="97"/>
                    <a:pt x="2" y="105"/>
                  </a:cubicBezTo>
                  <a:cubicBezTo>
                    <a:pt x="1" y="108"/>
                    <a:pt x="0" y="110"/>
                    <a:pt x="0" y="112"/>
                  </a:cubicBezTo>
                  <a:cubicBezTo>
                    <a:pt x="0" y="112"/>
                    <a:pt x="0" y="112"/>
                    <a:pt x="0" y="112"/>
                  </a:cubicBezTo>
                  <a:cubicBezTo>
                    <a:pt x="1" y="122"/>
                    <a:pt x="7" y="131"/>
                    <a:pt x="18" y="135"/>
                  </a:cubicBezTo>
                  <a:cubicBezTo>
                    <a:pt x="21" y="136"/>
                    <a:pt x="25" y="137"/>
                    <a:pt x="28" y="137"/>
                  </a:cubicBezTo>
                  <a:cubicBezTo>
                    <a:pt x="37" y="137"/>
                    <a:pt x="44" y="133"/>
                    <a:pt x="48" y="126"/>
                  </a:cubicBezTo>
                  <a:cubicBezTo>
                    <a:pt x="113" y="28"/>
                    <a:pt x="113" y="28"/>
                    <a:pt x="113" y="28"/>
                  </a:cubicBezTo>
                  <a:cubicBezTo>
                    <a:pt x="111" y="32"/>
                    <a:pt x="113" y="35"/>
                    <a:pt x="117" y="44"/>
                  </a:cubicBezTo>
                  <a:cubicBezTo>
                    <a:pt x="125" y="59"/>
                    <a:pt x="112" y="88"/>
                    <a:pt x="112" y="88"/>
                  </a:cubicBezTo>
                  <a:cubicBezTo>
                    <a:pt x="112" y="88"/>
                    <a:pt x="130" y="61"/>
                    <a:pt x="130" y="46"/>
                  </a:cubicBezTo>
                  <a:cubicBezTo>
                    <a:pt x="130" y="45"/>
                    <a:pt x="130" y="45"/>
                    <a:pt x="130" y="45"/>
                  </a:cubicBezTo>
                  <a:cubicBezTo>
                    <a:pt x="130" y="43"/>
                    <a:pt x="130" y="42"/>
                    <a:pt x="129" y="40"/>
                  </a:cubicBezTo>
                  <a:cubicBezTo>
                    <a:pt x="123" y="29"/>
                    <a:pt x="125" y="11"/>
                    <a:pt x="1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0">
              <a:extLst>
                <a:ext uri="{FF2B5EF4-FFF2-40B4-BE49-F238E27FC236}">
                  <a16:creationId xmlns:a16="http://schemas.microsoft.com/office/drawing/2014/main" id="{D91D3847-4AD3-41B6-93FB-53A411A57372}"/>
                </a:ext>
              </a:extLst>
            </p:cNvPr>
            <p:cNvSpPr>
              <a:spLocks/>
            </p:cNvSpPr>
            <p:nvPr/>
          </p:nvSpPr>
          <p:spPr bwMode="auto">
            <a:xfrm>
              <a:off x="5142" y="1645"/>
              <a:ext cx="106" cy="293"/>
            </a:xfrm>
            <a:custGeom>
              <a:avLst/>
              <a:gdLst>
                <a:gd name="T0" fmla="*/ 38 w 62"/>
                <a:gd name="T1" fmla="*/ 0 h 172"/>
                <a:gd name="T2" fmla="*/ 38 w 62"/>
                <a:gd name="T3" fmla="*/ 0 h 172"/>
                <a:gd name="T4" fmla="*/ 38 w 62"/>
                <a:gd name="T5" fmla="*/ 0 h 172"/>
                <a:gd name="T6" fmla="*/ 25 w 62"/>
                <a:gd name="T7" fmla="*/ 3 h 172"/>
                <a:gd name="T8" fmla="*/ 13 w 62"/>
                <a:gd name="T9" fmla="*/ 30 h 172"/>
                <a:gd name="T10" fmla="*/ 42 w 62"/>
                <a:gd name="T11" fmla="*/ 137 h 172"/>
                <a:gd name="T12" fmla="*/ 28 w 62"/>
                <a:gd name="T13" fmla="*/ 130 h 172"/>
                <a:gd name="T14" fmla="*/ 0 w 62"/>
                <a:gd name="T15" fmla="*/ 99 h 172"/>
                <a:gd name="T16" fmla="*/ 0 w 62"/>
                <a:gd name="T17" fmla="*/ 99 h 172"/>
                <a:gd name="T18" fmla="*/ 23 w 62"/>
                <a:gd name="T19" fmla="*/ 141 h 172"/>
                <a:gd name="T20" fmla="*/ 58 w 62"/>
                <a:gd name="T21" fmla="*/ 172 h 172"/>
                <a:gd name="T22" fmla="*/ 24 w 62"/>
                <a:gd name="T23" fmla="*/ 42 h 172"/>
                <a:gd name="T24" fmla="*/ 32 w 62"/>
                <a:gd name="T25" fmla="*/ 44 h 172"/>
                <a:gd name="T26" fmla="*/ 45 w 62"/>
                <a:gd name="T27" fmla="*/ 40 h 172"/>
                <a:gd name="T28" fmla="*/ 56 w 62"/>
                <a:gd name="T29" fmla="*/ 10 h 172"/>
                <a:gd name="T30" fmla="*/ 38 w 62"/>
                <a:gd name="T31" fmla="*/ 0 h 172"/>
                <a:gd name="T32" fmla="*/ 38 w 62"/>
                <a:gd name="T3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172">
                  <a:moveTo>
                    <a:pt x="38" y="0"/>
                  </a:moveTo>
                  <a:cubicBezTo>
                    <a:pt x="38" y="0"/>
                    <a:pt x="38" y="0"/>
                    <a:pt x="38" y="0"/>
                  </a:cubicBezTo>
                  <a:cubicBezTo>
                    <a:pt x="38" y="0"/>
                    <a:pt x="38" y="0"/>
                    <a:pt x="38" y="0"/>
                  </a:cubicBezTo>
                  <a:cubicBezTo>
                    <a:pt x="34" y="0"/>
                    <a:pt x="29" y="1"/>
                    <a:pt x="25" y="3"/>
                  </a:cubicBezTo>
                  <a:cubicBezTo>
                    <a:pt x="15" y="9"/>
                    <a:pt x="9" y="21"/>
                    <a:pt x="13" y="30"/>
                  </a:cubicBezTo>
                  <a:cubicBezTo>
                    <a:pt x="42" y="137"/>
                    <a:pt x="42" y="137"/>
                    <a:pt x="42" y="137"/>
                  </a:cubicBezTo>
                  <a:cubicBezTo>
                    <a:pt x="40" y="133"/>
                    <a:pt x="37" y="132"/>
                    <a:pt x="28" y="130"/>
                  </a:cubicBezTo>
                  <a:cubicBezTo>
                    <a:pt x="13" y="126"/>
                    <a:pt x="1" y="100"/>
                    <a:pt x="0" y="99"/>
                  </a:cubicBezTo>
                  <a:cubicBezTo>
                    <a:pt x="0" y="99"/>
                    <a:pt x="0" y="99"/>
                    <a:pt x="0" y="99"/>
                  </a:cubicBezTo>
                  <a:cubicBezTo>
                    <a:pt x="1" y="100"/>
                    <a:pt x="10" y="138"/>
                    <a:pt x="23" y="141"/>
                  </a:cubicBezTo>
                  <a:cubicBezTo>
                    <a:pt x="41" y="146"/>
                    <a:pt x="58" y="172"/>
                    <a:pt x="58" y="172"/>
                  </a:cubicBezTo>
                  <a:cubicBezTo>
                    <a:pt x="24" y="42"/>
                    <a:pt x="24" y="42"/>
                    <a:pt x="24" y="42"/>
                  </a:cubicBezTo>
                  <a:cubicBezTo>
                    <a:pt x="27" y="43"/>
                    <a:pt x="29" y="44"/>
                    <a:pt x="32" y="44"/>
                  </a:cubicBezTo>
                  <a:cubicBezTo>
                    <a:pt x="37" y="44"/>
                    <a:pt x="41" y="42"/>
                    <a:pt x="45" y="40"/>
                  </a:cubicBezTo>
                  <a:cubicBezTo>
                    <a:pt x="57" y="34"/>
                    <a:pt x="62" y="20"/>
                    <a:pt x="56" y="10"/>
                  </a:cubicBezTo>
                  <a:cubicBezTo>
                    <a:pt x="53" y="4"/>
                    <a:pt x="46" y="0"/>
                    <a:pt x="38" y="0"/>
                  </a:cubicBezTo>
                  <a:cubicBezTo>
                    <a:pt x="38" y="0"/>
                    <a:pt x="38" y="0"/>
                    <a:pt x="3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1">
              <a:extLst>
                <a:ext uri="{FF2B5EF4-FFF2-40B4-BE49-F238E27FC236}">
                  <a16:creationId xmlns:a16="http://schemas.microsoft.com/office/drawing/2014/main" id="{5D47D608-4FF7-43C3-85A0-9FF31C633CC2}"/>
                </a:ext>
              </a:extLst>
            </p:cNvPr>
            <p:cNvSpPr>
              <a:spLocks/>
            </p:cNvSpPr>
            <p:nvPr/>
          </p:nvSpPr>
          <p:spPr bwMode="auto">
            <a:xfrm>
              <a:off x="5665" y="1176"/>
              <a:ext cx="251" cy="200"/>
            </a:xfrm>
            <a:custGeom>
              <a:avLst/>
              <a:gdLst>
                <a:gd name="T0" fmla="*/ 25 w 147"/>
                <a:gd name="T1" fmla="*/ 0 h 117"/>
                <a:gd name="T2" fmla="*/ 25 w 147"/>
                <a:gd name="T3" fmla="*/ 0 h 117"/>
                <a:gd name="T4" fmla="*/ 3 w 147"/>
                <a:gd name="T5" fmla="*/ 18 h 117"/>
                <a:gd name="T6" fmla="*/ 14 w 147"/>
                <a:gd name="T7" fmla="*/ 46 h 117"/>
                <a:gd name="T8" fmla="*/ 110 w 147"/>
                <a:gd name="T9" fmla="*/ 99 h 117"/>
                <a:gd name="T10" fmla="*/ 108 w 147"/>
                <a:gd name="T11" fmla="*/ 99 h 117"/>
                <a:gd name="T12" fmla="*/ 96 w 147"/>
                <a:gd name="T13" fmla="*/ 104 h 117"/>
                <a:gd name="T14" fmla="*/ 81 w 147"/>
                <a:gd name="T15" fmla="*/ 108 h 117"/>
                <a:gd name="T16" fmla="*/ 55 w 147"/>
                <a:gd name="T17" fmla="*/ 103 h 117"/>
                <a:gd name="T18" fmla="*/ 94 w 147"/>
                <a:gd name="T19" fmla="*/ 117 h 117"/>
                <a:gd name="T20" fmla="*/ 100 w 147"/>
                <a:gd name="T21" fmla="*/ 116 h 117"/>
                <a:gd name="T22" fmla="*/ 125 w 147"/>
                <a:gd name="T23" fmla="*/ 110 h 117"/>
                <a:gd name="T24" fmla="*/ 147 w 147"/>
                <a:gd name="T25" fmla="*/ 112 h 117"/>
                <a:gd name="T26" fmla="*/ 147 w 147"/>
                <a:gd name="T27" fmla="*/ 112 h 117"/>
                <a:gd name="T28" fmla="*/ 30 w 147"/>
                <a:gd name="T29" fmla="*/ 46 h 117"/>
                <a:gd name="T30" fmla="*/ 44 w 147"/>
                <a:gd name="T31" fmla="*/ 29 h 117"/>
                <a:gd name="T32" fmla="*/ 30 w 147"/>
                <a:gd name="T33" fmla="*/ 0 h 117"/>
                <a:gd name="T34" fmla="*/ 25 w 147"/>
                <a:gd name="T3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17">
                  <a:moveTo>
                    <a:pt x="25" y="0"/>
                  </a:moveTo>
                  <a:cubicBezTo>
                    <a:pt x="25" y="0"/>
                    <a:pt x="25" y="0"/>
                    <a:pt x="25" y="0"/>
                  </a:cubicBezTo>
                  <a:cubicBezTo>
                    <a:pt x="15" y="0"/>
                    <a:pt x="6" y="7"/>
                    <a:pt x="3" y="18"/>
                  </a:cubicBezTo>
                  <a:cubicBezTo>
                    <a:pt x="0" y="30"/>
                    <a:pt x="5" y="41"/>
                    <a:pt x="14" y="46"/>
                  </a:cubicBezTo>
                  <a:cubicBezTo>
                    <a:pt x="110" y="99"/>
                    <a:pt x="110" y="99"/>
                    <a:pt x="110" y="99"/>
                  </a:cubicBezTo>
                  <a:cubicBezTo>
                    <a:pt x="110" y="99"/>
                    <a:pt x="109" y="99"/>
                    <a:pt x="108" y="99"/>
                  </a:cubicBezTo>
                  <a:cubicBezTo>
                    <a:pt x="105" y="99"/>
                    <a:pt x="102" y="101"/>
                    <a:pt x="96" y="104"/>
                  </a:cubicBezTo>
                  <a:cubicBezTo>
                    <a:pt x="92" y="107"/>
                    <a:pt x="87" y="108"/>
                    <a:pt x="81" y="108"/>
                  </a:cubicBezTo>
                  <a:cubicBezTo>
                    <a:pt x="68" y="108"/>
                    <a:pt x="55" y="103"/>
                    <a:pt x="55" y="103"/>
                  </a:cubicBezTo>
                  <a:cubicBezTo>
                    <a:pt x="55" y="103"/>
                    <a:pt x="79" y="117"/>
                    <a:pt x="94" y="117"/>
                  </a:cubicBezTo>
                  <a:cubicBezTo>
                    <a:pt x="96" y="117"/>
                    <a:pt x="99" y="117"/>
                    <a:pt x="100" y="116"/>
                  </a:cubicBezTo>
                  <a:cubicBezTo>
                    <a:pt x="107" y="111"/>
                    <a:pt x="117" y="110"/>
                    <a:pt x="125" y="110"/>
                  </a:cubicBezTo>
                  <a:cubicBezTo>
                    <a:pt x="137" y="110"/>
                    <a:pt x="147" y="112"/>
                    <a:pt x="147" y="112"/>
                  </a:cubicBezTo>
                  <a:cubicBezTo>
                    <a:pt x="147" y="112"/>
                    <a:pt x="147" y="112"/>
                    <a:pt x="147" y="112"/>
                  </a:cubicBezTo>
                  <a:cubicBezTo>
                    <a:pt x="30" y="46"/>
                    <a:pt x="30" y="46"/>
                    <a:pt x="30" y="46"/>
                  </a:cubicBezTo>
                  <a:cubicBezTo>
                    <a:pt x="36" y="43"/>
                    <a:pt x="41" y="37"/>
                    <a:pt x="44" y="29"/>
                  </a:cubicBezTo>
                  <a:cubicBezTo>
                    <a:pt x="47" y="16"/>
                    <a:pt x="41" y="3"/>
                    <a:pt x="30" y="0"/>
                  </a:cubicBezTo>
                  <a:cubicBezTo>
                    <a:pt x="29" y="0"/>
                    <a:pt x="27" y="0"/>
                    <a:pt x="25"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2">
              <a:extLst>
                <a:ext uri="{FF2B5EF4-FFF2-40B4-BE49-F238E27FC236}">
                  <a16:creationId xmlns:a16="http://schemas.microsoft.com/office/drawing/2014/main" id="{FCEF3E07-802B-4812-8B33-69606684ADB8}"/>
                </a:ext>
              </a:extLst>
            </p:cNvPr>
            <p:cNvSpPr>
              <a:spLocks/>
            </p:cNvSpPr>
            <p:nvPr/>
          </p:nvSpPr>
          <p:spPr bwMode="auto">
            <a:xfrm>
              <a:off x="4357" y="1414"/>
              <a:ext cx="174" cy="470"/>
            </a:xfrm>
            <a:custGeom>
              <a:avLst/>
              <a:gdLst>
                <a:gd name="T0" fmla="*/ 51 w 102"/>
                <a:gd name="T1" fmla="*/ 0 h 275"/>
                <a:gd name="T2" fmla="*/ 50 w 102"/>
                <a:gd name="T3" fmla="*/ 0 h 275"/>
                <a:gd name="T4" fmla="*/ 35 w 102"/>
                <a:gd name="T5" fmla="*/ 4 h 275"/>
                <a:gd name="T6" fmla="*/ 32 w 102"/>
                <a:gd name="T7" fmla="*/ 6 h 275"/>
                <a:gd name="T8" fmla="*/ 27 w 102"/>
                <a:gd name="T9" fmla="*/ 10 h 275"/>
                <a:gd name="T10" fmla="*/ 20 w 102"/>
                <a:gd name="T11" fmla="*/ 22 h 275"/>
                <a:gd name="T12" fmla="*/ 20 w 102"/>
                <a:gd name="T13" fmla="*/ 46 h 275"/>
                <a:gd name="T14" fmla="*/ 52 w 102"/>
                <a:gd name="T15" fmla="*/ 148 h 275"/>
                <a:gd name="T16" fmla="*/ 53 w 102"/>
                <a:gd name="T17" fmla="*/ 150 h 275"/>
                <a:gd name="T18" fmla="*/ 44 w 102"/>
                <a:gd name="T19" fmla="*/ 147 h 275"/>
                <a:gd name="T20" fmla="*/ 0 w 102"/>
                <a:gd name="T21" fmla="*/ 96 h 275"/>
                <a:gd name="T22" fmla="*/ 37 w 102"/>
                <a:gd name="T23" fmla="*/ 164 h 275"/>
                <a:gd name="T24" fmla="*/ 63 w 102"/>
                <a:gd name="T25" fmla="*/ 181 h 275"/>
                <a:gd name="T26" fmla="*/ 74 w 102"/>
                <a:gd name="T27" fmla="*/ 217 h 275"/>
                <a:gd name="T28" fmla="*/ 54 w 102"/>
                <a:gd name="T29" fmla="*/ 205 h 275"/>
                <a:gd name="T30" fmla="*/ 10 w 102"/>
                <a:gd name="T31" fmla="*/ 154 h 275"/>
                <a:gd name="T32" fmla="*/ 47 w 102"/>
                <a:gd name="T33" fmla="*/ 222 h 275"/>
                <a:gd name="T34" fmla="*/ 102 w 102"/>
                <a:gd name="T35" fmla="*/ 275 h 275"/>
                <a:gd name="T36" fmla="*/ 102 w 102"/>
                <a:gd name="T37" fmla="*/ 275 h 275"/>
                <a:gd name="T38" fmla="*/ 78 w 102"/>
                <a:gd name="T39" fmla="*/ 198 h 275"/>
                <a:gd name="T40" fmla="*/ 78 w 102"/>
                <a:gd name="T41" fmla="*/ 197 h 275"/>
                <a:gd name="T42" fmla="*/ 37 w 102"/>
                <a:gd name="T43" fmla="*/ 65 h 275"/>
                <a:gd name="T44" fmla="*/ 45 w 102"/>
                <a:gd name="T45" fmla="*/ 68 h 275"/>
                <a:gd name="T46" fmla="*/ 46 w 102"/>
                <a:gd name="T47" fmla="*/ 68 h 275"/>
                <a:gd name="T48" fmla="*/ 52 w 102"/>
                <a:gd name="T49" fmla="*/ 69 h 275"/>
                <a:gd name="T50" fmla="*/ 68 w 102"/>
                <a:gd name="T51" fmla="*/ 64 h 275"/>
                <a:gd name="T52" fmla="*/ 84 w 102"/>
                <a:gd name="T53" fmla="*/ 41 h 275"/>
                <a:gd name="T54" fmla="*/ 84 w 102"/>
                <a:gd name="T55" fmla="*/ 29 h 275"/>
                <a:gd name="T56" fmla="*/ 81 w 102"/>
                <a:gd name="T57" fmla="*/ 18 h 275"/>
                <a:gd name="T58" fmla="*/ 59 w 102"/>
                <a:gd name="T59" fmla="*/ 1 h 275"/>
                <a:gd name="T60" fmla="*/ 51 w 102"/>
                <a:gd name="T6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2" h="275">
                  <a:moveTo>
                    <a:pt x="51" y="0"/>
                  </a:moveTo>
                  <a:cubicBezTo>
                    <a:pt x="50" y="0"/>
                    <a:pt x="50" y="0"/>
                    <a:pt x="50" y="0"/>
                  </a:cubicBezTo>
                  <a:cubicBezTo>
                    <a:pt x="45" y="0"/>
                    <a:pt x="40" y="2"/>
                    <a:pt x="35" y="4"/>
                  </a:cubicBezTo>
                  <a:cubicBezTo>
                    <a:pt x="34" y="5"/>
                    <a:pt x="33" y="6"/>
                    <a:pt x="32" y="6"/>
                  </a:cubicBezTo>
                  <a:cubicBezTo>
                    <a:pt x="30" y="7"/>
                    <a:pt x="29" y="9"/>
                    <a:pt x="27" y="10"/>
                  </a:cubicBezTo>
                  <a:cubicBezTo>
                    <a:pt x="24" y="13"/>
                    <a:pt x="21" y="17"/>
                    <a:pt x="20" y="22"/>
                  </a:cubicBezTo>
                  <a:cubicBezTo>
                    <a:pt x="17" y="29"/>
                    <a:pt x="17" y="38"/>
                    <a:pt x="20" y="46"/>
                  </a:cubicBezTo>
                  <a:cubicBezTo>
                    <a:pt x="52" y="148"/>
                    <a:pt x="52" y="148"/>
                    <a:pt x="52" y="148"/>
                  </a:cubicBezTo>
                  <a:cubicBezTo>
                    <a:pt x="53" y="150"/>
                    <a:pt x="53" y="150"/>
                    <a:pt x="53" y="150"/>
                  </a:cubicBezTo>
                  <a:cubicBezTo>
                    <a:pt x="51" y="149"/>
                    <a:pt x="47" y="148"/>
                    <a:pt x="44" y="147"/>
                  </a:cubicBezTo>
                  <a:cubicBezTo>
                    <a:pt x="20" y="139"/>
                    <a:pt x="0" y="96"/>
                    <a:pt x="0" y="96"/>
                  </a:cubicBezTo>
                  <a:cubicBezTo>
                    <a:pt x="0" y="96"/>
                    <a:pt x="18" y="157"/>
                    <a:pt x="37" y="164"/>
                  </a:cubicBezTo>
                  <a:cubicBezTo>
                    <a:pt x="46" y="167"/>
                    <a:pt x="55" y="173"/>
                    <a:pt x="63" y="181"/>
                  </a:cubicBezTo>
                  <a:cubicBezTo>
                    <a:pt x="74" y="217"/>
                    <a:pt x="74" y="217"/>
                    <a:pt x="74" y="217"/>
                  </a:cubicBezTo>
                  <a:cubicBezTo>
                    <a:pt x="72" y="212"/>
                    <a:pt x="66" y="209"/>
                    <a:pt x="54" y="205"/>
                  </a:cubicBezTo>
                  <a:cubicBezTo>
                    <a:pt x="30" y="197"/>
                    <a:pt x="10" y="154"/>
                    <a:pt x="10" y="154"/>
                  </a:cubicBezTo>
                  <a:cubicBezTo>
                    <a:pt x="10" y="154"/>
                    <a:pt x="28" y="215"/>
                    <a:pt x="47" y="222"/>
                  </a:cubicBezTo>
                  <a:cubicBezTo>
                    <a:pt x="74" y="231"/>
                    <a:pt x="102" y="275"/>
                    <a:pt x="102" y="275"/>
                  </a:cubicBezTo>
                  <a:cubicBezTo>
                    <a:pt x="102" y="275"/>
                    <a:pt x="102" y="275"/>
                    <a:pt x="102" y="275"/>
                  </a:cubicBezTo>
                  <a:cubicBezTo>
                    <a:pt x="78" y="198"/>
                    <a:pt x="78" y="198"/>
                    <a:pt x="78" y="198"/>
                  </a:cubicBezTo>
                  <a:cubicBezTo>
                    <a:pt x="78" y="197"/>
                    <a:pt x="78" y="197"/>
                    <a:pt x="78" y="197"/>
                  </a:cubicBezTo>
                  <a:cubicBezTo>
                    <a:pt x="37" y="65"/>
                    <a:pt x="37" y="65"/>
                    <a:pt x="37" y="65"/>
                  </a:cubicBezTo>
                  <a:cubicBezTo>
                    <a:pt x="40" y="67"/>
                    <a:pt x="43" y="67"/>
                    <a:pt x="45" y="68"/>
                  </a:cubicBezTo>
                  <a:cubicBezTo>
                    <a:pt x="46" y="68"/>
                    <a:pt x="46" y="68"/>
                    <a:pt x="46" y="68"/>
                  </a:cubicBezTo>
                  <a:cubicBezTo>
                    <a:pt x="48" y="68"/>
                    <a:pt x="50" y="69"/>
                    <a:pt x="52" y="69"/>
                  </a:cubicBezTo>
                  <a:cubicBezTo>
                    <a:pt x="57" y="69"/>
                    <a:pt x="63" y="67"/>
                    <a:pt x="68" y="64"/>
                  </a:cubicBezTo>
                  <a:cubicBezTo>
                    <a:pt x="77" y="59"/>
                    <a:pt x="83" y="51"/>
                    <a:pt x="84" y="41"/>
                  </a:cubicBezTo>
                  <a:cubicBezTo>
                    <a:pt x="84" y="29"/>
                    <a:pt x="84" y="29"/>
                    <a:pt x="84" y="29"/>
                  </a:cubicBezTo>
                  <a:cubicBezTo>
                    <a:pt x="84" y="25"/>
                    <a:pt x="83" y="22"/>
                    <a:pt x="81" y="18"/>
                  </a:cubicBezTo>
                  <a:cubicBezTo>
                    <a:pt x="76" y="10"/>
                    <a:pt x="68" y="4"/>
                    <a:pt x="59" y="1"/>
                  </a:cubicBezTo>
                  <a:cubicBezTo>
                    <a:pt x="56" y="1"/>
                    <a:pt x="54" y="0"/>
                    <a:pt x="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3">
              <a:extLst>
                <a:ext uri="{FF2B5EF4-FFF2-40B4-BE49-F238E27FC236}">
                  <a16:creationId xmlns:a16="http://schemas.microsoft.com/office/drawing/2014/main" id="{5730EB72-FA2C-47C2-B62F-92AB848AF5B2}"/>
                </a:ext>
              </a:extLst>
            </p:cNvPr>
            <p:cNvSpPr>
              <a:spLocks/>
            </p:cNvSpPr>
            <p:nvPr/>
          </p:nvSpPr>
          <p:spPr bwMode="auto">
            <a:xfrm>
              <a:off x="4500" y="1463"/>
              <a:ext cx="2" cy="21"/>
            </a:xfrm>
            <a:custGeom>
              <a:avLst/>
              <a:gdLst>
                <a:gd name="T0" fmla="*/ 0 w 1"/>
                <a:gd name="T1" fmla="*/ 0 h 12"/>
                <a:gd name="T2" fmla="*/ 0 w 1"/>
                <a:gd name="T3" fmla="*/ 12 h 12"/>
                <a:gd name="T4" fmla="*/ 0 w 1"/>
                <a:gd name="T5" fmla="*/ 0 h 12"/>
              </a:gdLst>
              <a:ahLst/>
              <a:cxnLst>
                <a:cxn ang="0">
                  <a:pos x="T0" y="T1"/>
                </a:cxn>
                <a:cxn ang="0">
                  <a:pos x="T2" y="T3"/>
                </a:cxn>
                <a:cxn ang="0">
                  <a:pos x="T4" y="T5"/>
                </a:cxn>
              </a:cxnLst>
              <a:rect l="0" t="0" r="r" b="b"/>
              <a:pathLst>
                <a:path w="1" h="12">
                  <a:moveTo>
                    <a:pt x="0" y="0"/>
                  </a:moveTo>
                  <a:cubicBezTo>
                    <a:pt x="0" y="12"/>
                    <a:pt x="0" y="12"/>
                    <a:pt x="0" y="12"/>
                  </a:cubicBezTo>
                  <a:cubicBezTo>
                    <a:pt x="1" y="8"/>
                    <a:pt x="1" y="4"/>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4">
              <a:extLst>
                <a:ext uri="{FF2B5EF4-FFF2-40B4-BE49-F238E27FC236}">
                  <a16:creationId xmlns:a16="http://schemas.microsoft.com/office/drawing/2014/main" id="{68485683-1B67-4BC3-A8C2-B5E4C80F3201}"/>
                </a:ext>
              </a:extLst>
            </p:cNvPr>
            <p:cNvSpPr>
              <a:spLocks noEditPoints="1"/>
            </p:cNvSpPr>
            <p:nvPr/>
          </p:nvSpPr>
          <p:spPr bwMode="auto">
            <a:xfrm>
              <a:off x="5410" y="2075"/>
              <a:ext cx="238" cy="446"/>
            </a:xfrm>
            <a:custGeom>
              <a:avLst/>
              <a:gdLst>
                <a:gd name="T0" fmla="*/ 28 w 139"/>
                <a:gd name="T1" fmla="*/ 83 h 261"/>
                <a:gd name="T2" fmla="*/ 21 w 139"/>
                <a:gd name="T3" fmla="*/ 81 h 261"/>
                <a:gd name="T4" fmla="*/ 20 w 139"/>
                <a:gd name="T5" fmla="*/ 36 h 261"/>
                <a:gd name="T6" fmla="*/ 37 w 139"/>
                <a:gd name="T7" fmla="*/ 17 h 261"/>
                <a:gd name="T8" fmla="*/ 52 w 139"/>
                <a:gd name="T9" fmla="*/ 11 h 261"/>
                <a:gd name="T10" fmla="*/ 58 w 139"/>
                <a:gd name="T11" fmla="*/ 13 h 261"/>
                <a:gd name="T12" fmla="*/ 60 w 139"/>
                <a:gd name="T13" fmla="*/ 58 h 261"/>
                <a:gd name="T14" fmla="*/ 43 w 139"/>
                <a:gd name="T15" fmla="*/ 77 h 261"/>
                <a:gd name="T16" fmla="*/ 28 w 139"/>
                <a:gd name="T17" fmla="*/ 83 h 261"/>
                <a:gd name="T18" fmla="*/ 52 w 139"/>
                <a:gd name="T19" fmla="*/ 0 h 261"/>
                <a:gd name="T20" fmla="*/ 51 w 139"/>
                <a:gd name="T21" fmla="*/ 0 h 261"/>
                <a:gd name="T22" fmla="*/ 31 w 139"/>
                <a:gd name="T23" fmla="*/ 8 h 261"/>
                <a:gd name="T24" fmla="*/ 10 w 139"/>
                <a:gd name="T25" fmla="*/ 31 h 261"/>
                <a:gd name="T26" fmla="*/ 8 w 139"/>
                <a:gd name="T27" fmla="*/ 82 h 261"/>
                <a:gd name="T28" fmla="*/ 8 w 139"/>
                <a:gd name="T29" fmla="*/ 82 h 261"/>
                <a:gd name="T30" fmla="*/ 20 w 139"/>
                <a:gd name="T31" fmla="*/ 101 h 261"/>
                <a:gd name="T32" fmla="*/ 23 w 139"/>
                <a:gd name="T33" fmla="*/ 104 h 261"/>
                <a:gd name="T34" fmla="*/ 70 w 139"/>
                <a:gd name="T35" fmla="*/ 173 h 261"/>
                <a:gd name="T36" fmla="*/ 73 w 139"/>
                <a:gd name="T37" fmla="*/ 177 h 261"/>
                <a:gd name="T38" fmla="*/ 131 w 139"/>
                <a:gd name="T39" fmla="*/ 261 h 261"/>
                <a:gd name="T40" fmla="*/ 139 w 139"/>
                <a:gd name="T41" fmla="*/ 255 h 261"/>
                <a:gd name="T42" fmla="*/ 81 w 139"/>
                <a:gd name="T43" fmla="*/ 170 h 261"/>
                <a:gd name="T44" fmla="*/ 78 w 139"/>
                <a:gd name="T45" fmla="*/ 167 h 261"/>
                <a:gd name="T46" fmla="*/ 31 w 139"/>
                <a:gd name="T47" fmla="*/ 98 h 261"/>
                <a:gd name="T48" fmla="*/ 28 w 139"/>
                <a:gd name="T49" fmla="*/ 94 h 261"/>
                <a:gd name="T50" fmla="*/ 28 w 139"/>
                <a:gd name="T51" fmla="*/ 93 h 261"/>
                <a:gd name="T52" fmla="*/ 28 w 139"/>
                <a:gd name="T53" fmla="*/ 93 h 261"/>
                <a:gd name="T54" fmla="*/ 29 w 139"/>
                <a:gd name="T55" fmla="*/ 93 h 261"/>
                <a:gd name="T56" fmla="*/ 39 w 139"/>
                <a:gd name="T57" fmla="*/ 91 h 261"/>
                <a:gd name="T58" fmla="*/ 49 w 139"/>
                <a:gd name="T59" fmla="*/ 86 h 261"/>
                <a:gd name="T60" fmla="*/ 66 w 139"/>
                <a:gd name="T61" fmla="*/ 69 h 261"/>
                <a:gd name="T62" fmla="*/ 69 w 139"/>
                <a:gd name="T63" fmla="*/ 63 h 261"/>
                <a:gd name="T64" fmla="*/ 72 w 139"/>
                <a:gd name="T65" fmla="*/ 57 h 261"/>
                <a:gd name="T66" fmla="*/ 63 w 139"/>
                <a:gd name="T67" fmla="*/ 3 h 261"/>
                <a:gd name="T68" fmla="*/ 52 w 139"/>
                <a:gd name="T69"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9" h="261">
                  <a:moveTo>
                    <a:pt x="28" y="83"/>
                  </a:moveTo>
                  <a:cubicBezTo>
                    <a:pt x="26" y="83"/>
                    <a:pt x="23" y="82"/>
                    <a:pt x="21" y="81"/>
                  </a:cubicBezTo>
                  <a:cubicBezTo>
                    <a:pt x="10" y="75"/>
                    <a:pt x="10" y="55"/>
                    <a:pt x="20" y="36"/>
                  </a:cubicBezTo>
                  <a:cubicBezTo>
                    <a:pt x="24" y="28"/>
                    <a:pt x="30" y="21"/>
                    <a:pt x="37" y="17"/>
                  </a:cubicBezTo>
                  <a:cubicBezTo>
                    <a:pt x="42" y="13"/>
                    <a:pt x="47" y="11"/>
                    <a:pt x="52" y="11"/>
                  </a:cubicBezTo>
                  <a:cubicBezTo>
                    <a:pt x="54" y="11"/>
                    <a:pt x="56" y="12"/>
                    <a:pt x="58" y="13"/>
                  </a:cubicBezTo>
                  <a:cubicBezTo>
                    <a:pt x="69" y="19"/>
                    <a:pt x="70" y="39"/>
                    <a:pt x="60" y="58"/>
                  </a:cubicBezTo>
                  <a:cubicBezTo>
                    <a:pt x="56" y="66"/>
                    <a:pt x="50" y="73"/>
                    <a:pt x="43" y="77"/>
                  </a:cubicBezTo>
                  <a:cubicBezTo>
                    <a:pt x="38" y="81"/>
                    <a:pt x="33" y="83"/>
                    <a:pt x="28" y="83"/>
                  </a:cubicBezTo>
                  <a:moveTo>
                    <a:pt x="52" y="0"/>
                  </a:moveTo>
                  <a:cubicBezTo>
                    <a:pt x="51" y="0"/>
                    <a:pt x="51" y="0"/>
                    <a:pt x="51" y="0"/>
                  </a:cubicBezTo>
                  <a:cubicBezTo>
                    <a:pt x="45" y="1"/>
                    <a:pt x="38" y="3"/>
                    <a:pt x="31" y="8"/>
                  </a:cubicBezTo>
                  <a:cubicBezTo>
                    <a:pt x="23" y="13"/>
                    <a:pt x="16" y="21"/>
                    <a:pt x="10" y="31"/>
                  </a:cubicBezTo>
                  <a:cubicBezTo>
                    <a:pt x="0" y="50"/>
                    <a:pt x="0" y="70"/>
                    <a:pt x="8" y="82"/>
                  </a:cubicBezTo>
                  <a:cubicBezTo>
                    <a:pt x="8" y="82"/>
                    <a:pt x="8" y="82"/>
                    <a:pt x="8" y="82"/>
                  </a:cubicBezTo>
                  <a:cubicBezTo>
                    <a:pt x="20" y="101"/>
                    <a:pt x="20" y="101"/>
                    <a:pt x="20" y="101"/>
                  </a:cubicBezTo>
                  <a:cubicBezTo>
                    <a:pt x="23" y="104"/>
                    <a:pt x="23" y="104"/>
                    <a:pt x="23" y="104"/>
                  </a:cubicBezTo>
                  <a:cubicBezTo>
                    <a:pt x="70" y="173"/>
                    <a:pt x="70" y="173"/>
                    <a:pt x="70" y="173"/>
                  </a:cubicBezTo>
                  <a:cubicBezTo>
                    <a:pt x="73" y="177"/>
                    <a:pt x="73" y="177"/>
                    <a:pt x="73" y="177"/>
                  </a:cubicBezTo>
                  <a:cubicBezTo>
                    <a:pt x="131" y="261"/>
                    <a:pt x="131" y="261"/>
                    <a:pt x="131" y="261"/>
                  </a:cubicBezTo>
                  <a:cubicBezTo>
                    <a:pt x="139" y="255"/>
                    <a:pt x="139" y="255"/>
                    <a:pt x="139" y="255"/>
                  </a:cubicBezTo>
                  <a:cubicBezTo>
                    <a:pt x="81" y="170"/>
                    <a:pt x="81" y="170"/>
                    <a:pt x="81" y="170"/>
                  </a:cubicBezTo>
                  <a:cubicBezTo>
                    <a:pt x="78" y="167"/>
                    <a:pt x="78" y="167"/>
                    <a:pt x="78" y="167"/>
                  </a:cubicBezTo>
                  <a:cubicBezTo>
                    <a:pt x="31" y="98"/>
                    <a:pt x="31" y="98"/>
                    <a:pt x="31" y="98"/>
                  </a:cubicBezTo>
                  <a:cubicBezTo>
                    <a:pt x="28" y="94"/>
                    <a:pt x="28" y="94"/>
                    <a:pt x="28" y="94"/>
                  </a:cubicBezTo>
                  <a:cubicBezTo>
                    <a:pt x="28" y="93"/>
                    <a:pt x="28" y="93"/>
                    <a:pt x="28" y="93"/>
                  </a:cubicBezTo>
                  <a:cubicBezTo>
                    <a:pt x="28" y="93"/>
                    <a:pt x="28" y="93"/>
                    <a:pt x="28" y="93"/>
                  </a:cubicBezTo>
                  <a:cubicBezTo>
                    <a:pt x="28" y="93"/>
                    <a:pt x="29" y="93"/>
                    <a:pt x="29" y="93"/>
                  </a:cubicBezTo>
                  <a:cubicBezTo>
                    <a:pt x="32" y="93"/>
                    <a:pt x="36" y="92"/>
                    <a:pt x="39" y="91"/>
                  </a:cubicBezTo>
                  <a:cubicBezTo>
                    <a:pt x="42" y="90"/>
                    <a:pt x="46" y="88"/>
                    <a:pt x="49" y="86"/>
                  </a:cubicBezTo>
                  <a:cubicBezTo>
                    <a:pt x="55" y="82"/>
                    <a:pt x="61" y="76"/>
                    <a:pt x="66" y="69"/>
                  </a:cubicBezTo>
                  <a:cubicBezTo>
                    <a:pt x="67" y="67"/>
                    <a:pt x="68" y="65"/>
                    <a:pt x="69" y="63"/>
                  </a:cubicBezTo>
                  <a:cubicBezTo>
                    <a:pt x="70" y="61"/>
                    <a:pt x="71" y="59"/>
                    <a:pt x="72" y="57"/>
                  </a:cubicBezTo>
                  <a:cubicBezTo>
                    <a:pt x="82" y="35"/>
                    <a:pt x="79" y="12"/>
                    <a:pt x="63" y="3"/>
                  </a:cubicBezTo>
                  <a:cubicBezTo>
                    <a:pt x="60" y="1"/>
                    <a:pt x="56" y="1"/>
                    <a:pt x="5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5">
              <a:extLst>
                <a:ext uri="{FF2B5EF4-FFF2-40B4-BE49-F238E27FC236}">
                  <a16:creationId xmlns:a16="http://schemas.microsoft.com/office/drawing/2014/main" id="{BE9E5F13-7735-4A7D-A851-FE0B5528A18F}"/>
                </a:ext>
              </a:extLst>
            </p:cNvPr>
            <p:cNvSpPr>
              <a:spLocks noEditPoints="1"/>
            </p:cNvSpPr>
            <p:nvPr/>
          </p:nvSpPr>
          <p:spPr bwMode="auto">
            <a:xfrm>
              <a:off x="5673" y="1590"/>
              <a:ext cx="113" cy="248"/>
            </a:xfrm>
            <a:custGeom>
              <a:avLst/>
              <a:gdLst>
                <a:gd name="T0" fmla="*/ 20 w 66"/>
                <a:gd name="T1" fmla="*/ 139 h 145"/>
                <a:gd name="T2" fmla="*/ 17 w 66"/>
                <a:gd name="T3" fmla="*/ 139 h 145"/>
                <a:gd name="T4" fmla="*/ 6 w 66"/>
                <a:gd name="T5" fmla="*/ 133 h 145"/>
                <a:gd name="T6" fmla="*/ 22 w 66"/>
                <a:gd name="T7" fmla="*/ 113 h 145"/>
                <a:gd name="T8" fmla="*/ 34 w 66"/>
                <a:gd name="T9" fmla="*/ 111 h 145"/>
                <a:gd name="T10" fmla="*/ 36 w 66"/>
                <a:gd name="T11" fmla="*/ 111 h 145"/>
                <a:gd name="T12" fmla="*/ 47 w 66"/>
                <a:gd name="T13" fmla="*/ 117 h 145"/>
                <a:gd name="T14" fmla="*/ 31 w 66"/>
                <a:gd name="T15" fmla="*/ 137 h 145"/>
                <a:gd name="T16" fmla="*/ 20 w 66"/>
                <a:gd name="T17" fmla="*/ 139 h 145"/>
                <a:gd name="T18" fmla="*/ 60 w 66"/>
                <a:gd name="T19" fmla="*/ 0 h 145"/>
                <a:gd name="T20" fmla="*/ 54 w 66"/>
                <a:gd name="T21" fmla="*/ 58 h 145"/>
                <a:gd name="T22" fmla="*/ 54 w 66"/>
                <a:gd name="T23" fmla="*/ 60 h 145"/>
                <a:gd name="T24" fmla="*/ 49 w 66"/>
                <a:gd name="T25" fmla="*/ 107 h 145"/>
                <a:gd name="T26" fmla="*/ 49 w 66"/>
                <a:gd name="T27" fmla="*/ 109 h 145"/>
                <a:gd name="T28" fmla="*/ 49 w 66"/>
                <a:gd name="T29" fmla="*/ 110 h 145"/>
                <a:gd name="T30" fmla="*/ 48 w 66"/>
                <a:gd name="T31" fmla="*/ 109 h 145"/>
                <a:gd name="T32" fmla="*/ 43 w 66"/>
                <a:gd name="T33" fmla="*/ 107 h 145"/>
                <a:gd name="T34" fmla="*/ 37 w 66"/>
                <a:gd name="T35" fmla="*/ 105 h 145"/>
                <a:gd name="T36" fmla="*/ 34 w 66"/>
                <a:gd name="T37" fmla="*/ 105 h 145"/>
                <a:gd name="T38" fmla="*/ 24 w 66"/>
                <a:gd name="T39" fmla="*/ 106 h 145"/>
                <a:gd name="T40" fmla="*/ 20 w 66"/>
                <a:gd name="T41" fmla="*/ 108 h 145"/>
                <a:gd name="T42" fmla="*/ 17 w 66"/>
                <a:gd name="T43" fmla="*/ 109 h 145"/>
                <a:gd name="T44" fmla="*/ 0 w 66"/>
                <a:gd name="T45" fmla="*/ 130 h 145"/>
                <a:gd name="T46" fmla="*/ 0 w 66"/>
                <a:gd name="T47" fmla="*/ 131 h 145"/>
                <a:gd name="T48" fmla="*/ 1 w 66"/>
                <a:gd name="T49" fmla="*/ 135 h 145"/>
                <a:gd name="T50" fmla="*/ 16 w 66"/>
                <a:gd name="T51" fmla="*/ 145 h 145"/>
                <a:gd name="T52" fmla="*/ 19 w 66"/>
                <a:gd name="T53" fmla="*/ 145 h 145"/>
                <a:gd name="T54" fmla="*/ 20 w 66"/>
                <a:gd name="T55" fmla="*/ 145 h 145"/>
                <a:gd name="T56" fmla="*/ 34 w 66"/>
                <a:gd name="T57" fmla="*/ 143 h 145"/>
                <a:gd name="T58" fmla="*/ 53 w 66"/>
                <a:gd name="T59" fmla="*/ 122 h 145"/>
                <a:gd name="T60" fmla="*/ 53 w 66"/>
                <a:gd name="T61" fmla="*/ 122 h 145"/>
                <a:gd name="T62" fmla="*/ 55 w 66"/>
                <a:gd name="T63" fmla="*/ 109 h 145"/>
                <a:gd name="T64" fmla="*/ 55 w 66"/>
                <a:gd name="T65" fmla="*/ 107 h 145"/>
                <a:gd name="T66" fmla="*/ 60 w 66"/>
                <a:gd name="T67" fmla="*/ 60 h 145"/>
                <a:gd name="T68" fmla="*/ 60 w 66"/>
                <a:gd name="T69" fmla="*/ 58 h 145"/>
                <a:gd name="T70" fmla="*/ 66 w 66"/>
                <a:gd name="T71" fmla="*/ 1 h 145"/>
                <a:gd name="T72" fmla="*/ 60 w 66"/>
                <a:gd name="T73"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145">
                  <a:moveTo>
                    <a:pt x="20" y="139"/>
                  </a:moveTo>
                  <a:cubicBezTo>
                    <a:pt x="19" y="139"/>
                    <a:pt x="18" y="139"/>
                    <a:pt x="17" y="139"/>
                  </a:cubicBezTo>
                  <a:cubicBezTo>
                    <a:pt x="12" y="139"/>
                    <a:pt x="8" y="137"/>
                    <a:pt x="6" y="133"/>
                  </a:cubicBezTo>
                  <a:cubicBezTo>
                    <a:pt x="4" y="127"/>
                    <a:pt x="11" y="118"/>
                    <a:pt x="22" y="113"/>
                  </a:cubicBezTo>
                  <a:cubicBezTo>
                    <a:pt x="26" y="112"/>
                    <a:pt x="30" y="111"/>
                    <a:pt x="34" y="111"/>
                  </a:cubicBezTo>
                  <a:cubicBezTo>
                    <a:pt x="35" y="111"/>
                    <a:pt x="36" y="111"/>
                    <a:pt x="36" y="111"/>
                  </a:cubicBezTo>
                  <a:cubicBezTo>
                    <a:pt x="42" y="112"/>
                    <a:pt x="46" y="114"/>
                    <a:pt x="47" y="117"/>
                  </a:cubicBezTo>
                  <a:cubicBezTo>
                    <a:pt x="50" y="124"/>
                    <a:pt x="42" y="133"/>
                    <a:pt x="31" y="137"/>
                  </a:cubicBezTo>
                  <a:cubicBezTo>
                    <a:pt x="27" y="139"/>
                    <a:pt x="23" y="139"/>
                    <a:pt x="20" y="139"/>
                  </a:cubicBezTo>
                  <a:moveTo>
                    <a:pt x="60" y="0"/>
                  </a:moveTo>
                  <a:cubicBezTo>
                    <a:pt x="54" y="58"/>
                    <a:pt x="54" y="58"/>
                    <a:pt x="54" y="58"/>
                  </a:cubicBezTo>
                  <a:cubicBezTo>
                    <a:pt x="54" y="60"/>
                    <a:pt x="54" y="60"/>
                    <a:pt x="54" y="60"/>
                  </a:cubicBezTo>
                  <a:cubicBezTo>
                    <a:pt x="49" y="107"/>
                    <a:pt x="49" y="107"/>
                    <a:pt x="49" y="107"/>
                  </a:cubicBezTo>
                  <a:cubicBezTo>
                    <a:pt x="49" y="109"/>
                    <a:pt x="49" y="109"/>
                    <a:pt x="49" y="109"/>
                  </a:cubicBezTo>
                  <a:cubicBezTo>
                    <a:pt x="49" y="110"/>
                    <a:pt x="49" y="110"/>
                    <a:pt x="49" y="110"/>
                  </a:cubicBezTo>
                  <a:cubicBezTo>
                    <a:pt x="48" y="109"/>
                    <a:pt x="48" y="109"/>
                    <a:pt x="48" y="109"/>
                  </a:cubicBezTo>
                  <a:cubicBezTo>
                    <a:pt x="47" y="108"/>
                    <a:pt x="45" y="107"/>
                    <a:pt x="43" y="107"/>
                  </a:cubicBezTo>
                  <a:cubicBezTo>
                    <a:pt x="41" y="106"/>
                    <a:pt x="39" y="105"/>
                    <a:pt x="37" y="105"/>
                  </a:cubicBezTo>
                  <a:cubicBezTo>
                    <a:pt x="36" y="105"/>
                    <a:pt x="35" y="105"/>
                    <a:pt x="34" y="105"/>
                  </a:cubicBezTo>
                  <a:cubicBezTo>
                    <a:pt x="30" y="105"/>
                    <a:pt x="27" y="105"/>
                    <a:pt x="24" y="106"/>
                  </a:cubicBezTo>
                  <a:cubicBezTo>
                    <a:pt x="22" y="107"/>
                    <a:pt x="21" y="107"/>
                    <a:pt x="20" y="108"/>
                  </a:cubicBezTo>
                  <a:cubicBezTo>
                    <a:pt x="19" y="108"/>
                    <a:pt x="18" y="109"/>
                    <a:pt x="17" y="109"/>
                  </a:cubicBezTo>
                  <a:cubicBezTo>
                    <a:pt x="7" y="114"/>
                    <a:pt x="0" y="122"/>
                    <a:pt x="0" y="130"/>
                  </a:cubicBezTo>
                  <a:cubicBezTo>
                    <a:pt x="0" y="131"/>
                    <a:pt x="0" y="131"/>
                    <a:pt x="0" y="131"/>
                  </a:cubicBezTo>
                  <a:cubicBezTo>
                    <a:pt x="0" y="132"/>
                    <a:pt x="0" y="134"/>
                    <a:pt x="1" y="135"/>
                  </a:cubicBezTo>
                  <a:cubicBezTo>
                    <a:pt x="3" y="141"/>
                    <a:pt x="9" y="144"/>
                    <a:pt x="16" y="145"/>
                  </a:cubicBezTo>
                  <a:cubicBezTo>
                    <a:pt x="17" y="145"/>
                    <a:pt x="18" y="145"/>
                    <a:pt x="19" y="145"/>
                  </a:cubicBezTo>
                  <a:cubicBezTo>
                    <a:pt x="20" y="145"/>
                    <a:pt x="20" y="145"/>
                    <a:pt x="20" y="145"/>
                  </a:cubicBezTo>
                  <a:cubicBezTo>
                    <a:pt x="24" y="145"/>
                    <a:pt x="29" y="144"/>
                    <a:pt x="34" y="143"/>
                  </a:cubicBezTo>
                  <a:cubicBezTo>
                    <a:pt x="45" y="138"/>
                    <a:pt x="52" y="130"/>
                    <a:pt x="53" y="122"/>
                  </a:cubicBezTo>
                  <a:cubicBezTo>
                    <a:pt x="53" y="122"/>
                    <a:pt x="53" y="122"/>
                    <a:pt x="53" y="122"/>
                  </a:cubicBezTo>
                  <a:cubicBezTo>
                    <a:pt x="55" y="109"/>
                    <a:pt x="55" y="109"/>
                    <a:pt x="55" y="109"/>
                  </a:cubicBezTo>
                  <a:cubicBezTo>
                    <a:pt x="55" y="107"/>
                    <a:pt x="55" y="107"/>
                    <a:pt x="55" y="107"/>
                  </a:cubicBezTo>
                  <a:cubicBezTo>
                    <a:pt x="60" y="60"/>
                    <a:pt x="60" y="60"/>
                    <a:pt x="60" y="60"/>
                  </a:cubicBezTo>
                  <a:cubicBezTo>
                    <a:pt x="60" y="58"/>
                    <a:pt x="60" y="58"/>
                    <a:pt x="60" y="58"/>
                  </a:cubicBezTo>
                  <a:cubicBezTo>
                    <a:pt x="66" y="1"/>
                    <a:pt x="66" y="1"/>
                    <a:pt x="66" y="1"/>
                  </a:cubicBezTo>
                  <a:cubicBezTo>
                    <a:pt x="60" y="0"/>
                    <a:pt x="60" y="0"/>
                    <a:pt x="6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6">
              <a:extLst>
                <a:ext uri="{FF2B5EF4-FFF2-40B4-BE49-F238E27FC236}">
                  <a16:creationId xmlns:a16="http://schemas.microsoft.com/office/drawing/2014/main" id="{11DD1473-0E8D-447B-AA33-D9C166B368CD}"/>
                </a:ext>
              </a:extLst>
            </p:cNvPr>
            <p:cNvSpPr>
              <a:spLocks noEditPoints="1"/>
            </p:cNvSpPr>
            <p:nvPr/>
          </p:nvSpPr>
          <p:spPr bwMode="auto">
            <a:xfrm>
              <a:off x="4384" y="799"/>
              <a:ext cx="318" cy="109"/>
            </a:xfrm>
            <a:custGeom>
              <a:avLst/>
              <a:gdLst>
                <a:gd name="T0" fmla="*/ 91 w 186"/>
                <a:gd name="T1" fmla="*/ 36 h 64"/>
                <a:gd name="T2" fmla="*/ 82 w 186"/>
                <a:gd name="T3" fmla="*/ 38 h 64"/>
                <a:gd name="T4" fmla="*/ 80 w 186"/>
                <a:gd name="T5" fmla="*/ 41 h 64"/>
                <a:gd name="T6" fmla="*/ 80 w 186"/>
                <a:gd name="T7" fmla="*/ 41 h 64"/>
                <a:gd name="T8" fmla="*/ 91 w 186"/>
                <a:gd name="T9" fmla="*/ 61 h 64"/>
                <a:gd name="T10" fmla="*/ 103 w 186"/>
                <a:gd name="T11" fmla="*/ 64 h 64"/>
                <a:gd name="T12" fmla="*/ 104 w 186"/>
                <a:gd name="T13" fmla="*/ 64 h 64"/>
                <a:gd name="T14" fmla="*/ 109 w 186"/>
                <a:gd name="T15" fmla="*/ 63 h 64"/>
                <a:gd name="T16" fmla="*/ 102 w 186"/>
                <a:gd name="T17" fmla="*/ 38 h 64"/>
                <a:gd name="T18" fmla="*/ 91 w 186"/>
                <a:gd name="T19" fmla="*/ 36 h 64"/>
                <a:gd name="T20" fmla="*/ 70 w 186"/>
                <a:gd name="T21" fmla="*/ 27 h 64"/>
                <a:gd name="T22" fmla="*/ 69 w 186"/>
                <a:gd name="T23" fmla="*/ 28 h 64"/>
                <a:gd name="T24" fmla="*/ 66 w 186"/>
                <a:gd name="T25" fmla="*/ 30 h 64"/>
                <a:gd name="T26" fmla="*/ 36 w 186"/>
                <a:gd name="T27" fmla="*/ 51 h 64"/>
                <a:gd name="T28" fmla="*/ 24 w 186"/>
                <a:gd name="T29" fmla="*/ 36 h 64"/>
                <a:gd name="T30" fmla="*/ 11 w 186"/>
                <a:gd name="T31" fmla="*/ 33 h 64"/>
                <a:gd name="T32" fmla="*/ 5 w 186"/>
                <a:gd name="T33" fmla="*/ 34 h 64"/>
                <a:gd name="T34" fmla="*/ 3 w 186"/>
                <a:gd name="T35" fmla="*/ 35 h 64"/>
                <a:gd name="T36" fmla="*/ 1 w 186"/>
                <a:gd name="T37" fmla="*/ 38 h 64"/>
                <a:gd name="T38" fmla="*/ 0 w 186"/>
                <a:gd name="T39" fmla="*/ 42 h 64"/>
                <a:gd name="T40" fmla="*/ 0 w 186"/>
                <a:gd name="T41" fmla="*/ 42 h 64"/>
                <a:gd name="T42" fmla="*/ 12 w 186"/>
                <a:gd name="T43" fmla="*/ 58 h 64"/>
                <a:gd name="T44" fmla="*/ 21 w 186"/>
                <a:gd name="T45" fmla="*/ 61 h 64"/>
                <a:gd name="T46" fmla="*/ 24 w 186"/>
                <a:gd name="T47" fmla="*/ 61 h 64"/>
                <a:gd name="T48" fmla="*/ 26 w 186"/>
                <a:gd name="T49" fmla="*/ 61 h 64"/>
                <a:gd name="T50" fmla="*/ 32 w 186"/>
                <a:gd name="T51" fmla="*/ 59 h 64"/>
                <a:gd name="T52" fmla="*/ 32 w 186"/>
                <a:gd name="T53" fmla="*/ 59 h 64"/>
                <a:gd name="T54" fmla="*/ 69 w 186"/>
                <a:gd name="T55" fmla="*/ 34 h 64"/>
                <a:gd name="T56" fmla="*/ 70 w 186"/>
                <a:gd name="T57" fmla="*/ 27 h 64"/>
                <a:gd name="T58" fmla="*/ 85 w 186"/>
                <a:gd name="T59" fmla="*/ 16 h 64"/>
                <a:gd name="T60" fmla="*/ 81 w 186"/>
                <a:gd name="T61" fmla="*/ 19 h 64"/>
                <a:gd name="T62" fmla="*/ 80 w 186"/>
                <a:gd name="T63" fmla="*/ 26 h 64"/>
                <a:gd name="T64" fmla="*/ 88 w 186"/>
                <a:gd name="T65" fmla="*/ 20 h 64"/>
                <a:gd name="T66" fmla="*/ 85 w 186"/>
                <a:gd name="T67" fmla="*/ 16 h 64"/>
                <a:gd name="T68" fmla="*/ 108 w 186"/>
                <a:gd name="T69" fmla="*/ 0 h 64"/>
                <a:gd name="T70" fmla="*/ 101 w 186"/>
                <a:gd name="T71" fmla="*/ 5 h 64"/>
                <a:gd name="T72" fmla="*/ 109 w 186"/>
                <a:gd name="T73" fmla="*/ 17 h 64"/>
                <a:gd name="T74" fmla="*/ 112 w 186"/>
                <a:gd name="T75" fmla="*/ 20 h 64"/>
                <a:gd name="T76" fmla="*/ 155 w 186"/>
                <a:gd name="T77" fmla="*/ 25 h 64"/>
                <a:gd name="T78" fmla="*/ 115 w 186"/>
                <a:gd name="T79" fmla="*/ 54 h 64"/>
                <a:gd name="T80" fmla="*/ 115 w 186"/>
                <a:gd name="T81" fmla="*/ 60 h 64"/>
                <a:gd name="T82" fmla="*/ 115 w 186"/>
                <a:gd name="T83" fmla="*/ 59 h 64"/>
                <a:gd name="T84" fmla="*/ 118 w 186"/>
                <a:gd name="T85" fmla="*/ 58 h 64"/>
                <a:gd name="T86" fmla="*/ 162 w 186"/>
                <a:gd name="T87" fmla="*/ 26 h 64"/>
                <a:gd name="T88" fmla="*/ 162 w 186"/>
                <a:gd name="T89" fmla="*/ 26 h 64"/>
                <a:gd name="T90" fmla="*/ 165 w 186"/>
                <a:gd name="T91" fmla="*/ 24 h 64"/>
                <a:gd name="T92" fmla="*/ 168 w 186"/>
                <a:gd name="T93" fmla="*/ 22 h 64"/>
                <a:gd name="T94" fmla="*/ 181 w 186"/>
                <a:gd name="T95" fmla="*/ 13 h 64"/>
                <a:gd name="T96" fmla="*/ 186 w 186"/>
                <a:gd name="T97" fmla="*/ 9 h 64"/>
                <a:gd name="T98" fmla="*/ 179 w 186"/>
                <a:gd name="T99" fmla="*/ 8 h 64"/>
                <a:gd name="T100" fmla="*/ 126 w 186"/>
                <a:gd name="T101" fmla="*/ 2 h 64"/>
                <a:gd name="T102" fmla="*/ 120 w 186"/>
                <a:gd name="T103" fmla="*/ 1 h 64"/>
                <a:gd name="T104" fmla="*/ 108 w 186"/>
                <a:gd name="T105" fmla="*/ 0 h 64"/>
                <a:gd name="T106" fmla="*/ 108 w 186"/>
                <a:gd name="T107" fmla="*/ 0 h 64"/>
                <a:gd name="T108" fmla="*/ 108 w 186"/>
                <a:gd name="T10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 h="64">
                  <a:moveTo>
                    <a:pt x="91" y="36"/>
                  </a:moveTo>
                  <a:cubicBezTo>
                    <a:pt x="87" y="36"/>
                    <a:pt x="84" y="36"/>
                    <a:pt x="82" y="38"/>
                  </a:cubicBezTo>
                  <a:cubicBezTo>
                    <a:pt x="81" y="39"/>
                    <a:pt x="80" y="40"/>
                    <a:pt x="80" y="41"/>
                  </a:cubicBezTo>
                  <a:cubicBezTo>
                    <a:pt x="80" y="41"/>
                    <a:pt x="80" y="41"/>
                    <a:pt x="80" y="41"/>
                  </a:cubicBezTo>
                  <a:cubicBezTo>
                    <a:pt x="77" y="47"/>
                    <a:pt x="82" y="56"/>
                    <a:pt x="91" y="61"/>
                  </a:cubicBezTo>
                  <a:cubicBezTo>
                    <a:pt x="95" y="63"/>
                    <a:pt x="100" y="64"/>
                    <a:pt x="103" y="64"/>
                  </a:cubicBezTo>
                  <a:cubicBezTo>
                    <a:pt x="104" y="64"/>
                    <a:pt x="104" y="64"/>
                    <a:pt x="104" y="64"/>
                  </a:cubicBezTo>
                  <a:cubicBezTo>
                    <a:pt x="105" y="64"/>
                    <a:pt x="107" y="64"/>
                    <a:pt x="109" y="63"/>
                  </a:cubicBezTo>
                  <a:cubicBezTo>
                    <a:pt x="107" y="55"/>
                    <a:pt x="105" y="46"/>
                    <a:pt x="102" y="38"/>
                  </a:cubicBezTo>
                  <a:cubicBezTo>
                    <a:pt x="98" y="36"/>
                    <a:pt x="94" y="36"/>
                    <a:pt x="91" y="36"/>
                  </a:cubicBezTo>
                  <a:moveTo>
                    <a:pt x="70" y="27"/>
                  </a:moveTo>
                  <a:cubicBezTo>
                    <a:pt x="69" y="28"/>
                    <a:pt x="69" y="28"/>
                    <a:pt x="69" y="28"/>
                  </a:cubicBezTo>
                  <a:cubicBezTo>
                    <a:pt x="66" y="30"/>
                    <a:pt x="66" y="30"/>
                    <a:pt x="66" y="30"/>
                  </a:cubicBezTo>
                  <a:cubicBezTo>
                    <a:pt x="36" y="51"/>
                    <a:pt x="36" y="51"/>
                    <a:pt x="36" y="51"/>
                  </a:cubicBezTo>
                  <a:cubicBezTo>
                    <a:pt x="35" y="46"/>
                    <a:pt x="31" y="40"/>
                    <a:pt x="24" y="36"/>
                  </a:cubicBezTo>
                  <a:cubicBezTo>
                    <a:pt x="20" y="34"/>
                    <a:pt x="15" y="33"/>
                    <a:pt x="11" y="33"/>
                  </a:cubicBezTo>
                  <a:cubicBezTo>
                    <a:pt x="9" y="33"/>
                    <a:pt x="7" y="33"/>
                    <a:pt x="5" y="34"/>
                  </a:cubicBezTo>
                  <a:cubicBezTo>
                    <a:pt x="4" y="34"/>
                    <a:pt x="4" y="35"/>
                    <a:pt x="3" y="35"/>
                  </a:cubicBezTo>
                  <a:cubicBezTo>
                    <a:pt x="2" y="36"/>
                    <a:pt x="1" y="37"/>
                    <a:pt x="1" y="38"/>
                  </a:cubicBezTo>
                  <a:cubicBezTo>
                    <a:pt x="0" y="39"/>
                    <a:pt x="0" y="41"/>
                    <a:pt x="0" y="42"/>
                  </a:cubicBezTo>
                  <a:cubicBezTo>
                    <a:pt x="0" y="42"/>
                    <a:pt x="0" y="42"/>
                    <a:pt x="0" y="42"/>
                  </a:cubicBezTo>
                  <a:cubicBezTo>
                    <a:pt x="0" y="48"/>
                    <a:pt x="5" y="54"/>
                    <a:pt x="12" y="58"/>
                  </a:cubicBezTo>
                  <a:cubicBezTo>
                    <a:pt x="15" y="60"/>
                    <a:pt x="18" y="61"/>
                    <a:pt x="21" y="61"/>
                  </a:cubicBezTo>
                  <a:cubicBezTo>
                    <a:pt x="22" y="61"/>
                    <a:pt x="23" y="61"/>
                    <a:pt x="24" y="61"/>
                  </a:cubicBezTo>
                  <a:cubicBezTo>
                    <a:pt x="25" y="61"/>
                    <a:pt x="25" y="61"/>
                    <a:pt x="26" y="61"/>
                  </a:cubicBezTo>
                  <a:cubicBezTo>
                    <a:pt x="28" y="61"/>
                    <a:pt x="31" y="61"/>
                    <a:pt x="32" y="59"/>
                  </a:cubicBezTo>
                  <a:cubicBezTo>
                    <a:pt x="32" y="59"/>
                    <a:pt x="32" y="59"/>
                    <a:pt x="32" y="59"/>
                  </a:cubicBezTo>
                  <a:cubicBezTo>
                    <a:pt x="69" y="34"/>
                    <a:pt x="69" y="34"/>
                    <a:pt x="69" y="34"/>
                  </a:cubicBezTo>
                  <a:cubicBezTo>
                    <a:pt x="70" y="27"/>
                    <a:pt x="70" y="27"/>
                    <a:pt x="70" y="27"/>
                  </a:cubicBezTo>
                  <a:moveTo>
                    <a:pt x="85" y="16"/>
                  </a:moveTo>
                  <a:cubicBezTo>
                    <a:pt x="81" y="19"/>
                    <a:pt x="81" y="19"/>
                    <a:pt x="81" y="19"/>
                  </a:cubicBezTo>
                  <a:cubicBezTo>
                    <a:pt x="80" y="26"/>
                    <a:pt x="80" y="26"/>
                    <a:pt x="80" y="26"/>
                  </a:cubicBezTo>
                  <a:cubicBezTo>
                    <a:pt x="88" y="20"/>
                    <a:pt x="88" y="20"/>
                    <a:pt x="88" y="20"/>
                  </a:cubicBezTo>
                  <a:cubicBezTo>
                    <a:pt x="87" y="18"/>
                    <a:pt x="86" y="17"/>
                    <a:pt x="85" y="16"/>
                  </a:cubicBezTo>
                  <a:moveTo>
                    <a:pt x="108" y="0"/>
                  </a:moveTo>
                  <a:cubicBezTo>
                    <a:pt x="101" y="5"/>
                    <a:pt x="101" y="5"/>
                    <a:pt x="101" y="5"/>
                  </a:cubicBezTo>
                  <a:cubicBezTo>
                    <a:pt x="103" y="9"/>
                    <a:pt x="106" y="13"/>
                    <a:pt x="109" y="17"/>
                  </a:cubicBezTo>
                  <a:cubicBezTo>
                    <a:pt x="110" y="18"/>
                    <a:pt x="111" y="19"/>
                    <a:pt x="112" y="20"/>
                  </a:cubicBezTo>
                  <a:cubicBezTo>
                    <a:pt x="155" y="25"/>
                    <a:pt x="155" y="25"/>
                    <a:pt x="155" y="25"/>
                  </a:cubicBezTo>
                  <a:cubicBezTo>
                    <a:pt x="115" y="54"/>
                    <a:pt x="115" y="54"/>
                    <a:pt x="115" y="54"/>
                  </a:cubicBezTo>
                  <a:cubicBezTo>
                    <a:pt x="115" y="56"/>
                    <a:pt x="115" y="58"/>
                    <a:pt x="115" y="60"/>
                  </a:cubicBezTo>
                  <a:cubicBezTo>
                    <a:pt x="115" y="59"/>
                    <a:pt x="115" y="59"/>
                    <a:pt x="115" y="59"/>
                  </a:cubicBezTo>
                  <a:cubicBezTo>
                    <a:pt x="118" y="58"/>
                    <a:pt x="118" y="58"/>
                    <a:pt x="118" y="58"/>
                  </a:cubicBezTo>
                  <a:cubicBezTo>
                    <a:pt x="162" y="26"/>
                    <a:pt x="162" y="26"/>
                    <a:pt x="162" y="26"/>
                  </a:cubicBezTo>
                  <a:cubicBezTo>
                    <a:pt x="162" y="26"/>
                    <a:pt x="162" y="26"/>
                    <a:pt x="162" y="26"/>
                  </a:cubicBezTo>
                  <a:cubicBezTo>
                    <a:pt x="165" y="24"/>
                    <a:pt x="165" y="24"/>
                    <a:pt x="165" y="24"/>
                  </a:cubicBezTo>
                  <a:cubicBezTo>
                    <a:pt x="168" y="22"/>
                    <a:pt x="168" y="22"/>
                    <a:pt x="168" y="22"/>
                  </a:cubicBezTo>
                  <a:cubicBezTo>
                    <a:pt x="181" y="13"/>
                    <a:pt x="181" y="13"/>
                    <a:pt x="181" y="13"/>
                  </a:cubicBezTo>
                  <a:cubicBezTo>
                    <a:pt x="186" y="9"/>
                    <a:pt x="186" y="9"/>
                    <a:pt x="186" y="9"/>
                  </a:cubicBezTo>
                  <a:cubicBezTo>
                    <a:pt x="179" y="8"/>
                    <a:pt x="179" y="8"/>
                    <a:pt x="179" y="8"/>
                  </a:cubicBezTo>
                  <a:cubicBezTo>
                    <a:pt x="126" y="2"/>
                    <a:pt x="126" y="2"/>
                    <a:pt x="126" y="2"/>
                  </a:cubicBezTo>
                  <a:cubicBezTo>
                    <a:pt x="120" y="1"/>
                    <a:pt x="120" y="1"/>
                    <a:pt x="120" y="1"/>
                  </a:cubicBezTo>
                  <a:cubicBezTo>
                    <a:pt x="108" y="0"/>
                    <a:pt x="108" y="0"/>
                    <a:pt x="108" y="0"/>
                  </a:cubicBezTo>
                  <a:cubicBezTo>
                    <a:pt x="108" y="0"/>
                    <a:pt x="108" y="0"/>
                    <a:pt x="108" y="0"/>
                  </a:cubicBezTo>
                  <a:cubicBezTo>
                    <a:pt x="108" y="0"/>
                    <a:pt x="108" y="0"/>
                    <a:pt x="10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7">
              <a:extLst>
                <a:ext uri="{FF2B5EF4-FFF2-40B4-BE49-F238E27FC236}">
                  <a16:creationId xmlns:a16="http://schemas.microsoft.com/office/drawing/2014/main" id="{F9425DB7-A105-4132-AA85-9B5EBBA54C3D}"/>
                </a:ext>
              </a:extLst>
            </p:cNvPr>
            <p:cNvSpPr>
              <a:spLocks noEditPoints="1"/>
            </p:cNvSpPr>
            <p:nvPr/>
          </p:nvSpPr>
          <p:spPr bwMode="auto">
            <a:xfrm>
              <a:off x="4502" y="807"/>
              <a:ext cx="78" cy="99"/>
            </a:xfrm>
            <a:custGeom>
              <a:avLst/>
              <a:gdLst>
                <a:gd name="T0" fmla="*/ 33 w 46"/>
                <a:gd name="T1" fmla="*/ 33 h 58"/>
                <a:gd name="T2" fmla="*/ 40 w 46"/>
                <a:gd name="T3" fmla="*/ 58 h 58"/>
                <a:gd name="T4" fmla="*/ 43 w 46"/>
                <a:gd name="T5" fmla="*/ 57 h 58"/>
                <a:gd name="T6" fmla="*/ 43 w 46"/>
                <a:gd name="T7" fmla="*/ 57 h 58"/>
                <a:gd name="T8" fmla="*/ 44 w 46"/>
                <a:gd name="T9" fmla="*/ 56 h 58"/>
                <a:gd name="T10" fmla="*/ 46 w 46"/>
                <a:gd name="T11" fmla="*/ 55 h 58"/>
                <a:gd name="T12" fmla="*/ 46 w 46"/>
                <a:gd name="T13" fmla="*/ 49 h 58"/>
                <a:gd name="T14" fmla="*/ 46 w 46"/>
                <a:gd name="T15" fmla="*/ 49 h 58"/>
                <a:gd name="T16" fmla="*/ 37 w 46"/>
                <a:gd name="T17" fmla="*/ 35 h 58"/>
                <a:gd name="T18" fmla="*/ 34 w 46"/>
                <a:gd name="T19" fmla="*/ 34 h 58"/>
                <a:gd name="T20" fmla="*/ 33 w 46"/>
                <a:gd name="T21" fmla="*/ 33 h 58"/>
                <a:gd name="T22" fmla="*/ 12 w 46"/>
                <a:gd name="T23" fmla="*/ 14 h 58"/>
                <a:gd name="T24" fmla="*/ 1 w 46"/>
                <a:gd name="T25" fmla="*/ 22 h 58"/>
                <a:gd name="T26" fmla="*/ 0 w 46"/>
                <a:gd name="T27" fmla="*/ 29 h 58"/>
                <a:gd name="T28" fmla="*/ 1 w 46"/>
                <a:gd name="T29" fmla="*/ 28 h 58"/>
                <a:gd name="T30" fmla="*/ 3 w 46"/>
                <a:gd name="T31" fmla="*/ 26 h 58"/>
                <a:gd name="T32" fmla="*/ 11 w 46"/>
                <a:gd name="T33" fmla="*/ 21 h 58"/>
                <a:gd name="T34" fmla="*/ 12 w 46"/>
                <a:gd name="T35" fmla="*/ 14 h 58"/>
                <a:gd name="T36" fmla="*/ 32 w 46"/>
                <a:gd name="T37" fmla="*/ 0 h 58"/>
                <a:gd name="T38" fmla="*/ 18 w 46"/>
                <a:gd name="T39" fmla="*/ 10 h 58"/>
                <a:gd name="T40" fmla="*/ 16 w 46"/>
                <a:gd name="T41" fmla="*/ 11 h 58"/>
                <a:gd name="T42" fmla="*/ 19 w 46"/>
                <a:gd name="T43" fmla="*/ 15 h 58"/>
                <a:gd name="T44" fmla="*/ 21 w 46"/>
                <a:gd name="T45" fmla="*/ 13 h 58"/>
                <a:gd name="T46" fmla="*/ 22 w 46"/>
                <a:gd name="T47" fmla="*/ 13 h 58"/>
                <a:gd name="T48" fmla="*/ 43 w 46"/>
                <a:gd name="T49" fmla="*/ 15 h 58"/>
                <a:gd name="T50" fmla="*/ 40 w 46"/>
                <a:gd name="T51" fmla="*/ 12 h 58"/>
                <a:gd name="T52" fmla="*/ 32 w 46"/>
                <a:gd name="T5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58">
                  <a:moveTo>
                    <a:pt x="33" y="33"/>
                  </a:moveTo>
                  <a:cubicBezTo>
                    <a:pt x="36" y="41"/>
                    <a:pt x="38" y="50"/>
                    <a:pt x="40" y="58"/>
                  </a:cubicBezTo>
                  <a:cubicBezTo>
                    <a:pt x="41" y="58"/>
                    <a:pt x="42" y="57"/>
                    <a:pt x="43" y="57"/>
                  </a:cubicBezTo>
                  <a:cubicBezTo>
                    <a:pt x="43" y="57"/>
                    <a:pt x="43" y="57"/>
                    <a:pt x="43" y="57"/>
                  </a:cubicBezTo>
                  <a:cubicBezTo>
                    <a:pt x="44" y="56"/>
                    <a:pt x="44" y="56"/>
                    <a:pt x="44" y="56"/>
                  </a:cubicBezTo>
                  <a:cubicBezTo>
                    <a:pt x="46" y="55"/>
                    <a:pt x="46" y="55"/>
                    <a:pt x="46" y="55"/>
                  </a:cubicBezTo>
                  <a:cubicBezTo>
                    <a:pt x="46" y="53"/>
                    <a:pt x="46" y="51"/>
                    <a:pt x="46" y="49"/>
                  </a:cubicBezTo>
                  <a:cubicBezTo>
                    <a:pt x="46" y="49"/>
                    <a:pt x="46" y="49"/>
                    <a:pt x="46" y="49"/>
                  </a:cubicBezTo>
                  <a:cubicBezTo>
                    <a:pt x="46" y="44"/>
                    <a:pt x="42" y="39"/>
                    <a:pt x="37" y="35"/>
                  </a:cubicBezTo>
                  <a:cubicBezTo>
                    <a:pt x="36" y="35"/>
                    <a:pt x="35" y="34"/>
                    <a:pt x="34" y="34"/>
                  </a:cubicBezTo>
                  <a:cubicBezTo>
                    <a:pt x="34" y="34"/>
                    <a:pt x="33" y="33"/>
                    <a:pt x="33" y="33"/>
                  </a:cubicBezTo>
                  <a:moveTo>
                    <a:pt x="12" y="14"/>
                  </a:moveTo>
                  <a:cubicBezTo>
                    <a:pt x="1" y="22"/>
                    <a:pt x="1" y="22"/>
                    <a:pt x="1" y="22"/>
                  </a:cubicBezTo>
                  <a:cubicBezTo>
                    <a:pt x="0" y="29"/>
                    <a:pt x="0" y="29"/>
                    <a:pt x="0" y="29"/>
                  </a:cubicBezTo>
                  <a:cubicBezTo>
                    <a:pt x="1" y="28"/>
                    <a:pt x="1" y="28"/>
                    <a:pt x="1" y="28"/>
                  </a:cubicBezTo>
                  <a:cubicBezTo>
                    <a:pt x="3" y="26"/>
                    <a:pt x="3" y="26"/>
                    <a:pt x="3" y="26"/>
                  </a:cubicBezTo>
                  <a:cubicBezTo>
                    <a:pt x="11" y="21"/>
                    <a:pt x="11" y="21"/>
                    <a:pt x="11" y="21"/>
                  </a:cubicBezTo>
                  <a:cubicBezTo>
                    <a:pt x="12" y="14"/>
                    <a:pt x="12" y="14"/>
                    <a:pt x="12" y="14"/>
                  </a:cubicBezTo>
                  <a:moveTo>
                    <a:pt x="32" y="0"/>
                  </a:moveTo>
                  <a:cubicBezTo>
                    <a:pt x="18" y="10"/>
                    <a:pt x="18" y="10"/>
                    <a:pt x="18" y="10"/>
                  </a:cubicBezTo>
                  <a:cubicBezTo>
                    <a:pt x="16" y="11"/>
                    <a:pt x="16" y="11"/>
                    <a:pt x="16" y="11"/>
                  </a:cubicBezTo>
                  <a:cubicBezTo>
                    <a:pt x="17" y="12"/>
                    <a:pt x="18" y="13"/>
                    <a:pt x="19" y="15"/>
                  </a:cubicBezTo>
                  <a:cubicBezTo>
                    <a:pt x="21" y="13"/>
                    <a:pt x="21" y="13"/>
                    <a:pt x="21" y="13"/>
                  </a:cubicBezTo>
                  <a:cubicBezTo>
                    <a:pt x="22" y="13"/>
                    <a:pt x="22" y="13"/>
                    <a:pt x="22" y="13"/>
                  </a:cubicBezTo>
                  <a:cubicBezTo>
                    <a:pt x="43" y="15"/>
                    <a:pt x="43" y="15"/>
                    <a:pt x="43" y="15"/>
                  </a:cubicBezTo>
                  <a:cubicBezTo>
                    <a:pt x="42" y="14"/>
                    <a:pt x="41" y="13"/>
                    <a:pt x="40" y="12"/>
                  </a:cubicBezTo>
                  <a:cubicBezTo>
                    <a:pt x="37" y="8"/>
                    <a:pt x="34" y="4"/>
                    <a:pt x="3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8">
              <a:extLst>
                <a:ext uri="{FF2B5EF4-FFF2-40B4-BE49-F238E27FC236}">
                  <a16:creationId xmlns:a16="http://schemas.microsoft.com/office/drawing/2014/main" id="{E6DE5887-A15F-40C5-B5D4-5652E042DBDA}"/>
                </a:ext>
              </a:extLst>
            </p:cNvPr>
            <p:cNvSpPr>
              <a:spLocks/>
            </p:cNvSpPr>
            <p:nvPr/>
          </p:nvSpPr>
          <p:spPr bwMode="auto">
            <a:xfrm>
              <a:off x="5043" y="578"/>
              <a:ext cx="231" cy="337"/>
            </a:xfrm>
            <a:custGeom>
              <a:avLst/>
              <a:gdLst>
                <a:gd name="T0" fmla="*/ 17 w 135"/>
                <a:gd name="T1" fmla="*/ 0 h 197"/>
                <a:gd name="T2" fmla="*/ 0 w 135"/>
                <a:gd name="T3" fmla="*/ 23 h 197"/>
                <a:gd name="T4" fmla="*/ 0 w 135"/>
                <a:gd name="T5" fmla="*/ 26 h 197"/>
                <a:gd name="T6" fmla="*/ 0 w 135"/>
                <a:gd name="T7" fmla="*/ 26 h 197"/>
                <a:gd name="T8" fmla="*/ 1 w 135"/>
                <a:gd name="T9" fmla="*/ 34 h 197"/>
                <a:gd name="T10" fmla="*/ 3 w 135"/>
                <a:gd name="T11" fmla="*/ 39 h 197"/>
                <a:gd name="T12" fmla="*/ 8 w 135"/>
                <a:gd name="T13" fmla="*/ 46 h 197"/>
                <a:gd name="T14" fmla="*/ 8 w 135"/>
                <a:gd name="T15" fmla="*/ 46 h 197"/>
                <a:gd name="T16" fmla="*/ 56 w 135"/>
                <a:gd name="T17" fmla="*/ 76 h 197"/>
                <a:gd name="T18" fmla="*/ 59 w 135"/>
                <a:gd name="T19" fmla="*/ 78 h 197"/>
                <a:gd name="T20" fmla="*/ 81 w 135"/>
                <a:gd name="T21" fmla="*/ 92 h 197"/>
                <a:gd name="T22" fmla="*/ 82 w 135"/>
                <a:gd name="T23" fmla="*/ 93 h 197"/>
                <a:gd name="T24" fmla="*/ 103 w 135"/>
                <a:gd name="T25" fmla="*/ 169 h 197"/>
                <a:gd name="T26" fmla="*/ 53 w 135"/>
                <a:gd name="T27" fmla="*/ 137 h 197"/>
                <a:gd name="T28" fmla="*/ 63 w 135"/>
                <a:gd name="T29" fmla="*/ 120 h 197"/>
                <a:gd name="T30" fmla="*/ 64 w 135"/>
                <a:gd name="T31" fmla="*/ 116 h 197"/>
                <a:gd name="T32" fmla="*/ 55 w 135"/>
                <a:gd name="T33" fmla="*/ 92 h 197"/>
                <a:gd name="T34" fmla="*/ 51 w 135"/>
                <a:gd name="T35" fmla="*/ 91 h 197"/>
                <a:gd name="T36" fmla="*/ 51 w 135"/>
                <a:gd name="T37" fmla="*/ 91 h 197"/>
                <a:gd name="T38" fmla="*/ 50 w 135"/>
                <a:gd name="T39" fmla="*/ 91 h 197"/>
                <a:gd name="T40" fmla="*/ 34 w 135"/>
                <a:gd name="T41" fmla="*/ 113 h 197"/>
                <a:gd name="T42" fmla="*/ 42 w 135"/>
                <a:gd name="T43" fmla="*/ 136 h 197"/>
                <a:gd name="T44" fmla="*/ 42 w 135"/>
                <a:gd name="T45" fmla="*/ 136 h 197"/>
                <a:gd name="T46" fmla="*/ 43 w 135"/>
                <a:gd name="T47" fmla="*/ 137 h 197"/>
                <a:gd name="T48" fmla="*/ 46 w 135"/>
                <a:gd name="T49" fmla="*/ 139 h 197"/>
                <a:gd name="T50" fmla="*/ 49 w 135"/>
                <a:gd name="T51" fmla="*/ 142 h 197"/>
                <a:gd name="T52" fmla="*/ 105 w 135"/>
                <a:gd name="T53" fmla="*/ 177 h 197"/>
                <a:gd name="T54" fmla="*/ 105 w 135"/>
                <a:gd name="T55" fmla="*/ 177 h 197"/>
                <a:gd name="T56" fmla="*/ 109 w 135"/>
                <a:gd name="T57" fmla="*/ 179 h 197"/>
                <a:gd name="T58" fmla="*/ 112 w 135"/>
                <a:gd name="T59" fmla="*/ 182 h 197"/>
                <a:gd name="T60" fmla="*/ 128 w 135"/>
                <a:gd name="T61" fmla="*/ 192 h 197"/>
                <a:gd name="T62" fmla="*/ 135 w 135"/>
                <a:gd name="T63" fmla="*/ 197 h 197"/>
                <a:gd name="T64" fmla="*/ 135 w 135"/>
                <a:gd name="T65" fmla="*/ 197 h 197"/>
                <a:gd name="T66" fmla="*/ 133 w 135"/>
                <a:gd name="T67" fmla="*/ 188 h 197"/>
                <a:gd name="T68" fmla="*/ 116 w 135"/>
                <a:gd name="T69" fmla="*/ 126 h 197"/>
                <a:gd name="T70" fmla="*/ 113 w 135"/>
                <a:gd name="T71" fmla="*/ 118 h 197"/>
                <a:gd name="T72" fmla="*/ 110 w 135"/>
                <a:gd name="T73" fmla="*/ 104 h 197"/>
                <a:gd name="T74" fmla="*/ 109 w 135"/>
                <a:gd name="T75" fmla="*/ 105 h 197"/>
                <a:gd name="T76" fmla="*/ 110 w 135"/>
                <a:gd name="T77" fmla="*/ 104 h 197"/>
                <a:gd name="T78" fmla="*/ 84 w 135"/>
                <a:gd name="T79" fmla="*/ 88 h 197"/>
                <a:gd name="T80" fmla="*/ 61 w 135"/>
                <a:gd name="T81" fmla="*/ 73 h 197"/>
                <a:gd name="T82" fmla="*/ 57 w 135"/>
                <a:gd name="T83" fmla="*/ 71 h 197"/>
                <a:gd name="T84" fmla="*/ 19 w 135"/>
                <a:gd name="T85" fmla="*/ 46 h 197"/>
                <a:gd name="T86" fmla="*/ 31 w 135"/>
                <a:gd name="T87" fmla="*/ 26 h 197"/>
                <a:gd name="T88" fmla="*/ 25 w 135"/>
                <a:gd name="T89" fmla="*/ 4 h 197"/>
                <a:gd name="T90" fmla="*/ 22 w 135"/>
                <a:gd name="T91" fmla="*/ 2 h 197"/>
                <a:gd name="T92" fmla="*/ 18 w 135"/>
                <a:gd name="T93" fmla="*/ 0 h 197"/>
                <a:gd name="T94" fmla="*/ 17 w 135"/>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97">
                  <a:moveTo>
                    <a:pt x="17" y="0"/>
                  </a:moveTo>
                  <a:cubicBezTo>
                    <a:pt x="9" y="0"/>
                    <a:pt x="2" y="10"/>
                    <a:pt x="0" y="23"/>
                  </a:cubicBezTo>
                  <a:cubicBezTo>
                    <a:pt x="0" y="24"/>
                    <a:pt x="0" y="25"/>
                    <a:pt x="0" y="26"/>
                  </a:cubicBezTo>
                  <a:cubicBezTo>
                    <a:pt x="0" y="26"/>
                    <a:pt x="0" y="26"/>
                    <a:pt x="0" y="26"/>
                  </a:cubicBezTo>
                  <a:cubicBezTo>
                    <a:pt x="0" y="29"/>
                    <a:pt x="1" y="32"/>
                    <a:pt x="1" y="34"/>
                  </a:cubicBezTo>
                  <a:cubicBezTo>
                    <a:pt x="2" y="36"/>
                    <a:pt x="2" y="38"/>
                    <a:pt x="3" y="39"/>
                  </a:cubicBezTo>
                  <a:cubicBezTo>
                    <a:pt x="4" y="42"/>
                    <a:pt x="6" y="44"/>
                    <a:pt x="8" y="46"/>
                  </a:cubicBezTo>
                  <a:cubicBezTo>
                    <a:pt x="8" y="46"/>
                    <a:pt x="8" y="46"/>
                    <a:pt x="8" y="46"/>
                  </a:cubicBezTo>
                  <a:cubicBezTo>
                    <a:pt x="56" y="76"/>
                    <a:pt x="56" y="76"/>
                    <a:pt x="56" y="76"/>
                  </a:cubicBezTo>
                  <a:cubicBezTo>
                    <a:pt x="59" y="78"/>
                    <a:pt x="59" y="78"/>
                    <a:pt x="59" y="78"/>
                  </a:cubicBezTo>
                  <a:cubicBezTo>
                    <a:pt x="81" y="92"/>
                    <a:pt x="81" y="92"/>
                    <a:pt x="81" y="92"/>
                  </a:cubicBezTo>
                  <a:cubicBezTo>
                    <a:pt x="82" y="93"/>
                    <a:pt x="82" y="93"/>
                    <a:pt x="82" y="93"/>
                  </a:cubicBezTo>
                  <a:cubicBezTo>
                    <a:pt x="103" y="169"/>
                    <a:pt x="103" y="169"/>
                    <a:pt x="103" y="169"/>
                  </a:cubicBezTo>
                  <a:cubicBezTo>
                    <a:pt x="53" y="137"/>
                    <a:pt x="53" y="137"/>
                    <a:pt x="53" y="137"/>
                  </a:cubicBezTo>
                  <a:cubicBezTo>
                    <a:pt x="57" y="134"/>
                    <a:pt x="61" y="128"/>
                    <a:pt x="63" y="120"/>
                  </a:cubicBezTo>
                  <a:cubicBezTo>
                    <a:pt x="63" y="119"/>
                    <a:pt x="64" y="117"/>
                    <a:pt x="64" y="116"/>
                  </a:cubicBezTo>
                  <a:cubicBezTo>
                    <a:pt x="65" y="105"/>
                    <a:pt x="61" y="95"/>
                    <a:pt x="55" y="92"/>
                  </a:cubicBezTo>
                  <a:cubicBezTo>
                    <a:pt x="54" y="92"/>
                    <a:pt x="52" y="91"/>
                    <a:pt x="51" y="91"/>
                  </a:cubicBezTo>
                  <a:cubicBezTo>
                    <a:pt x="51" y="91"/>
                    <a:pt x="51" y="91"/>
                    <a:pt x="51" y="91"/>
                  </a:cubicBezTo>
                  <a:cubicBezTo>
                    <a:pt x="51" y="91"/>
                    <a:pt x="50" y="91"/>
                    <a:pt x="50" y="91"/>
                  </a:cubicBezTo>
                  <a:cubicBezTo>
                    <a:pt x="42" y="91"/>
                    <a:pt x="35" y="101"/>
                    <a:pt x="34" y="113"/>
                  </a:cubicBezTo>
                  <a:cubicBezTo>
                    <a:pt x="33" y="124"/>
                    <a:pt x="36" y="133"/>
                    <a:pt x="42" y="136"/>
                  </a:cubicBezTo>
                  <a:cubicBezTo>
                    <a:pt x="42" y="136"/>
                    <a:pt x="42" y="136"/>
                    <a:pt x="42" y="136"/>
                  </a:cubicBezTo>
                  <a:cubicBezTo>
                    <a:pt x="43" y="137"/>
                    <a:pt x="43" y="137"/>
                    <a:pt x="43" y="137"/>
                  </a:cubicBezTo>
                  <a:cubicBezTo>
                    <a:pt x="46" y="139"/>
                    <a:pt x="46" y="139"/>
                    <a:pt x="46" y="139"/>
                  </a:cubicBezTo>
                  <a:cubicBezTo>
                    <a:pt x="49" y="142"/>
                    <a:pt x="49" y="142"/>
                    <a:pt x="49" y="142"/>
                  </a:cubicBezTo>
                  <a:cubicBezTo>
                    <a:pt x="105" y="177"/>
                    <a:pt x="105" y="177"/>
                    <a:pt x="105" y="177"/>
                  </a:cubicBezTo>
                  <a:cubicBezTo>
                    <a:pt x="105" y="177"/>
                    <a:pt x="105" y="177"/>
                    <a:pt x="105" y="177"/>
                  </a:cubicBezTo>
                  <a:cubicBezTo>
                    <a:pt x="109" y="179"/>
                    <a:pt x="109" y="179"/>
                    <a:pt x="109" y="179"/>
                  </a:cubicBezTo>
                  <a:cubicBezTo>
                    <a:pt x="112" y="182"/>
                    <a:pt x="112" y="182"/>
                    <a:pt x="112" y="182"/>
                  </a:cubicBezTo>
                  <a:cubicBezTo>
                    <a:pt x="128" y="192"/>
                    <a:pt x="128" y="192"/>
                    <a:pt x="128" y="192"/>
                  </a:cubicBezTo>
                  <a:cubicBezTo>
                    <a:pt x="135" y="197"/>
                    <a:pt x="135" y="197"/>
                    <a:pt x="135" y="197"/>
                  </a:cubicBezTo>
                  <a:cubicBezTo>
                    <a:pt x="135" y="197"/>
                    <a:pt x="135" y="197"/>
                    <a:pt x="135" y="197"/>
                  </a:cubicBezTo>
                  <a:cubicBezTo>
                    <a:pt x="133" y="188"/>
                    <a:pt x="133" y="188"/>
                    <a:pt x="133" y="188"/>
                  </a:cubicBezTo>
                  <a:cubicBezTo>
                    <a:pt x="116" y="126"/>
                    <a:pt x="116" y="126"/>
                    <a:pt x="116" y="126"/>
                  </a:cubicBezTo>
                  <a:cubicBezTo>
                    <a:pt x="113" y="118"/>
                    <a:pt x="113" y="118"/>
                    <a:pt x="113" y="118"/>
                  </a:cubicBezTo>
                  <a:cubicBezTo>
                    <a:pt x="110" y="104"/>
                    <a:pt x="110" y="104"/>
                    <a:pt x="110" y="104"/>
                  </a:cubicBezTo>
                  <a:cubicBezTo>
                    <a:pt x="109" y="105"/>
                    <a:pt x="109" y="105"/>
                    <a:pt x="109" y="105"/>
                  </a:cubicBezTo>
                  <a:cubicBezTo>
                    <a:pt x="110" y="104"/>
                    <a:pt x="110" y="104"/>
                    <a:pt x="110" y="104"/>
                  </a:cubicBezTo>
                  <a:cubicBezTo>
                    <a:pt x="84" y="88"/>
                    <a:pt x="84" y="88"/>
                    <a:pt x="84" y="88"/>
                  </a:cubicBezTo>
                  <a:cubicBezTo>
                    <a:pt x="61" y="73"/>
                    <a:pt x="61" y="73"/>
                    <a:pt x="61" y="73"/>
                  </a:cubicBezTo>
                  <a:cubicBezTo>
                    <a:pt x="57" y="71"/>
                    <a:pt x="57" y="71"/>
                    <a:pt x="57" y="71"/>
                  </a:cubicBezTo>
                  <a:cubicBezTo>
                    <a:pt x="19" y="46"/>
                    <a:pt x="19" y="46"/>
                    <a:pt x="19" y="46"/>
                  </a:cubicBezTo>
                  <a:cubicBezTo>
                    <a:pt x="25" y="43"/>
                    <a:pt x="30" y="35"/>
                    <a:pt x="31" y="26"/>
                  </a:cubicBezTo>
                  <a:cubicBezTo>
                    <a:pt x="31" y="17"/>
                    <a:pt x="29" y="9"/>
                    <a:pt x="25" y="4"/>
                  </a:cubicBezTo>
                  <a:cubicBezTo>
                    <a:pt x="24" y="3"/>
                    <a:pt x="23" y="2"/>
                    <a:pt x="22" y="2"/>
                  </a:cubicBezTo>
                  <a:cubicBezTo>
                    <a:pt x="21" y="1"/>
                    <a:pt x="19" y="1"/>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9">
              <a:extLst>
                <a:ext uri="{FF2B5EF4-FFF2-40B4-BE49-F238E27FC236}">
                  <a16:creationId xmlns:a16="http://schemas.microsoft.com/office/drawing/2014/main" id="{CE658D86-2E64-40E6-8F29-7AA559B0191C}"/>
                </a:ext>
              </a:extLst>
            </p:cNvPr>
            <p:cNvSpPr>
              <a:spLocks/>
            </p:cNvSpPr>
            <p:nvPr/>
          </p:nvSpPr>
          <p:spPr bwMode="auto">
            <a:xfrm>
              <a:off x="4240" y="4886"/>
              <a:ext cx="231" cy="335"/>
            </a:xfrm>
            <a:custGeom>
              <a:avLst/>
              <a:gdLst>
                <a:gd name="T0" fmla="*/ 17 w 135"/>
                <a:gd name="T1" fmla="*/ 0 h 196"/>
                <a:gd name="T2" fmla="*/ 0 w 135"/>
                <a:gd name="T3" fmla="*/ 22 h 196"/>
                <a:gd name="T4" fmla="*/ 0 w 135"/>
                <a:gd name="T5" fmla="*/ 25 h 196"/>
                <a:gd name="T6" fmla="*/ 0 w 135"/>
                <a:gd name="T7" fmla="*/ 26 h 196"/>
                <a:gd name="T8" fmla="*/ 1 w 135"/>
                <a:gd name="T9" fmla="*/ 34 h 196"/>
                <a:gd name="T10" fmla="*/ 3 w 135"/>
                <a:gd name="T11" fmla="*/ 39 h 196"/>
                <a:gd name="T12" fmla="*/ 8 w 135"/>
                <a:gd name="T13" fmla="*/ 45 h 196"/>
                <a:gd name="T14" fmla="*/ 8 w 135"/>
                <a:gd name="T15" fmla="*/ 45 h 196"/>
                <a:gd name="T16" fmla="*/ 55 w 135"/>
                <a:gd name="T17" fmla="*/ 76 h 196"/>
                <a:gd name="T18" fmla="*/ 59 w 135"/>
                <a:gd name="T19" fmla="*/ 78 h 196"/>
                <a:gd name="T20" fmla="*/ 81 w 135"/>
                <a:gd name="T21" fmla="*/ 92 h 196"/>
                <a:gd name="T22" fmla="*/ 81 w 135"/>
                <a:gd name="T23" fmla="*/ 92 h 196"/>
                <a:gd name="T24" fmla="*/ 103 w 135"/>
                <a:gd name="T25" fmla="*/ 169 h 196"/>
                <a:gd name="T26" fmla="*/ 52 w 135"/>
                <a:gd name="T27" fmla="*/ 136 h 196"/>
                <a:gd name="T28" fmla="*/ 63 w 135"/>
                <a:gd name="T29" fmla="*/ 120 h 196"/>
                <a:gd name="T30" fmla="*/ 64 w 135"/>
                <a:gd name="T31" fmla="*/ 116 h 196"/>
                <a:gd name="T32" fmla="*/ 55 w 135"/>
                <a:gd name="T33" fmla="*/ 92 h 196"/>
                <a:gd name="T34" fmla="*/ 51 w 135"/>
                <a:gd name="T35" fmla="*/ 90 h 196"/>
                <a:gd name="T36" fmla="*/ 51 w 135"/>
                <a:gd name="T37" fmla="*/ 90 h 196"/>
                <a:gd name="T38" fmla="*/ 50 w 135"/>
                <a:gd name="T39" fmla="*/ 90 h 196"/>
                <a:gd name="T40" fmla="*/ 33 w 135"/>
                <a:gd name="T41" fmla="*/ 113 h 196"/>
                <a:gd name="T42" fmla="*/ 41 w 135"/>
                <a:gd name="T43" fmla="*/ 136 h 196"/>
                <a:gd name="T44" fmla="*/ 41 w 135"/>
                <a:gd name="T45" fmla="*/ 136 h 196"/>
                <a:gd name="T46" fmla="*/ 42 w 135"/>
                <a:gd name="T47" fmla="*/ 137 h 196"/>
                <a:gd name="T48" fmla="*/ 46 w 135"/>
                <a:gd name="T49" fmla="*/ 139 h 196"/>
                <a:gd name="T50" fmla="*/ 49 w 135"/>
                <a:gd name="T51" fmla="*/ 141 h 196"/>
                <a:gd name="T52" fmla="*/ 105 w 135"/>
                <a:gd name="T53" fmla="*/ 177 h 196"/>
                <a:gd name="T54" fmla="*/ 105 w 135"/>
                <a:gd name="T55" fmla="*/ 177 h 196"/>
                <a:gd name="T56" fmla="*/ 108 w 135"/>
                <a:gd name="T57" fmla="*/ 179 h 196"/>
                <a:gd name="T58" fmla="*/ 112 w 135"/>
                <a:gd name="T59" fmla="*/ 181 h 196"/>
                <a:gd name="T60" fmla="*/ 128 w 135"/>
                <a:gd name="T61" fmla="*/ 191 h 196"/>
                <a:gd name="T62" fmla="*/ 135 w 135"/>
                <a:gd name="T63" fmla="*/ 196 h 196"/>
                <a:gd name="T64" fmla="*/ 133 w 135"/>
                <a:gd name="T65" fmla="*/ 188 h 196"/>
                <a:gd name="T66" fmla="*/ 115 w 135"/>
                <a:gd name="T67" fmla="*/ 125 h 196"/>
                <a:gd name="T68" fmla="*/ 113 w 135"/>
                <a:gd name="T69" fmla="*/ 117 h 196"/>
                <a:gd name="T70" fmla="*/ 109 w 135"/>
                <a:gd name="T71" fmla="*/ 104 h 196"/>
                <a:gd name="T72" fmla="*/ 109 w 135"/>
                <a:gd name="T73" fmla="*/ 104 h 196"/>
                <a:gd name="T74" fmla="*/ 109 w 135"/>
                <a:gd name="T75" fmla="*/ 104 h 196"/>
                <a:gd name="T76" fmla="*/ 84 w 135"/>
                <a:gd name="T77" fmla="*/ 87 h 196"/>
                <a:gd name="T78" fmla="*/ 60 w 135"/>
                <a:gd name="T79" fmla="*/ 72 h 196"/>
                <a:gd name="T80" fmla="*/ 57 w 135"/>
                <a:gd name="T81" fmla="*/ 70 h 196"/>
                <a:gd name="T82" fmla="*/ 19 w 135"/>
                <a:gd name="T83" fmla="*/ 46 h 196"/>
                <a:gd name="T84" fmla="*/ 30 w 135"/>
                <a:gd name="T85" fmla="*/ 25 h 196"/>
                <a:gd name="T86" fmla="*/ 25 w 135"/>
                <a:gd name="T87" fmla="*/ 4 h 196"/>
                <a:gd name="T88" fmla="*/ 22 w 135"/>
                <a:gd name="T89" fmla="*/ 1 h 196"/>
                <a:gd name="T90" fmla="*/ 18 w 135"/>
                <a:gd name="T91" fmla="*/ 0 h 196"/>
                <a:gd name="T92" fmla="*/ 17 w 135"/>
                <a:gd name="T9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 h="196">
                  <a:moveTo>
                    <a:pt x="17" y="0"/>
                  </a:moveTo>
                  <a:cubicBezTo>
                    <a:pt x="9" y="0"/>
                    <a:pt x="1" y="10"/>
                    <a:pt x="0" y="22"/>
                  </a:cubicBezTo>
                  <a:cubicBezTo>
                    <a:pt x="0" y="23"/>
                    <a:pt x="0" y="24"/>
                    <a:pt x="0" y="25"/>
                  </a:cubicBezTo>
                  <a:cubicBezTo>
                    <a:pt x="0" y="26"/>
                    <a:pt x="0" y="26"/>
                    <a:pt x="0" y="26"/>
                  </a:cubicBezTo>
                  <a:cubicBezTo>
                    <a:pt x="0" y="29"/>
                    <a:pt x="0" y="31"/>
                    <a:pt x="1" y="34"/>
                  </a:cubicBezTo>
                  <a:cubicBezTo>
                    <a:pt x="1" y="35"/>
                    <a:pt x="2" y="37"/>
                    <a:pt x="3" y="39"/>
                  </a:cubicBezTo>
                  <a:cubicBezTo>
                    <a:pt x="4" y="42"/>
                    <a:pt x="6" y="44"/>
                    <a:pt x="8" y="45"/>
                  </a:cubicBezTo>
                  <a:cubicBezTo>
                    <a:pt x="8" y="45"/>
                    <a:pt x="8" y="45"/>
                    <a:pt x="8" y="45"/>
                  </a:cubicBezTo>
                  <a:cubicBezTo>
                    <a:pt x="55" y="76"/>
                    <a:pt x="55" y="76"/>
                    <a:pt x="55" y="76"/>
                  </a:cubicBezTo>
                  <a:cubicBezTo>
                    <a:pt x="59" y="78"/>
                    <a:pt x="59" y="78"/>
                    <a:pt x="59" y="78"/>
                  </a:cubicBezTo>
                  <a:cubicBezTo>
                    <a:pt x="81" y="92"/>
                    <a:pt x="81" y="92"/>
                    <a:pt x="81" y="92"/>
                  </a:cubicBezTo>
                  <a:cubicBezTo>
                    <a:pt x="81" y="92"/>
                    <a:pt x="81" y="92"/>
                    <a:pt x="81" y="92"/>
                  </a:cubicBezTo>
                  <a:cubicBezTo>
                    <a:pt x="103" y="169"/>
                    <a:pt x="103" y="169"/>
                    <a:pt x="103" y="169"/>
                  </a:cubicBezTo>
                  <a:cubicBezTo>
                    <a:pt x="52" y="136"/>
                    <a:pt x="52" y="136"/>
                    <a:pt x="52" y="136"/>
                  </a:cubicBezTo>
                  <a:cubicBezTo>
                    <a:pt x="57" y="134"/>
                    <a:pt x="61" y="127"/>
                    <a:pt x="63" y="120"/>
                  </a:cubicBezTo>
                  <a:cubicBezTo>
                    <a:pt x="63" y="118"/>
                    <a:pt x="63" y="117"/>
                    <a:pt x="64" y="116"/>
                  </a:cubicBezTo>
                  <a:cubicBezTo>
                    <a:pt x="65" y="105"/>
                    <a:pt x="61" y="95"/>
                    <a:pt x="55" y="92"/>
                  </a:cubicBezTo>
                  <a:cubicBezTo>
                    <a:pt x="53" y="91"/>
                    <a:pt x="52" y="91"/>
                    <a:pt x="51" y="90"/>
                  </a:cubicBezTo>
                  <a:cubicBezTo>
                    <a:pt x="51" y="90"/>
                    <a:pt x="51" y="90"/>
                    <a:pt x="51" y="90"/>
                  </a:cubicBezTo>
                  <a:cubicBezTo>
                    <a:pt x="50" y="90"/>
                    <a:pt x="50" y="90"/>
                    <a:pt x="50" y="90"/>
                  </a:cubicBezTo>
                  <a:cubicBezTo>
                    <a:pt x="42" y="90"/>
                    <a:pt x="35"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4"/>
                    <a:pt x="109" y="104"/>
                    <a:pt x="109" y="104"/>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5" y="4"/>
                  </a:cubicBezTo>
                  <a:cubicBezTo>
                    <a:pt x="24" y="3"/>
                    <a:pt x="23" y="2"/>
                    <a:pt x="22" y="1"/>
                  </a:cubicBezTo>
                  <a:cubicBezTo>
                    <a:pt x="20" y="1"/>
                    <a:pt x="19" y="0"/>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0">
              <a:extLst>
                <a:ext uri="{FF2B5EF4-FFF2-40B4-BE49-F238E27FC236}">
                  <a16:creationId xmlns:a16="http://schemas.microsoft.com/office/drawing/2014/main" id="{972BE5E9-F770-4B60-B03C-305916439059}"/>
                </a:ext>
              </a:extLst>
            </p:cNvPr>
            <p:cNvSpPr>
              <a:spLocks/>
            </p:cNvSpPr>
            <p:nvPr/>
          </p:nvSpPr>
          <p:spPr bwMode="auto">
            <a:xfrm>
              <a:off x="5789" y="5571"/>
              <a:ext cx="231" cy="335"/>
            </a:xfrm>
            <a:custGeom>
              <a:avLst/>
              <a:gdLst>
                <a:gd name="T0" fmla="*/ 17 w 135"/>
                <a:gd name="T1" fmla="*/ 0 h 196"/>
                <a:gd name="T2" fmla="*/ 0 w 135"/>
                <a:gd name="T3" fmla="*/ 22 h 196"/>
                <a:gd name="T4" fmla="*/ 1 w 135"/>
                <a:gd name="T5" fmla="*/ 34 h 196"/>
                <a:gd name="T6" fmla="*/ 3 w 135"/>
                <a:gd name="T7" fmla="*/ 39 h 196"/>
                <a:gd name="T8" fmla="*/ 8 w 135"/>
                <a:gd name="T9" fmla="*/ 45 h 196"/>
                <a:gd name="T10" fmla="*/ 8 w 135"/>
                <a:gd name="T11" fmla="*/ 45 h 196"/>
                <a:gd name="T12" fmla="*/ 55 w 135"/>
                <a:gd name="T13" fmla="*/ 76 h 196"/>
                <a:gd name="T14" fmla="*/ 58 w 135"/>
                <a:gd name="T15" fmla="*/ 78 h 196"/>
                <a:gd name="T16" fmla="*/ 81 w 135"/>
                <a:gd name="T17" fmla="*/ 92 h 196"/>
                <a:gd name="T18" fmla="*/ 81 w 135"/>
                <a:gd name="T19" fmla="*/ 92 h 196"/>
                <a:gd name="T20" fmla="*/ 103 w 135"/>
                <a:gd name="T21" fmla="*/ 168 h 196"/>
                <a:gd name="T22" fmla="*/ 52 w 135"/>
                <a:gd name="T23" fmla="*/ 136 h 196"/>
                <a:gd name="T24" fmla="*/ 63 w 135"/>
                <a:gd name="T25" fmla="*/ 120 h 196"/>
                <a:gd name="T26" fmla="*/ 63 w 135"/>
                <a:gd name="T27" fmla="*/ 115 h 196"/>
                <a:gd name="T28" fmla="*/ 54 w 135"/>
                <a:gd name="T29" fmla="*/ 91 h 196"/>
                <a:gd name="T30" fmla="*/ 51 w 135"/>
                <a:gd name="T31" fmla="*/ 90 h 196"/>
                <a:gd name="T32" fmla="*/ 51 w 135"/>
                <a:gd name="T33" fmla="*/ 90 h 196"/>
                <a:gd name="T34" fmla="*/ 50 w 135"/>
                <a:gd name="T35" fmla="*/ 90 h 196"/>
                <a:gd name="T36" fmla="*/ 33 w 135"/>
                <a:gd name="T37" fmla="*/ 113 h 196"/>
                <a:gd name="T38" fmla="*/ 41 w 135"/>
                <a:gd name="T39" fmla="*/ 136 h 196"/>
                <a:gd name="T40" fmla="*/ 41 w 135"/>
                <a:gd name="T41" fmla="*/ 136 h 196"/>
                <a:gd name="T42" fmla="*/ 42 w 135"/>
                <a:gd name="T43" fmla="*/ 137 h 196"/>
                <a:gd name="T44" fmla="*/ 46 w 135"/>
                <a:gd name="T45" fmla="*/ 139 h 196"/>
                <a:gd name="T46" fmla="*/ 49 w 135"/>
                <a:gd name="T47" fmla="*/ 141 h 196"/>
                <a:gd name="T48" fmla="*/ 105 w 135"/>
                <a:gd name="T49" fmla="*/ 177 h 196"/>
                <a:gd name="T50" fmla="*/ 105 w 135"/>
                <a:gd name="T51" fmla="*/ 177 h 196"/>
                <a:gd name="T52" fmla="*/ 108 w 135"/>
                <a:gd name="T53" fmla="*/ 179 h 196"/>
                <a:gd name="T54" fmla="*/ 112 w 135"/>
                <a:gd name="T55" fmla="*/ 181 h 196"/>
                <a:gd name="T56" fmla="*/ 128 w 135"/>
                <a:gd name="T57" fmla="*/ 191 h 196"/>
                <a:gd name="T58" fmla="*/ 135 w 135"/>
                <a:gd name="T59" fmla="*/ 196 h 196"/>
                <a:gd name="T60" fmla="*/ 133 w 135"/>
                <a:gd name="T61" fmla="*/ 188 h 196"/>
                <a:gd name="T62" fmla="*/ 115 w 135"/>
                <a:gd name="T63" fmla="*/ 125 h 196"/>
                <a:gd name="T64" fmla="*/ 113 w 135"/>
                <a:gd name="T65" fmla="*/ 117 h 196"/>
                <a:gd name="T66" fmla="*/ 109 w 135"/>
                <a:gd name="T67" fmla="*/ 104 h 196"/>
                <a:gd name="T68" fmla="*/ 109 w 135"/>
                <a:gd name="T69" fmla="*/ 104 h 196"/>
                <a:gd name="T70" fmla="*/ 109 w 135"/>
                <a:gd name="T71" fmla="*/ 103 h 196"/>
                <a:gd name="T72" fmla="*/ 84 w 135"/>
                <a:gd name="T73" fmla="*/ 87 h 196"/>
                <a:gd name="T74" fmla="*/ 60 w 135"/>
                <a:gd name="T75" fmla="*/ 72 h 196"/>
                <a:gd name="T76" fmla="*/ 57 w 135"/>
                <a:gd name="T77" fmla="*/ 70 h 196"/>
                <a:gd name="T78" fmla="*/ 19 w 135"/>
                <a:gd name="T79" fmla="*/ 46 h 196"/>
                <a:gd name="T80" fmla="*/ 30 w 135"/>
                <a:gd name="T81" fmla="*/ 25 h 196"/>
                <a:gd name="T82" fmla="*/ 24 w 135"/>
                <a:gd name="T83" fmla="*/ 3 h 196"/>
                <a:gd name="T84" fmla="*/ 21 w 135"/>
                <a:gd name="T85" fmla="*/ 1 h 196"/>
                <a:gd name="T86" fmla="*/ 17 w 135"/>
                <a:gd name="T87" fmla="*/ 0 h 196"/>
                <a:gd name="T88" fmla="*/ 17 w 135"/>
                <a:gd name="T8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5" h="196">
                  <a:moveTo>
                    <a:pt x="17" y="0"/>
                  </a:moveTo>
                  <a:cubicBezTo>
                    <a:pt x="9" y="0"/>
                    <a:pt x="1" y="9"/>
                    <a:pt x="0" y="22"/>
                  </a:cubicBezTo>
                  <a:cubicBezTo>
                    <a:pt x="0" y="26"/>
                    <a:pt x="0" y="30"/>
                    <a:pt x="1" y="34"/>
                  </a:cubicBezTo>
                  <a:cubicBezTo>
                    <a:pt x="1" y="35"/>
                    <a:pt x="2" y="37"/>
                    <a:pt x="3" y="39"/>
                  </a:cubicBezTo>
                  <a:cubicBezTo>
                    <a:pt x="4" y="41"/>
                    <a:pt x="6" y="44"/>
                    <a:pt x="8" y="45"/>
                  </a:cubicBezTo>
                  <a:cubicBezTo>
                    <a:pt x="8" y="45"/>
                    <a:pt x="8" y="45"/>
                    <a:pt x="8" y="45"/>
                  </a:cubicBezTo>
                  <a:cubicBezTo>
                    <a:pt x="55" y="76"/>
                    <a:pt x="55" y="76"/>
                    <a:pt x="55" y="76"/>
                  </a:cubicBezTo>
                  <a:cubicBezTo>
                    <a:pt x="58" y="78"/>
                    <a:pt x="58" y="78"/>
                    <a:pt x="58" y="78"/>
                  </a:cubicBezTo>
                  <a:cubicBezTo>
                    <a:pt x="81" y="92"/>
                    <a:pt x="81" y="92"/>
                    <a:pt x="81" y="92"/>
                  </a:cubicBezTo>
                  <a:cubicBezTo>
                    <a:pt x="81" y="92"/>
                    <a:pt x="81" y="92"/>
                    <a:pt x="81" y="92"/>
                  </a:cubicBezTo>
                  <a:cubicBezTo>
                    <a:pt x="103" y="168"/>
                    <a:pt x="103" y="168"/>
                    <a:pt x="103" y="168"/>
                  </a:cubicBezTo>
                  <a:cubicBezTo>
                    <a:pt x="52" y="136"/>
                    <a:pt x="52" y="136"/>
                    <a:pt x="52" y="136"/>
                  </a:cubicBezTo>
                  <a:cubicBezTo>
                    <a:pt x="57" y="134"/>
                    <a:pt x="61" y="127"/>
                    <a:pt x="63" y="120"/>
                  </a:cubicBezTo>
                  <a:cubicBezTo>
                    <a:pt x="63" y="118"/>
                    <a:pt x="63" y="117"/>
                    <a:pt x="63" y="115"/>
                  </a:cubicBezTo>
                  <a:cubicBezTo>
                    <a:pt x="65" y="104"/>
                    <a:pt x="61" y="95"/>
                    <a:pt x="54" y="91"/>
                  </a:cubicBezTo>
                  <a:cubicBezTo>
                    <a:pt x="53" y="91"/>
                    <a:pt x="52" y="91"/>
                    <a:pt x="51" y="90"/>
                  </a:cubicBezTo>
                  <a:cubicBezTo>
                    <a:pt x="51" y="90"/>
                    <a:pt x="51" y="90"/>
                    <a:pt x="51" y="90"/>
                  </a:cubicBezTo>
                  <a:cubicBezTo>
                    <a:pt x="50" y="90"/>
                    <a:pt x="50" y="90"/>
                    <a:pt x="50" y="90"/>
                  </a:cubicBezTo>
                  <a:cubicBezTo>
                    <a:pt x="42" y="90"/>
                    <a:pt x="34"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3"/>
                    <a:pt x="109" y="103"/>
                    <a:pt x="109" y="103"/>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4" y="3"/>
                  </a:cubicBezTo>
                  <a:cubicBezTo>
                    <a:pt x="24" y="2"/>
                    <a:pt x="23" y="2"/>
                    <a:pt x="21" y="1"/>
                  </a:cubicBezTo>
                  <a:cubicBezTo>
                    <a:pt x="20" y="0"/>
                    <a:pt x="19" y="0"/>
                    <a:pt x="17"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1">
              <a:extLst>
                <a:ext uri="{FF2B5EF4-FFF2-40B4-BE49-F238E27FC236}">
                  <a16:creationId xmlns:a16="http://schemas.microsoft.com/office/drawing/2014/main" id="{83097C85-74E6-4907-B7F3-2402B1A30CCC}"/>
                </a:ext>
              </a:extLst>
            </p:cNvPr>
            <p:cNvSpPr>
              <a:spLocks noEditPoints="1"/>
            </p:cNvSpPr>
            <p:nvPr/>
          </p:nvSpPr>
          <p:spPr bwMode="auto">
            <a:xfrm>
              <a:off x="5465" y="1351"/>
              <a:ext cx="140" cy="480"/>
            </a:xfrm>
            <a:custGeom>
              <a:avLst/>
              <a:gdLst>
                <a:gd name="T0" fmla="*/ 68 w 82"/>
                <a:gd name="T1" fmla="*/ 242 h 281"/>
                <a:gd name="T2" fmla="*/ 69 w 82"/>
                <a:gd name="T3" fmla="*/ 255 h 281"/>
                <a:gd name="T4" fmla="*/ 65 w 82"/>
                <a:gd name="T5" fmla="*/ 271 h 281"/>
                <a:gd name="T6" fmla="*/ 68 w 82"/>
                <a:gd name="T7" fmla="*/ 281 h 281"/>
                <a:gd name="T8" fmla="*/ 78 w 82"/>
                <a:gd name="T9" fmla="*/ 278 h 281"/>
                <a:gd name="T10" fmla="*/ 74 w 82"/>
                <a:gd name="T11" fmla="*/ 263 h 281"/>
                <a:gd name="T12" fmla="*/ 73 w 82"/>
                <a:gd name="T13" fmla="*/ 259 h 281"/>
                <a:gd name="T14" fmla="*/ 68 w 82"/>
                <a:gd name="T15" fmla="*/ 242 h 281"/>
                <a:gd name="T16" fmla="*/ 59 w 82"/>
                <a:gd name="T17" fmla="*/ 0 h 281"/>
                <a:gd name="T18" fmla="*/ 22 w 82"/>
                <a:gd name="T19" fmla="*/ 17 h 281"/>
                <a:gd name="T20" fmla="*/ 4 w 82"/>
                <a:gd name="T21" fmla="*/ 62 h 281"/>
                <a:gd name="T22" fmla="*/ 4 w 82"/>
                <a:gd name="T23" fmla="*/ 62 h 281"/>
                <a:gd name="T24" fmla="*/ 14 w 82"/>
                <a:gd name="T25" fmla="*/ 96 h 281"/>
                <a:gd name="T26" fmla="*/ 15 w 82"/>
                <a:gd name="T27" fmla="*/ 100 h 281"/>
                <a:gd name="T28" fmla="*/ 38 w 82"/>
                <a:gd name="T29" fmla="*/ 179 h 281"/>
                <a:gd name="T30" fmla="*/ 39 w 82"/>
                <a:gd name="T31" fmla="*/ 183 h 281"/>
                <a:gd name="T32" fmla="*/ 53 w 82"/>
                <a:gd name="T33" fmla="*/ 231 h 281"/>
                <a:gd name="T34" fmla="*/ 62 w 82"/>
                <a:gd name="T35" fmla="*/ 222 h 281"/>
                <a:gd name="T36" fmla="*/ 49 w 82"/>
                <a:gd name="T37" fmla="*/ 179 h 281"/>
                <a:gd name="T38" fmla="*/ 48 w 82"/>
                <a:gd name="T39" fmla="*/ 175 h 281"/>
                <a:gd name="T40" fmla="*/ 25 w 82"/>
                <a:gd name="T41" fmla="*/ 95 h 281"/>
                <a:gd name="T42" fmla="*/ 24 w 82"/>
                <a:gd name="T43" fmla="*/ 91 h 281"/>
                <a:gd name="T44" fmla="*/ 20 w 82"/>
                <a:gd name="T45" fmla="*/ 76 h 281"/>
                <a:gd name="T46" fmla="*/ 26 w 82"/>
                <a:gd name="T47" fmla="*/ 77 h 281"/>
                <a:gd name="T48" fmla="*/ 63 w 82"/>
                <a:gd name="T49" fmla="*/ 60 h 281"/>
                <a:gd name="T50" fmla="*/ 82 w 82"/>
                <a:gd name="T51" fmla="*/ 22 h 281"/>
                <a:gd name="T52" fmla="*/ 82 w 82"/>
                <a:gd name="T53" fmla="*/ 22 h 281"/>
                <a:gd name="T54" fmla="*/ 76 w 82"/>
                <a:gd name="T55" fmla="*/ 6 h 281"/>
                <a:gd name="T56" fmla="*/ 59 w 82"/>
                <a:gd name="T5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81">
                  <a:moveTo>
                    <a:pt x="68" y="242"/>
                  </a:moveTo>
                  <a:cubicBezTo>
                    <a:pt x="67" y="246"/>
                    <a:pt x="68" y="251"/>
                    <a:pt x="69" y="255"/>
                  </a:cubicBezTo>
                  <a:cubicBezTo>
                    <a:pt x="70" y="259"/>
                    <a:pt x="68" y="265"/>
                    <a:pt x="65" y="271"/>
                  </a:cubicBezTo>
                  <a:cubicBezTo>
                    <a:pt x="68" y="281"/>
                    <a:pt x="68" y="281"/>
                    <a:pt x="68" y="281"/>
                  </a:cubicBezTo>
                  <a:cubicBezTo>
                    <a:pt x="78" y="278"/>
                    <a:pt x="78" y="278"/>
                    <a:pt x="78" y="278"/>
                  </a:cubicBezTo>
                  <a:cubicBezTo>
                    <a:pt x="74" y="263"/>
                    <a:pt x="74" y="263"/>
                    <a:pt x="74" y="263"/>
                  </a:cubicBezTo>
                  <a:cubicBezTo>
                    <a:pt x="73" y="259"/>
                    <a:pt x="73" y="259"/>
                    <a:pt x="73" y="259"/>
                  </a:cubicBezTo>
                  <a:cubicBezTo>
                    <a:pt x="68" y="242"/>
                    <a:pt x="68" y="242"/>
                    <a:pt x="68" y="242"/>
                  </a:cubicBezTo>
                  <a:moveTo>
                    <a:pt x="59" y="0"/>
                  </a:moveTo>
                  <a:cubicBezTo>
                    <a:pt x="48" y="0"/>
                    <a:pt x="34" y="6"/>
                    <a:pt x="22" y="17"/>
                  </a:cubicBezTo>
                  <a:cubicBezTo>
                    <a:pt x="7" y="31"/>
                    <a:pt x="0" y="49"/>
                    <a:pt x="4" y="62"/>
                  </a:cubicBezTo>
                  <a:cubicBezTo>
                    <a:pt x="4" y="62"/>
                    <a:pt x="4" y="62"/>
                    <a:pt x="4" y="62"/>
                  </a:cubicBezTo>
                  <a:cubicBezTo>
                    <a:pt x="14" y="96"/>
                    <a:pt x="14" y="96"/>
                    <a:pt x="14" y="96"/>
                  </a:cubicBezTo>
                  <a:cubicBezTo>
                    <a:pt x="15" y="100"/>
                    <a:pt x="15" y="100"/>
                    <a:pt x="15" y="100"/>
                  </a:cubicBezTo>
                  <a:cubicBezTo>
                    <a:pt x="38" y="179"/>
                    <a:pt x="38" y="179"/>
                    <a:pt x="38" y="179"/>
                  </a:cubicBezTo>
                  <a:cubicBezTo>
                    <a:pt x="39" y="183"/>
                    <a:pt x="39" y="183"/>
                    <a:pt x="39" y="183"/>
                  </a:cubicBezTo>
                  <a:cubicBezTo>
                    <a:pt x="53" y="231"/>
                    <a:pt x="53" y="231"/>
                    <a:pt x="53" y="231"/>
                  </a:cubicBezTo>
                  <a:cubicBezTo>
                    <a:pt x="62" y="222"/>
                    <a:pt x="62" y="222"/>
                    <a:pt x="62" y="222"/>
                  </a:cubicBezTo>
                  <a:cubicBezTo>
                    <a:pt x="49" y="179"/>
                    <a:pt x="49" y="179"/>
                    <a:pt x="49" y="179"/>
                  </a:cubicBezTo>
                  <a:cubicBezTo>
                    <a:pt x="48" y="175"/>
                    <a:pt x="48" y="175"/>
                    <a:pt x="48" y="175"/>
                  </a:cubicBezTo>
                  <a:cubicBezTo>
                    <a:pt x="25" y="95"/>
                    <a:pt x="25" y="95"/>
                    <a:pt x="25" y="95"/>
                  </a:cubicBezTo>
                  <a:cubicBezTo>
                    <a:pt x="24" y="91"/>
                    <a:pt x="24" y="91"/>
                    <a:pt x="24" y="91"/>
                  </a:cubicBezTo>
                  <a:cubicBezTo>
                    <a:pt x="20" y="76"/>
                    <a:pt x="20" y="76"/>
                    <a:pt x="20" y="76"/>
                  </a:cubicBezTo>
                  <a:cubicBezTo>
                    <a:pt x="22" y="77"/>
                    <a:pt x="24" y="77"/>
                    <a:pt x="26" y="77"/>
                  </a:cubicBezTo>
                  <a:cubicBezTo>
                    <a:pt x="37" y="77"/>
                    <a:pt x="51" y="71"/>
                    <a:pt x="63" y="60"/>
                  </a:cubicBezTo>
                  <a:cubicBezTo>
                    <a:pt x="75" y="48"/>
                    <a:pt x="82" y="34"/>
                    <a:pt x="82" y="22"/>
                  </a:cubicBezTo>
                  <a:cubicBezTo>
                    <a:pt x="82" y="22"/>
                    <a:pt x="82" y="22"/>
                    <a:pt x="82" y="22"/>
                  </a:cubicBezTo>
                  <a:cubicBezTo>
                    <a:pt x="82" y="16"/>
                    <a:pt x="80" y="11"/>
                    <a:pt x="76" y="6"/>
                  </a:cubicBezTo>
                  <a:cubicBezTo>
                    <a:pt x="72" y="2"/>
                    <a:pt x="66" y="0"/>
                    <a:pt x="5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2">
              <a:extLst>
                <a:ext uri="{FF2B5EF4-FFF2-40B4-BE49-F238E27FC236}">
                  <a16:creationId xmlns:a16="http://schemas.microsoft.com/office/drawing/2014/main" id="{FD4CD148-1E24-4FE2-94B4-9674C58D9AE4}"/>
                </a:ext>
              </a:extLst>
            </p:cNvPr>
            <p:cNvSpPr>
              <a:spLocks/>
            </p:cNvSpPr>
            <p:nvPr/>
          </p:nvSpPr>
          <p:spPr bwMode="auto">
            <a:xfrm>
              <a:off x="5556" y="1730"/>
              <a:ext cx="29" cy="84"/>
            </a:xfrm>
            <a:custGeom>
              <a:avLst/>
              <a:gdLst>
                <a:gd name="T0" fmla="*/ 9 w 17"/>
                <a:gd name="T1" fmla="*/ 0 h 49"/>
                <a:gd name="T2" fmla="*/ 0 w 17"/>
                <a:gd name="T3" fmla="*/ 9 h 49"/>
                <a:gd name="T4" fmla="*/ 9 w 17"/>
                <a:gd name="T5" fmla="*/ 41 h 49"/>
                <a:gd name="T6" fmla="*/ 11 w 17"/>
                <a:gd name="T7" fmla="*/ 45 h 49"/>
                <a:gd name="T8" fmla="*/ 12 w 17"/>
                <a:gd name="T9" fmla="*/ 49 h 49"/>
                <a:gd name="T10" fmla="*/ 16 w 17"/>
                <a:gd name="T11" fmla="*/ 33 h 49"/>
                <a:gd name="T12" fmla="*/ 15 w 17"/>
                <a:gd name="T13" fmla="*/ 20 h 49"/>
                <a:gd name="T14" fmla="*/ 9 w 17"/>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9">
                  <a:moveTo>
                    <a:pt x="9" y="0"/>
                  </a:moveTo>
                  <a:cubicBezTo>
                    <a:pt x="0" y="9"/>
                    <a:pt x="0" y="9"/>
                    <a:pt x="0" y="9"/>
                  </a:cubicBezTo>
                  <a:cubicBezTo>
                    <a:pt x="9" y="41"/>
                    <a:pt x="9" y="41"/>
                    <a:pt x="9" y="41"/>
                  </a:cubicBezTo>
                  <a:cubicBezTo>
                    <a:pt x="11" y="45"/>
                    <a:pt x="11" y="45"/>
                    <a:pt x="11" y="45"/>
                  </a:cubicBezTo>
                  <a:cubicBezTo>
                    <a:pt x="12" y="49"/>
                    <a:pt x="12" y="49"/>
                    <a:pt x="12" y="49"/>
                  </a:cubicBezTo>
                  <a:cubicBezTo>
                    <a:pt x="15" y="43"/>
                    <a:pt x="17" y="37"/>
                    <a:pt x="16" y="33"/>
                  </a:cubicBezTo>
                  <a:cubicBezTo>
                    <a:pt x="15" y="29"/>
                    <a:pt x="14" y="24"/>
                    <a:pt x="15" y="20"/>
                  </a:cubicBezTo>
                  <a:cubicBezTo>
                    <a:pt x="9" y="0"/>
                    <a:pt x="9" y="0"/>
                    <a:pt x="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3">
              <a:extLst>
                <a:ext uri="{FF2B5EF4-FFF2-40B4-BE49-F238E27FC236}">
                  <a16:creationId xmlns:a16="http://schemas.microsoft.com/office/drawing/2014/main" id="{2C6931BA-FE41-420A-85AA-63D854753F8E}"/>
                </a:ext>
              </a:extLst>
            </p:cNvPr>
            <p:cNvSpPr>
              <a:spLocks/>
            </p:cNvSpPr>
            <p:nvPr/>
          </p:nvSpPr>
          <p:spPr bwMode="auto">
            <a:xfrm>
              <a:off x="5692" y="718"/>
              <a:ext cx="109" cy="366"/>
            </a:xfrm>
            <a:custGeom>
              <a:avLst/>
              <a:gdLst>
                <a:gd name="T0" fmla="*/ 42 w 64"/>
                <a:gd name="T1" fmla="*/ 0 h 214"/>
                <a:gd name="T2" fmla="*/ 14 w 64"/>
                <a:gd name="T3" fmla="*/ 13 h 214"/>
                <a:gd name="T4" fmla="*/ 0 w 64"/>
                <a:gd name="T5" fmla="*/ 41 h 214"/>
                <a:gd name="T6" fmla="*/ 0 w 64"/>
                <a:gd name="T7" fmla="*/ 42 h 214"/>
                <a:gd name="T8" fmla="*/ 0 w 64"/>
                <a:gd name="T9" fmla="*/ 47 h 214"/>
                <a:gd name="T10" fmla="*/ 0 w 64"/>
                <a:gd name="T11" fmla="*/ 47 h 214"/>
                <a:gd name="T12" fmla="*/ 8 w 64"/>
                <a:gd name="T13" fmla="*/ 73 h 214"/>
                <a:gd name="T14" fmla="*/ 9 w 64"/>
                <a:gd name="T15" fmla="*/ 76 h 214"/>
                <a:gd name="T16" fmla="*/ 26 w 64"/>
                <a:gd name="T17" fmla="*/ 136 h 214"/>
                <a:gd name="T18" fmla="*/ 27 w 64"/>
                <a:gd name="T19" fmla="*/ 139 h 214"/>
                <a:gd name="T20" fmla="*/ 45 w 64"/>
                <a:gd name="T21" fmla="*/ 200 h 214"/>
                <a:gd name="T22" fmla="*/ 46 w 64"/>
                <a:gd name="T23" fmla="*/ 203 h 214"/>
                <a:gd name="T24" fmla="*/ 49 w 64"/>
                <a:gd name="T25" fmla="*/ 214 h 214"/>
                <a:gd name="T26" fmla="*/ 57 w 64"/>
                <a:gd name="T27" fmla="*/ 211 h 214"/>
                <a:gd name="T28" fmla="*/ 54 w 64"/>
                <a:gd name="T29" fmla="*/ 200 h 214"/>
                <a:gd name="T30" fmla="*/ 53 w 64"/>
                <a:gd name="T31" fmla="*/ 197 h 214"/>
                <a:gd name="T32" fmla="*/ 35 w 64"/>
                <a:gd name="T33" fmla="*/ 136 h 214"/>
                <a:gd name="T34" fmla="*/ 34 w 64"/>
                <a:gd name="T35" fmla="*/ 133 h 214"/>
                <a:gd name="T36" fmla="*/ 16 w 64"/>
                <a:gd name="T37" fmla="*/ 73 h 214"/>
                <a:gd name="T38" fmla="*/ 16 w 64"/>
                <a:gd name="T39" fmla="*/ 69 h 214"/>
                <a:gd name="T40" fmla="*/ 12 w 64"/>
                <a:gd name="T41" fmla="*/ 58 h 214"/>
                <a:gd name="T42" fmla="*/ 17 w 64"/>
                <a:gd name="T43" fmla="*/ 58 h 214"/>
                <a:gd name="T44" fmla="*/ 45 w 64"/>
                <a:gd name="T45" fmla="*/ 46 h 214"/>
                <a:gd name="T46" fmla="*/ 55 w 64"/>
                <a:gd name="T47" fmla="*/ 5 h 214"/>
                <a:gd name="T48" fmla="*/ 42 w 64"/>
                <a:gd name="T4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214">
                  <a:moveTo>
                    <a:pt x="42" y="0"/>
                  </a:moveTo>
                  <a:cubicBezTo>
                    <a:pt x="33" y="0"/>
                    <a:pt x="23" y="4"/>
                    <a:pt x="14" y="13"/>
                  </a:cubicBezTo>
                  <a:cubicBezTo>
                    <a:pt x="5" y="21"/>
                    <a:pt x="0" y="32"/>
                    <a:pt x="0" y="41"/>
                  </a:cubicBezTo>
                  <a:cubicBezTo>
                    <a:pt x="0" y="42"/>
                    <a:pt x="0" y="42"/>
                    <a:pt x="0" y="42"/>
                  </a:cubicBezTo>
                  <a:cubicBezTo>
                    <a:pt x="0" y="43"/>
                    <a:pt x="0" y="45"/>
                    <a:pt x="0" y="47"/>
                  </a:cubicBezTo>
                  <a:cubicBezTo>
                    <a:pt x="0" y="47"/>
                    <a:pt x="0" y="47"/>
                    <a:pt x="0" y="47"/>
                  </a:cubicBezTo>
                  <a:cubicBezTo>
                    <a:pt x="8" y="73"/>
                    <a:pt x="8" y="73"/>
                    <a:pt x="8" y="73"/>
                  </a:cubicBezTo>
                  <a:cubicBezTo>
                    <a:pt x="9" y="76"/>
                    <a:pt x="9" y="76"/>
                    <a:pt x="9" y="76"/>
                  </a:cubicBezTo>
                  <a:cubicBezTo>
                    <a:pt x="26" y="136"/>
                    <a:pt x="26" y="136"/>
                    <a:pt x="26" y="136"/>
                  </a:cubicBezTo>
                  <a:cubicBezTo>
                    <a:pt x="27" y="139"/>
                    <a:pt x="27" y="139"/>
                    <a:pt x="27" y="139"/>
                  </a:cubicBezTo>
                  <a:cubicBezTo>
                    <a:pt x="45" y="200"/>
                    <a:pt x="45" y="200"/>
                    <a:pt x="45" y="200"/>
                  </a:cubicBezTo>
                  <a:cubicBezTo>
                    <a:pt x="46" y="203"/>
                    <a:pt x="46" y="203"/>
                    <a:pt x="46" y="203"/>
                  </a:cubicBezTo>
                  <a:cubicBezTo>
                    <a:pt x="49" y="214"/>
                    <a:pt x="49" y="214"/>
                    <a:pt x="49" y="214"/>
                  </a:cubicBezTo>
                  <a:cubicBezTo>
                    <a:pt x="57" y="211"/>
                    <a:pt x="57" y="211"/>
                    <a:pt x="57" y="211"/>
                  </a:cubicBezTo>
                  <a:cubicBezTo>
                    <a:pt x="54" y="200"/>
                    <a:pt x="54" y="200"/>
                    <a:pt x="54" y="200"/>
                  </a:cubicBezTo>
                  <a:cubicBezTo>
                    <a:pt x="53" y="197"/>
                    <a:pt x="53" y="197"/>
                    <a:pt x="53" y="197"/>
                  </a:cubicBezTo>
                  <a:cubicBezTo>
                    <a:pt x="35" y="136"/>
                    <a:pt x="35" y="136"/>
                    <a:pt x="35" y="136"/>
                  </a:cubicBezTo>
                  <a:cubicBezTo>
                    <a:pt x="34" y="133"/>
                    <a:pt x="34" y="133"/>
                    <a:pt x="34" y="133"/>
                  </a:cubicBezTo>
                  <a:cubicBezTo>
                    <a:pt x="16" y="73"/>
                    <a:pt x="16" y="73"/>
                    <a:pt x="16" y="73"/>
                  </a:cubicBezTo>
                  <a:cubicBezTo>
                    <a:pt x="16" y="69"/>
                    <a:pt x="16" y="69"/>
                    <a:pt x="16" y="69"/>
                  </a:cubicBezTo>
                  <a:cubicBezTo>
                    <a:pt x="12" y="58"/>
                    <a:pt x="12" y="58"/>
                    <a:pt x="12" y="58"/>
                  </a:cubicBezTo>
                  <a:cubicBezTo>
                    <a:pt x="14" y="58"/>
                    <a:pt x="15" y="58"/>
                    <a:pt x="17" y="58"/>
                  </a:cubicBezTo>
                  <a:cubicBezTo>
                    <a:pt x="26" y="58"/>
                    <a:pt x="36" y="54"/>
                    <a:pt x="45" y="46"/>
                  </a:cubicBezTo>
                  <a:cubicBezTo>
                    <a:pt x="59" y="32"/>
                    <a:pt x="64" y="14"/>
                    <a:pt x="55" y="5"/>
                  </a:cubicBezTo>
                  <a:cubicBezTo>
                    <a:pt x="52" y="1"/>
                    <a:pt x="47" y="0"/>
                    <a:pt x="4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4">
              <a:extLst>
                <a:ext uri="{FF2B5EF4-FFF2-40B4-BE49-F238E27FC236}">
                  <a16:creationId xmlns:a16="http://schemas.microsoft.com/office/drawing/2014/main" id="{17568E56-785C-40F1-9603-A1CBCCE07D19}"/>
                </a:ext>
              </a:extLst>
            </p:cNvPr>
            <p:cNvSpPr>
              <a:spLocks noEditPoints="1"/>
            </p:cNvSpPr>
            <p:nvPr/>
          </p:nvSpPr>
          <p:spPr bwMode="auto">
            <a:xfrm>
              <a:off x="5041" y="1043"/>
              <a:ext cx="234" cy="162"/>
            </a:xfrm>
            <a:custGeom>
              <a:avLst/>
              <a:gdLst>
                <a:gd name="T0" fmla="*/ 84 w 137"/>
                <a:gd name="T1" fmla="*/ 69 h 95"/>
                <a:gd name="T2" fmla="*/ 84 w 137"/>
                <a:gd name="T3" fmla="*/ 76 h 95"/>
                <a:gd name="T4" fmla="*/ 125 w 137"/>
                <a:gd name="T5" fmla="*/ 91 h 95"/>
                <a:gd name="T6" fmla="*/ 128 w 137"/>
                <a:gd name="T7" fmla="*/ 92 h 95"/>
                <a:gd name="T8" fmla="*/ 135 w 137"/>
                <a:gd name="T9" fmla="*/ 95 h 95"/>
                <a:gd name="T10" fmla="*/ 137 w 137"/>
                <a:gd name="T11" fmla="*/ 89 h 95"/>
                <a:gd name="T12" fmla="*/ 129 w 137"/>
                <a:gd name="T13" fmla="*/ 86 h 95"/>
                <a:gd name="T14" fmla="*/ 127 w 137"/>
                <a:gd name="T15" fmla="*/ 85 h 95"/>
                <a:gd name="T16" fmla="*/ 84 w 137"/>
                <a:gd name="T17" fmla="*/ 69 h 95"/>
                <a:gd name="T18" fmla="*/ 15 w 137"/>
                <a:gd name="T19" fmla="*/ 0 h 95"/>
                <a:gd name="T20" fmla="*/ 15 w 137"/>
                <a:gd name="T21" fmla="*/ 0 h 95"/>
                <a:gd name="T22" fmla="*/ 14 w 137"/>
                <a:gd name="T23" fmla="*/ 0 h 95"/>
                <a:gd name="T24" fmla="*/ 0 w 137"/>
                <a:gd name="T25" fmla="*/ 22 h 95"/>
                <a:gd name="T26" fmla="*/ 0 w 137"/>
                <a:gd name="T27" fmla="*/ 23 h 95"/>
                <a:gd name="T28" fmla="*/ 1 w 137"/>
                <a:gd name="T29" fmla="*/ 28 h 95"/>
                <a:gd name="T30" fmla="*/ 15 w 137"/>
                <a:gd name="T31" fmla="*/ 51 h 95"/>
                <a:gd name="T32" fmla="*/ 15 w 137"/>
                <a:gd name="T33" fmla="*/ 51 h 95"/>
                <a:gd name="T34" fmla="*/ 25 w 137"/>
                <a:gd name="T35" fmla="*/ 54 h 95"/>
                <a:gd name="T36" fmla="*/ 43 w 137"/>
                <a:gd name="T37" fmla="*/ 54 h 95"/>
                <a:gd name="T38" fmla="*/ 37 w 137"/>
                <a:gd name="T39" fmla="*/ 52 h 95"/>
                <a:gd name="T40" fmla="*/ 35 w 137"/>
                <a:gd name="T41" fmla="*/ 51 h 95"/>
                <a:gd name="T42" fmla="*/ 27 w 137"/>
                <a:gd name="T43" fmla="*/ 48 h 95"/>
                <a:gd name="T44" fmla="*/ 34 w 137"/>
                <a:gd name="T45" fmla="*/ 24 h 95"/>
                <a:gd name="T46" fmla="*/ 15 w 137"/>
                <a:gd name="T4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95">
                  <a:moveTo>
                    <a:pt x="84" y="69"/>
                  </a:moveTo>
                  <a:cubicBezTo>
                    <a:pt x="84" y="76"/>
                    <a:pt x="84" y="76"/>
                    <a:pt x="84" y="76"/>
                  </a:cubicBezTo>
                  <a:cubicBezTo>
                    <a:pt x="125" y="91"/>
                    <a:pt x="125" y="91"/>
                    <a:pt x="125" y="91"/>
                  </a:cubicBezTo>
                  <a:cubicBezTo>
                    <a:pt x="128" y="92"/>
                    <a:pt x="128" y="92"/>
                    <a:pt x="128" y="92"/>
                  </a:cubicBezTo>
                  <a:cubicBezTo>
                    <a:pt x="135" y="95"/>
                    <a:pt x="135" y="95"/>
                    <a:pt x="135" y="95"/>
                  </a:cubicBezTo>
                  <a:cubicBezTo>
                    <a:pt x="137" y="89"/>
                    <a:pt x="137" y="89"/>
                    <a:pt x="137" y="89"/>
                  </a:cubicBezTo>
                  <a:cubicBezTo>
                    <a:pt x="129" y="86"/>
                    <a:pt x="129" y="86"/>
                    <a:pt x="129" y="86"/>
                  </a:cubicBezTo>
                  <a:cubicBezTo>
                    <a:pt x="127" y="85"/>
                    <a:pt x="127" y="85"/>
                    <a:pt x="127" y="85"/>
                  </a:cubicBezTo>
                  <a:cubicBezTo>
                    <a:pt x="84" y="69"/>
                    <a:pt x="84" y="69"/>
                    <a:pt x="84" y="69"/>
                  </a:cubicBezTo>
                  <a:moveTo>
                    <a:pt x="15" y="0"/>
                  </a:moveTo>
                  <a:cubicBezTo>
                    <a:pt x="15" y="0"/>
                    <a:pt x="15" y="0"/>
                    <a:pt x="15" y="0"/>
                  </a:cubicBezTo>
                  <a:cubicBezTo>
                    <a:pt x="15" y="0"/>
                    <a:pt x="14" y="0"/>
                    <a:pt x="14" y="0"/>
                  </a:cubicBezTo>
                  <a:cubicBezTo>
                    <a:pt x="6" y="1"/>
                    <a:pt x="0" y="10"/>
                    <a:pt x="0" y="22"/>
                  </a:cubicBezTo>
                  <a:cubicBezTo>
                    <a:pt x="0" y="23"/>
                    <a:pt x="0" y="23"/>
                    <a:pt x="0" y="23"/>
                  </a:cubicBezTo>
                  <a:cubicBezTo>
                    <a:pt x="0" y="25"/>
                    <a:pt x="0" y="26"/>
                    <a:pt x="1" y="28"/>
                  </a:cubicBezTo>
                  <a:cubicBezTo>
                    <a:pt x="2" y="39"/>
                    <a:pt x="8" y="48"/>
                    <a:pt x="15" y="51"/>
                  </a:cubicBezTo>
                  <a:cubicBezTo>
                    <a:pt x="15" y="51"/>
                    <a:pt x="15" y="51"/>
                    <a:pt x="15" y="51"/>
                  </a:cubicBezTo>
                  <a:cubicBezTo>
                    <a:pt x="25" y="54"/>
                    <a:pt x="25" y="54"/>
                    <a:pt x="25" y="54"/>
                  </a:cubicBezTo>
                  <a:cubicBezTo>
                    <a:pt x="43" y="54"/>
                    <a:pt x="43" y="54"/>
                    <a:pt x="43" y="54"/>
                  </a:cubicBezTo>
                  <a:cubicBezTo>
                    <a:pt x="37" y="52"/>
                    <a:pt x="37" y="52"/>
                    <a:pt x="37" y="52"/>
                  </a:cubicBezTo>
                  <a:cubicBezTo>
                    <a:pt x="35" y="51"/>
                    <a:pt x="35" y="51"/>
                    <a:pt x="35" y="51"/>
                  </a:cubicBezTo>
                  <a:cubicBezTo>
                    <a:pt x="27" y="48"/>
                    <a:pt x="27" y="48"/>
                    <a:pt x="27" y="48"/>
                  </a:cubicBezTo>
                  <a:cubicBezTo>
                    <a:pt x="32" y="44"/>
                    <a:pt x="35" y="34"/>
                    <a:pt x="34" y="24"/>
                  </a:cubicBezTo>
                  <a:cubicBezTo>
                    <a:pt x="32" y="10"/>
                    <a:pt x="24" y="0"/>
                    <a:pt x="1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5">
              <a:extLst>
                <a:ext uri="{FF2B5EF4-FFF2-40B4-BE49-F238E27FC236}">
                  <a16:creationId xmlns:a16="http://schemas.microsoft.com/office/drawing/2014/main" id="{92BE598D-8285-4182-9E0F-0EC7863AA3EE}"/>
                </a:ext>
              </a:extLst>
            </p:cNvPr>
            <p:cNvSpPr>
              <a:spLocks noEditPoints="1"/>
            </p:cNvSpPr>
            <p:nvPr/>
          </p:nvSpPr>
          <p:spPr bwMode="auto">
            <a:xfrm>
              <a:off x="5084" y="1135"/>
              <a:ext cx="101" cy="38"/>
            </a:xfrm>
            <a:custGeom>
              <a:avLst/>
              <a:gdLst>
                <a:gd name="T0" fmla="*/ 55 w 59"/>
                <a:gd name="T1" fmla="*/ 14 h 22"/>
                <a:gd name="T2" fmla="*/ 54 w 59"/>
                <a:gd name="T3" fmla="*/ 20 h 22"/>
                <a:gd name="T4" fmla="*/ 54 w 59"/>
                <a:gd name="T5" fmla="*/ 20 h 22"/>
                <a:gd name="T6" fmla="*/ 57 w 59"/>
                <a:gd name="T7" fmla="*/ 21 h 22"/>
                <a:gd name="T8" fmla="*/ 59 w 59"/>
                <a:gd name="T9" fmla="*/ 22 h 22"/>
                <a:gd name="T10" fmla="*/ 59 w 59"/>
                <a:gd name="T11" fmla="*/ 15 h 22"/>
                <a:gd name="T12" fmla="*/ 58 w 59"/>
                <a:gd name="T13" fmla="*/ 15 h 22"/>
                <a:gd name="T14" fmla="*/ 56 w 59"/>
                <a:gd name="T15" fmla="*/ 14 h 22"/>
                <a:gd name="T16" fmla="*/ 55 w 59"/>
                <a:gd name="T17" fmla="*/ 14 h 22"/>
                <a:gd name="T18" fmla="*/ 18 w 59"/>
                <a:gd name="T19" fmla="*/ 0 h 22"/>
                <a:gd name="T20" fmla="*/ 0 w 59"/>
                <a:gd name="T21" fmla="*/ 0 h 22"/>
                <a:gd name="T22" fmla="*/ 9 w 59"/>
                <a:gd name="T23" fmla="*/ 4 h 22"/>
                <a:gd name="T24" fmla="*/ 11 w 59"/>
                <a:gd name="T25" fmla="*/ 4 h 22"/>
                <a:gd name="T26" fmla="*/ 46 w 59"/>
                <a:gd name="T27" fmla="*/ 17 h 22"/>
                <a:gd name="T28" fmla="*/ 50 w 59"/>
                <a:gd name="T29" fmla="*/ 12 h 22"/>
                <a:gd name="T30" fmla="*/ 18 w 59"/>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22">
                  <a:moveTo>
                    <a:pt x="55" y="14"/>
                  </a:moveTo>
                  <a:cubicBezTo>
                    <a:pt x="55" y="16"/>
                    <a:pt x="55" y="18"/>
                    <a:pt x="54" y="20"/>
                  </a:cubicBezTo>
                  <a:cubicBezTo>
                    <a:pt x="54" y="20"/>
                    <a:pt x="54" y="20"/>
                    <a:pt x="54" y="20"/>
                  </a:cubicBezTo>
                  <a:cubicBezTo>
                    <a:pt x="57" y="21"/>
                    <a:pt x="57" y="21"/>
                    <a:pt x="57" y="21"/>
                  </a:cubicBezTo>
                  <a:cubicBezTo>
                    <a:pt x="59" y="22"/>
                    <a:pt x="59" y="22"/>
                    <a:pt x="59" y="22"/>
                  </a:cubicBezTo>
                  <a:cubicBezTo>
                    <a:pt x="59" y="15"/>
                    <a:pt x="59" y="15"/>
                    <a:pt x="59" y="15"/>
                  </a:cubicBezTo>
                  <a:cubicBezTo>
                    <a:pt x="58" y="15"/>
                    <a:pt x="58" y="15"/>
                    <a:pt x="58" y="15"/>
                  </a:cubicBezTo>
                  <a:cubicBezTo>
                    <a:pt x="56" y="14"/>
                    <a:pt x="56" y="14"/>
                    <a:pt x="56" y="14"/>
                  </a:cubicBezTo>
                  <a:cubicBezTo>
                    <a:pt x="55" y="14"/>
                    <a:pt x="55" y="14"/>
                    <a:pt x="55" y="14"/>
                  </a:cubicBezTo>
                  <a:moveTo>
                    <a:pt x="18" y="0"/>
                  </a:moveTo>
                  <a:cubicBezTo>
                    <a:pt x="0" y="0"/>
                    <a:pt x="0" y="0"/>
                    <a:pt x="0" y="0"/>
                  </a:cubicBezTo>
                  <a:cubicBezTo>
                    <a:pt x="9" y="4"/>
                    <a:pt x="9" y="4"/>
                    <a:pt x="9" y="4"/>
                  </a:cubicBezTo>
                  <a:cubicBezTo>
                    <a:pt x="11" y="4"/>
                    <a:pt x="11" y="4"/>
                    <a:pt x="11" y="4"/>
                  </a:cubicBezTo>
                  <a:cubicBezTo>
                    <a:pt x="46" y="17"/>
                    <a:pt x="46" y="17"/>
                    <a:pt x="46" y="17"/>
                  </a:cubicBezTo>
                  <a:cubicBezTo>
                    <a:pt x="50" y="12"/>
                    <a:pt x="50" y="12"/>
                    <a:pt x="50" y="12"/>
                  </a:cubicBezTo>
                  <a:cubicBezTo>
                    <a:pt x="18" y="0"/>
                    <a:pt x="18"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6">
              <a:extLst>
                <a:ext uri="{FF2B5EF4-FFF2-40B4-BE49-F238E27FC236}">
                  <a16:creationId xmlns:a16="http://schemas.microsoft.com/office/drawing/2014/main" id="{E0957F13-9AF0-4845-AC3E-3502B11159D2}"/>
                </a:ext>
              </a:extLst>
            </p:cNvPr>
            <p:cNvSpPr>
              <a:spLocks/>
            </p:cNvSpPr>
            <p:nvPr/>
          </p:nvSpPr>
          <p:spPr bwMode="auto">
            <a:xfrm>
              <a:off x="5163" y="1156"/>
              <a:ext cx="15" cy="14"/>
            </a:xfrm>
            <a:custGeom>
              <a:avLst/>
              <a:gdLst>
                <a:gd name="T0" fmla="*/ 4 w 9"/>
                <a:gd name="T1" fmla="*/ 0 h 8"/>
                <a:gd name="T2" fmla="*/ 0 w 9"/>
                <a:gd name="T3" fmla="*/ 5 h 8"/>
                <a:gd name="T4" fmla="*/ 8 w 9"/>
                <a:gd name="T5" fmla="*/ 8 h 8"/>
                <a:gd name="T6" fmla="*/ 9 w 9"/>
                <a:gd name="T7" fmla="*/ 2 h 8"/>
                <a:gd name="T8" fmla="*/ 4 w 9"/>
                <a:gd name="T9" fmla="*/ 0 h 8"/>
              </a:gdLst>
              <a:ahLst/>
              <a:cxnLst>
                <a:cxn ang="0">
                  <a:pos x="T0" y="T1"/>
                </a:cxn>
                <a:cxn ang="0">
                  <a:pos x="T2" y="T3"/>
                </a:cxn>
                <a:cxn ang="0">
                  <a:pos x="T4" y="T5"/>
                </a:cxn>
                <a:cxn ang="0">
                  <a:pos x="T6" y="T7"/>
                </a:cxn>
                <a:cxn ang="0">
                  <a:pos x="T8" y="T9"/>
                </a:cxn>
              </a:cxnLst>
              <a:rect l="0" t="0" r="r" b="b"/>
              <a:pathLst>
                <a:path w="9" h="8">
                  <a:moveTo>
                    <a:pt x="4" y="0"/>
                  </a:moveTo>
                  <a:cubicBezTo>
                    <a:pt x="0" y="5"/>
                    <a:pt x="0" y="5"/>
                    <a:pt x="0" y="5"/>
                  </a:cubicBezTo>
                  <a:cubicBezTo>
                    <a:pt x="8" y="8"/>
                    <a:pt x="8" y="8"/>
                    <a:pt x="8" y="8"/>
                  </a:cubicBezTo>
                  <a:cubicBezTo>
                    <a:pt x="9" y="6"/>
                    <a:pt x="9" y="4"/>
                    <a:pt x="9" y="2"/>
                  </a:cubicBezTo>
                  <a:cubicBezTo>
                    <a:pt x="4" y="0"/>
                    <a:pt x="4" y="0"/>
                    <a:pt x="4"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7">
              <a:extLst>
                <a:ext uri="{FF2B5EF4-FFF2-40B4-BE49-F238E27FC236}">
                  <a16:creationId xmlns:a16="http://schemas.microsoft.com/office/drawing/2014/main" id="{BC341BC9-EEA5-4307-94C3-BC52010FF189}"/>
                </a:ext>
              </a:extLst>
            </p:cNvPr>
            <p:cNvSpPr>
              <a:spLocks/>
            </p:cNvSpPr>
            <p:nvPr/>
          </p:nvSpPr>
          <p:spPr bwMode="auto">
            <a:xfrm>
              <a:off x="4150" y="1182"/>
              <a:ext cx="92" cy="162"/>
            </a:xfrm>
            <a:custGeom>
              <a:avLst/>
              <a:gdLst>
                <a:gd name="T0" fmla="*/ 18 w 54"/>
                <a:gd name="T1" fmla="*/ 0 h 95"/>
                <a:gd name="T2" fmla="*/ 17 w 54"/>
                <a:gd name="T3" fmla="*/ 0 h 95"/>
                <a:gd name="T4" fmla="*/ 4 w 54"/>
                <a:gd name="T5" fmla="*/ 11 h 95"/>
                <a:gd name="T6" fmla="*/ 3 w 54"/>
                <a:gd name="T7" fmla="*/ 28 h 95"/>
                <a:gd name="T8" fmla="*/ 3 w 54"/>
                <a:gd name="T9" fmla="*/ 28 h 95"/>
                <a:gd name="T10" fmla="*/ 10 w 54"/>
                <a:gd name="T11" fmla="*/ 39 h 95"/>
                <a:gd name="T12" fmla="*/ 11 w 54"/>
                <a:gd name="T13" fmla="*/ 40 h 95"/>
                <a:gd name="T14" fmla="*/ 29 w 54"/>
                <a:gd name="T15" fmla="*/ 64 h 95"/>
                <a:gd name="T16" fmla="*/ 30 w 54"/>
                <a:gd name="T17" fmla="*/ 65 h 95"/>
                <a:gd name="T18" fmla="*/ 47 w 54"/>
                <a:gd name="T19" fmla="*/ 89 h 95"/>
                <a:gd name="T20" fmla="*/ 48 w 54"/>
                <a:gd name="T21" fmla="*/ 90 h 95"/>
                <a:gd name="T22" fmla="*/ 51 w 54"/>
                <a:gd name="T23" fmla="*/ 95 h 95"/>
                <a:gd name="T24" fmla="*/ 54 w 54"/>
                <a:gd name="T25" fmla="*/ 92 h 95"/>
                <a:gd name="T26" fmla="*/ 51 w 54"/>
                <a:gd name="T27" fmla="*/ 88 h 95"/>
                <a:gd name="T28" fmla="*/ 50 w 54"/>
                <a:gd name="T29" fmla="*/ 87 h 95"/>
                <a:gd name="T30" fmla="*/ 33 w 54"/>
                <a:gd name="T31" fmla="*/ 62 h 95"/>
                <a:gd name="T32" fmla="*/ 32 w 54"/>
                <a:gd name="T33" fmla="*/ 61 h 95"/>
                <a:gd name="T34" fmla="*/ 14 w 54"/>
                <a:gd name="T35" fmla="*/ 37 h 95"/>
                <a:gd name="T36" fmla="*/ 13 w 54"/>
                <a:gd name="T37" fmla="*/ 36 h 95"/>
                <a:gd name="T38" fmla="*/ 10 w 54"/>
                <a:gd name="T39" fmla="*/ 31 h 95"/>
                <a:gd name="T40" fmla="*/ 23 w 54"/>
                <a:gd name="T41" fmla="*/ 21 h 95"/>
                <a:gd name="T42" fmla="*/ 21 w 54"/>
                <a:gd name="T43" fmla="*/ 1 h 95"/>
                <a:gd name="T44" fmla="*/ 18 w 54"/>
                <a:gd name="T4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95">
                  <a:moveTo>
                    <a:pt x="18" y="0"/>
                  </a:moveTo>
                  <a:cubicBezTo>
                    <a:pt x="17" y="0"/>
                    <a:pt x="17" y="0"/>
                    <a:pt x="17" y="0"/>
                  </a:cubicBezTo>
                  <a:cubicBezTo>
                    <a:pt x="12" y="0"/>
                    <a:pt x="7" y="4"/>
                    <a:pt x="4" y="11"/>
                  </a:cubicBezTo>
                  <a:cubicBezTo>
                    <a:pt x="0" y="17"/>
                    <a:pt x="0" y="24"/>
                    <a:pt x="3" y="28"/>
                  </a:cubicBezTo>
                  <a:cubicBezTo>
                    <a:pt x="3" y="28"/>
                    <a:pt x="3" y="28"/>
                    <a:pt x="3" y="28"/>
                  </a:cubicBezTo>
                  <a:cubicBezTo>
                    <a:pt x="10" y="39"/>
                    <a:pt x="10" y="39"/>
                    <a:pt x="10" y="39"/>
                  </a:cubicBezTo>
                  <a:cubicBezTo>
                    <a:pt x="11" y="40"/>
                    <a:pt x="11" y="40"/>
                    <a:pt x="11" y="40"/>
                  </a:cubicBezTo>
                  <a:cubicBezTo>
                    <a:pt x="29" y="64"/>
                    <a:pt x="29" y="64"/>
                    <a:pt x="29" y="64"/>
                  </a:cubicBezTo>
                  <a:cubicBezTo>
                    <a:pt x="30" y="65"/>
                    <a:pt x="30" y="65"/>
                    <a:pt x="30" y="65"/>
                  </a:cubicBezTo>
                  <a:cubicBezTo>
                    <a:pt x="47" y="89"/>
                    <a:pt x="47" y="89"/>
                    <a:pt x="47" y="89"/>
                  </a:cubicBezTo>
                  <a:cubicBezTo>
                    <a:pt x="48" y="90"/>
                    <a:pt x="48" y="90"/>
                    <a:pt x="48" y="90"/>
                  </a:cubicBezTo>
                  <a:cubicBezTo>
                    <a:pt x="51" y="95"/>
                    <a:pt x="51" y="95"/>
                    <a:pt x="51" y="95"/>
                  </a:cubicBezTo>
                  <a:cubicBezTo>
                    <a:pt x="54" y="92"/>
                    <a:pt x="54" y="92"/>
                    <a:pt x="54" y="92"/>
                  </a:cubicBezTo>
                  <a:cubicBezTo>
                    <a:pt x="51" y="88"/>
                    <a:pt x="51" y="88"/>
                    <a:pt x="51" y="88"/>
                  </a:cubicBezTo>
                  <a:cubicBezTo>
                    <a:pt x="50" y="87"/>
                    <a:pt x="50" y="87"/>
                    <a:pt x="50" y="87"/>
                  </a:cubicBezTo>
                  <a:cubicBezTo>
                    <a:pt x="33" y="62"/>
                    <a:pt x="33" y="62"/>
                    <a:pt x="33" y="62"/>
                  </a:cubicBezTo>
                  <a:cubicBezTo>
                    <a:pt x="32" y="61"/>
                    <a:pt x="32" y="61"/>
                    <a:pt x="32" y="61"/>
                  </a:cubicBezTo>
                  <a:cubicBezTo>
                    <a:pt x="14" y="37"/>
                    <a:pt x="14" y="37"/>
                    <a:pt x="14" y="37"/>
                  </a:cubicBezTo>
                  <a:cubicBezTo>
                    <a:pt x="13" y="36"/>
                    <a:pt x="13" y="36"/>
                    <a:pt x="13" y="36"/>
                  </a:cubicBezTo>
                  <a:cubicBezTo>
                    <a:pt x="10" y="31"/>
                    <a:pt x="10" y="31"/>
                    <a:pt x="10" y="31"/>
                  </a:cubicBezTo>
                  <a:cubicBezTo>
                    <a:pt x="15" y="31"/>
                    <a:pt x="20" y="27"/>
                    <a:pt x="23" y="21"/>
                  </a:cubicBezTo>
                  <a:cubicBezTo>
                    <a:pt x="27" y="12"/>
                    <a:pt x="26" y="4"/>
                    <a:pt x="21" y="1"/>
                  </a:cubicBezTo>
                  <a:cubicBezTo>
                    <a:pt x="20" y="0"/>
                    <a:pt x="19"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8">
              <a:extLst>
                <a:ext uri="{FF2B5EF4-FFF2-40B4-BE49-F238E27FC236}">
                  <a16:creationId xmlns:a16="http://schemas.microsoft.com/office/drawing/2014/main" id="{FF62C2EA-536B-412A-968D-F9D5105CA803}"/>
                </a:ext>
              </a:extLst>
            </p:cNvPr>
            <p:cNvSpPr>
              <a:spLocks/>
            </p:cNvSpPr>
            <p:nvPr/>
          </p:nvSpPr>
          <p:spPr bwMode="auto">
            <a:xfrm>
              <a:off x="4295" y="1728"/>
              <a:ext cx="60" cy="168"/>
            </a:xfrm>
            <a:custGeom>
              <a:avLst/>
              <a:gdLst>
                <a:gd name="T0" fmla="*/ 23 w 35"/>
                <a:gd name="T1" fmla="*/ 0 h 98"/>
                <a:gd name="T2" fmla="*/ 13 w 35"/>
                <a:gd name="T3" fmla="*/ 3 h 98"/>
                <a:gd name="T4" fmla="*/ 2 w 35"/>
                <a:gd name="T5" fmla="*/ 16 h 98"/>
                <a:gd name="T6" fmla="*/ 2 w 35"/>
                <a:gd name="T7" fmla="*/ 16 h 98"/>
                <a:gd name="T8" fmla="*/ 2 w 35"/>
                <a:gd name="T9" fmla="*/ 29 h 98"/>
                <a:gd name="T10" fmla="*/ 2 w 35"/>
                <a:gd name="T11" fmla="*/ 30 h 98"/>
                <a:gd name="T12" fmla="*/ 1 w 35"/>
                <a:gd name="T13" fmla="*/ 60 h 98"/>
                <a:gd name="T14" fmla="*/ 1 w 35"/>
                <a:gd name="T15" fmla="*/ 61 h 98"/>
                <a:gd name="T16" fmla="*/ 0 w 35"/>
                <a:gd name="T17" fmla="*/ 91 h 98"/>
                <a:gd name="T18" fmla="*/ 0 w 35"/>
                <a:gd name="T19" fmla="*/ 93 h 98"/>
                <a:gd name="T20" fmla="*/ 0 w 35"/>
                <a:gd name="T21" fmla="*/ 98 h 98"/>
                <a:gd name="T22" fmla="*/ 4 w 35"/>
                <a:gd name="T23" fmla="*/ 98 h 98"/>
                <a:gd name="T24" fmla="*/ 4 w 35"/>
                <a:gd name="T25" fmla="*/ 98 h 98"/>
                <a:gd name="T26" fmla="*/ 4 w 35"/>
                <a:gd name="T27" fmla="*/ 92 h 98"/>
                <a:gd name="T28" fmla="*/ 4 w 35"/>
                <a:gd name="T29" fmla="*/ 91 h 98"/>
                <a:gd name="T30" fmla="*/ 5 w 35"/>
                <a:gd name="T31" fmla="*/ 61 h 98"/>
                <a:gd name="T32" fmla="*/ 5 w 35"/>
                <a:gd name="T33" fmla="*/ 60 h 98"/>
                <a:gd name="T34" fmla="*/ 6 w 35"/>
                <a:gd name="T35" fmla="*/ 30 h 98"/>
                <a:gd name="T36" fmla="*/ 6 w 35"/>
                <a:gd name="T37" fmla="*/ 28 h 98"/>
                <a:gd name="T38" fmla="*/ 6 w 35"/>
                <a:gd name="T39" fmla="*/ 23 h 98"/>
                <a:gd name="T40" fmla="*/ 12 w 35"/>
                <a:gd name="T41" fmla="*/ 24 h 98"/>
                <a:gd name="T42" fmla="*/ 22 w 35"/>
                <a:gd name="T43" fmla="*/ 22 h 98"/>
                <a:gd name="T44" fmla="*/ 33 w 35"/>
                <a:gd name="T45" fmla="*/ 5 h 98"/>
                <a:gd name="T46" fmla="*/ 23 w 35"/>
                <a:gd name="T4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98">
                  <a:moveTo>
                    <a:pt x="23" y="0"/>
                  </a:moveTo>
                  <a:cubicBezTo>
                    <a:pt x="20" y="0"/>
                    <a:pt x="16" y="1"/>
                    <a:pt x="13" y="3"/>
                  </a:cubicBezTo>
                  <a:cubicBezTo>
                    <a:pt x="6" y="6"/>
                    <a:pt x="2" y="11"/>
                    <a:pt x="2" y="16"/>
                  </a:cubicBezTo>
                  <a:cubicBezTo>
                    <a:pt x="2" y="16"/>
                    <a:pt x="2" y="16"/>
                    <a:pt x="2" y="16"/>
                  </a:cubicBezTo>
                  <a:cubicBezTo>
                    <a:pt x="2" y="29"/>
                    <a:pt x="2" y="29"/>
                    <a:pt x="2" y="29"/>
                  </a:cubicBezTo>
                  <a:cubicBezTo>
                    <a:pt x="2" y="30"/>
                    <a:pt x="2" y="30"/>
                    <a:pt x="2" y="30"/>
                  </a:cubicBezTo>
                  <a:cubicBezTo>
                    <a:pt x="1" y="60"/>
                    <a:pt x="1" y="60"/>
                    <a:pt x="1" y="60"/>
                  </a:cubicBezTo>
                  <a:cubicBezTo>
                    <a:pt x="1" y="61"/>
                    <a:pt x="1" y="61"/>
                    <a:pt x="1" y="61"/>
                  </a:cubicBezTo>
                  <a:cubicBezTo>
                    <a:pt x="0" y="91"/>
                    <a:pt x="0" y="91"/>
                    <a:pt x="0" y="91"/>
                  </a:cubicBezTo>
                  <a:cubicBezTo>
                    <a:pt x="0" y="93"/>
                    <a:pt x="0" y="93"/>
                    <a:pt x="0" y="93"/>
                  </a:cubicBezTo>
                  <a:cubicBezTo>
                    <a:pt x="0" y="98"/>
                    <a:pt x="0" y="98"/>
                    <a:pt x="0" y="98"/>
                  </a:cubicBezTo>
                  <a:cubicBezTo>
                    <a:pt x="4" y="98"/>
                    <a:pt x="4" y="98"/>
                    <a:pt x="4" y="98"/>
                  </a:cubicBezTo>
                  <a:cubicBezTo>
                    <a:pt x="4" y="98"/>
                    <a:pt x="4" y="98"/>
                    <a:pt x="4" y="98"/>
                  </a:cubicBezTo>
                  <a:cubicBezTo>
                    <a:pt x="4" y="92"/>
                    <a:pt x="4" y="92"/>
                    <a:pt x="4" y="92"/>
                  </a:cubicBezTo>
                  <a:cubicBezTo>
                    <a:pt x="4" y="91"/>
                    <a:pt x="4" y="91"/>
                    <a:pt x="4" y="91"/>
                  </a:cubicBezTo>
                  <a:cubicBezTo>
                    <a:pt x="5" y="61"/>
                    <a:pt x="5" y="61"/>
                    <a:pt x="5" y="61"/>
                  </a:cubicBezTo>
                  <a:cubicBezTo>
                    <a:pt x="5" y="60"/>
                    <a:pt x="5" y="60"/>
                    <a:pt x="5" y="60"/>
                  </a:cubicBezTo>
                  <a:cubicBezTo>
                    <a:pt x="6" y="30"/>
                    <a:pt x="6" y="30"/>
                    <a:pt x="6" y="30"/>
                  </a:cubicBezTo>
                  <a:cubicBezTo>
                    <a:pt x="6" y="28"/>
                    <a:pt x="6" y="28"/>
                    <a:pt x="6" y="28"/>
                  </a:cubicBezTo>
                  <a:cubicBezTo>
                    <a:pt x="6" y="23"/>
                    <a:pt x="6" y="23"/>
                    <a:pt x="6" y="23"/>
                  </a:cubicBezTo>
                  <a:cubicBezTo>
                    <a:pt x="7" y="24"/>
                    <a:pt x="10" y="24"/>
                    <a:pt x="12" y="24"/>
                  </a:cubicBezTo>
                  <a:cubicBezTo>
                    <a:pt x="15" y="24"/>
                    <a:pt x="19" y="23"/>
                    <a:pt x="22" y="22"/>
                  </a:cubicBezTo>
                  <a:cubicBezTo>
                    <a:pt x="31" y="18"/>
                    <a:pt x="35" y="10"/>
                    <a:pt x="33" y="5"/>
                  </a:cubicBezTo>
                  <a:cubicBezTo>
                    <a:pt x="31" y="2"/>
                    <a:pt x="27" y="0"/>
                    <a:pt x="2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9">
              <a:extLst>
                <a:ext uri="{FF2B5EF4-FFF2-40B4-BE49-F238E27FC236}">
                  <a16:creationId xmlns:a16="http://schemas.microsoft.com/office/drawing/2014/main" id="{03C12E3A-E446-4C1C-AF32-5DE1653AD465}"/>
                </a:ext>
              </a:extLst>
            </p:cNvPr>
            <p:cNvSpPr>
              <a:spLocks noEditPoints="1"/>
            </p:cNvSpPr>
            <p:nvPr/>
          </p:nvSpPr>
          <p:spPr bwMode="auto">
            <a:xfrm>
              <a:off x="4932" y="2256"/>
              <a:ext cx="429" cy="405"/>
            </a:xfrm>
            <a:custGeom>
              <a:avLst/>
              <a:gdLst>
                <a:gd name="T0" fmla="*/ 121 w 251"/>
                <a:gd name="T1" fmla="*/ 91 h 237"/>
                <a:gd name="T2" fmla="*/ 131 w 251"/>
                <a:gd name="T3" fmla="*/ 66 h 237"/>
                <a:gd name="T4" fmla="*/ 186 w 251"/>
                <a:gd name="T5" fmla="*/ 40 h 237"/>
                <a:gd name="T6" fmla="*/ 224 w 251"/>
                <a:gd name="T7" fmla="*/ 42 h 237"/>
                <a:gd name="T8" fmla="*/ 199 w 251"/>
                <a:gd name="T9" fmla="*/ 54 h 237"/>
                <a:gd name="T10" fmla="*/ 121 w 251"/>
                <a:gd name="T11" fmla="*/ 91 h 237"/>
                <a:gd name="T12" fmla="*/ 251 w 251"/>
                <a:gd name="T13" fmla="*/ 0 h 237"/>
                <a:gd name="T14" fmla="*/ 177 w 251"/>
                <a:gd name="T15" fmla="*/ 35 h 237"/>
                <a:gd name="T16" fmla="*/ 125 w 251"/>
                <a:gd name="T17" fmla="*/ 60 h 237"/>
                <a:gd name="T18" fmla="*/ 125 w 251"/>
                <a:gd name="T19" fmla="*/ 60 h 237"/>
                <a:gd name="T20" fmla="*/ 113 w 251"/>
                <a:gd name="T21" fmla="*/ 88 h 237"/>
                <a:gd name="T22" fmla="*/ 86 w 251"/>
                <a:gd name="T23" fmla="*/ 154 h 237"/>
                <a:gd name="T24" fmla="*/ 37 w 251"/>
                <a:gd name="T25" fmla="*/ 193 h 237"/>
                <a:gd name="T26" fmla="*/ 0 w 251"/>
                <a:gd name="T27" fmla="*/ 213 h 237"/>
                <a:gd name="T28" fmla="*/ 0 w 251"/>
                <a:gd name="T29" fmla="*/ 218 h 237"/>
                <a:gd name="T30" fmla="*/ 36 w 251"/>
                <a:gd name="T31" fmla="*/ 237 h 237"/>
                <a:gd name="T32" fmla="*/ 67 w 251"/>
                <a:gd name="T33" fmla="*/ 220 h 237"/>
                <a:gd name="T34" fmla="*/ 71 w 251"/>
                <a:gd name="T35" fmla="*/ 212 h 237"/>
                <a:gd name="T36" fmla="*/ 96 w 251"/>
                <a:gd name="T37" fmla="*/ 151 h 237"/>
                <a:gd name="T38" fmla="*/ 132 w 251"/>
                <a:gd name="T39" fmla="*/ 95 h 237"/>
                <a:gd name="T40" fmla="*/ 207 w 251"/>
                <a:gd name="T41" fmla="*/ 59 h 237"/>
                <a:gd name="T42" fmla="*/ 220 w 251"/>
                <a:gd name="T43" fmla="*/ 53 h 237"/>
                <a:gd name="T44" fmla="*/ 215 w 251"/>
                <a:gd name="T45" fmla="*/ 64 h 237"/>
                <a:gd name="T46" fmla="*/ 192 w 251"/>
                <a:gd name="T47" fmla="*/ 119 h 237"/>
                <a:gd name="T48" fmla="*/ 158 w 251"/>
                <a:gd name="T49" fmla="*/ 123 h 237"/>
                <a:gd name="T50" fmla="*/ 121 w 251"/>
                <a:gd name="T51" fmla="*/ 147 h 237"/>
                <a:gd name="T52" fmla="*/ 133 w 251"/>
                <a:gd name="T53" fmla="*/ 163 h 237"/>
                <a:gd name="T54" fmla="*/ 153 w 251"/>
                <a:gd name="T55" fmla="*/ 167 h 237"/>
                <a:gd name="T56" fmla="*/ 165 w 251"/>
                <a:gd name="T57" fmla="*/ 165 h 237"/>
                <a:gd name="T58" fmla="*/ 189 w 251"/>
                <a:gd name="T59" fmla="*/ 149 h 237"/>
                <a:gd name="T60" fmla="*/ 201 w 251"/>
                <a:gd name="T61" fmla="*/ 118 h 237"/>
                <a:gd name="T62" fmla="*/ 224 w 251"/>
                <a:gd name="T63" fmla="*/ 65 h 237"/>
                <a:gd name="T64" fmla="*/ 236 w 251"/>
                <a:gd name="T65" fmla="*/ 36 h 237"/>
                <a:gd name="T66" fmla="*/ 251 w 251"/>
                <a:gd name="T67" fmla="*/ 0 h 237"/>
                <a:gd name="T68" fmla="*/ 251 w 251"/>
                <a:gd name="T69"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237">
                  <a:moveTo>
                    <a:pt x="121" y="92"/>
                  </a:moveTo>
                  <a:cubicBezTo>
                    <a:pt x="121" y="91"/>
                    <a:pt x="121" y="91"/>
                    <a:pt x="121" y="91"/>
                  </a:cubicBezTo>
                  <a:cubicBezTo>
                    <a:pt x="122" y="87"/>
                    <a:pt x="122" y="87"/>
                    <a:pt x="122" y="87"/>
                  </a:cubicBezTo>
                  <a:cubicBezTo>
                    <a:pt x="131" y="66"/>
                    <a:pt x="131" y="66"/>
                    <a:pt x="131" y="66"/>
                  </a:cubicBezTo>
                  <a:cubicBezTo>
                    <a:pt x="181" y="42"/>
                    <a:pt x="181" y="42"/>
                    <a:pt x="181" y="42"/>
                  </a:cubicBezTo>
                  <a:cubicBezTo>
                    <a:pt x="186" y="40"/>
                    <a:pt x="186" y="40"/>
                    <a:pt x="186" y="40"/>
                  </a:cubicBezTo>
                  <a:cubicBezTo>
                    <a:pt x="235" y="16"/>
                    <a:pt x="235" y="16"/>
                    <a:pt x="235" y="16"/>
                  </a:cubicBezTo>
                  <a:cubicBezTo>
                    <a:pt x="224" y="42"/>
                    <a:pt x="224" y="42"/>
                    <a:pt x="224" y="42"/>
                  </a:cubicBezTo>
                  <a:cubicBezTo>
                    <a:pt x="204" y="52"/>
                    <a:pt x="204" y="52"/>
                    <a:pt x="204" y="52"/>
                  </a:cubicBezTo>
                  <a:cubicBezTo>
                    <a:pt x="199" y="54"/>
                    <a:pt x="199" y="54"/>
                    <a:pt x="199" y="54"/>
                  </a:cubicBezTo>
                  <a:cubicBezTo>
                    <a:pt x="127" y="89"/>
                    <a:pt x="127" y="89"/>
                    <a:pt x="127" y="89"/>
                  </a:cubicBezTo>
                  <a:cubicBezTo>
                    <a:pt x="121" y="91"/>
                    <a:pt x="121" y="91"/>
                    <a:pt x="121" y="91"/>
                  </a:cubicBezTo>
                  <a:cubicBezTo>
                    <a:pt x="121" y="92"/>
                    <a:pt x="121" y="92"/>
                    <a:pt x="121" y="92"/>
                  </a:cubicBezTo>
                  <a:moveTo>
                    <a:pt x="251" y="0"/>
                  </a:moveTo>
                  <a:cubicBezTo>
                    <a:pt x="240" y="5"/>
                    <a:pt x="240" y="5"/>
                    <a:pt x="240" y="5"/>
                  </a:cubicBezTo>
                  <a:cubicBezTo>
                    <a:pt x="177" y="35"/>
                    <a:pt x="177" y="35"/>
                    <a:pt x="177" y="35"/>
                  </a:cubicBezTo>
                  <a:cubicBezTo>
                    <a:pt x="172" y="37"/>
                    <a:pt x="172" y="37"/>
                    <a:pt x="172" y="37"/>
                  </a:cubicBezTo>
                  <a:cubicBezTo>
                    <a:pt x="125" y="60"/>
                    <a:pt x="125" y="60"/>
                    <a:pt x="125" y="60"/>
                  </a:cubicBezTo>
                  <a:cubicBezTo>
                    <a:pt x="126" y="60"/>
                    <a:pt x="126" y="60"/>
                    <a:pt x="126" y="60"/>
                  </a:cubicBezTo>
                  <a:cubicBezTo>
                    <a:pt x="125" y="60"/>
                    <a:pt x="125" y="60"/>
                    <a:pt x="125" y="60"/>
                  </a:cubicBezTo>
                  <a:cubicBezTo>
                    <a:pt x="115" y="84"/>
                    <a:pt x="115" y="84"/>
                    <a:pt x="115" y="84"/>
                  </a:cubicBezTo>
                  <a:cubicBezTo>
                    <a:pt x="113" y="88"/>
                    <a:pt x="113" y="88"/>
                    <a:pt x="113" y="88"/>
                  </a:cubicBezTo>
                  <a:cubicBezTo>
                    <a:pt x="87" y="150"/>
                    <a:pt x="87" y="150"/>
                    <a:pt x="87" y="150"/>
                  </a:cubicBezTo>
                  <a:cubicBezTo>
                    <a:pt x="86" y="154"/>
                    <a:pt x="86" y="154"/>
                    <a:pt x="86" y="154"/>
                  </a:cubicBezTo>
                  <a:cubicBezTo>
                    <a:pt x="65" y="204"/>
                    <a:pt x="65" y="204"/>
                    <a:pt x="65" y="204"/>
                  </a:cubicBezTo>
                  <a:cubicBezTo>
                    <a:pt x="60" y="197"/>
                    <a:pt x="49" y="193"/>
                    <a:pt x="37" y="193"/>
                  </a:cubicBezTo>
                  <a:cubicBezTo>
                    <a:pt x="35" y="193"/>
                    <a:pt x="34" y="193"/>
                    <a:pt x="32" y="193"/>
                  </a:cubicBezTo>
                  <a:cubicBezTo>
                    <a:pt x="16" y="194"/>
                    <a:pt x="3" y="203"/>
                    <a:pt x="0" y="213"/>
                  </a:cubicBezTo>
                  <a:cubicBezTo>
                    <a:pt x="0" y="214"/>
                    <a:pt x="0" y="216"/>
                    <a:pt x="0" y="217"/>
                  </a:cubicBezTo>
                  <a:cubicBezTo>
                    <a:pt x="0" y="218"/>
                    <a:pt x="0" y="218"/>
                    <a:pt x="0" y="218"/>
                  </a:cubicBezTo>
                  <a:cubicBezTo>
                    <a:pt x="1" y="229"/>
                    <a:pt x="15" y="237"/>
                    <a:pt x="32" y="237"/>
                  </a:cubicBezTo>
                  <a:cubicBezTo>
                    <a:pt x="33" y="237"/>
                    <a:pt x="34" y="237"/>
                    <a:pt x="36" y="237"/>
                  </a:cubicBezTo>
                  <a:cubicBezTo>
                    <a:pt x="51" y="236"/>
                    <a:pt x="63" y="229"/>
                    <a:pt x="67" y="220"/>
                  </a:cubicBezTo>
                  <a:cubicBezTo>
                    <a:pt x="67" y="220"/>
                    <a:pt x="67" y="220"/>
                    <a:pt x="67" y="220"/>
                  </a:cubicBezTo>
                  <a:cubicBezTo>
                    <a:pt x="69" y="217"/>
                    <a:pt x="69" y="217"/>
                    <a:pt x="69" y="217"/>
                  </a:cubicBezTo>
                  <a:cubicBezTo>
                    <a:pt x="71" y="212"/>
                    <a:pt x="71" y="212"/>
                    <a:pt x="71" y="212"/>
                  </a:cubicBezTo>
                  <a:cubicBezTo>
                    <a:pt x="94" y="155"/>
                    <a:pt x="94" y="155"/>
                    <a:pt x="94" y="155"/>
                  </a:cubicBezTo>
                  <a:cubicBezTo>
                    <a:pt x="96" y="151"/>
                    <a:pt x="96" y="151"/>
                    <a:pt x="96" y="151"/>
                  </a:cubicBezTo>
                  <a:cubicBezTo>
                    <a:pt x="116" y="103"/>
                    <a:pt x="116" y="103"/>
                    <a:pt x="116" y="103"/>
                  </a:cubicBezTo>
                  <a:cubicBezTo>
                    <a:pt x="132" y="95"/>
                    <a:pt x="132" y="95"/>
                    <a:pt x="132" y="95"/>
                  </a:cubicBezTo>
                  <a:cubicBezTo>
                    <a:pt x="137" y="93"/>
                    <a:pt x="137" y="93"/>
                    <a:pt x="137" y="93"/>
                  </a:cubicBezTo>
                  <a:cubicBezTo>
                    <a:pt x="207" y="59"/>
                    <a:pt x="207" y="59"/>
                    <a:pt x="207" y="59"/>
                  </a:cubicBezTo>
                  <a:cubicBezTo>
                    <a:pt x="212" y="57"/>
                    <a:pt x="212" y="57"/>
                    <a:pt x="212" y="57"/>
                  </a:cubicBezTo>
                  <a:cubicBezTo>
                    <a:pt x="220" y="53"/>
                    <a:pt x="220" y="53"/>
                    <a:pt x="220" y="53"/>
                  </a:cubicBezTo>
                  <a:cubicBezTo>
                    <a:pt x="217" y="60"/>
                    <a:pt x="217" y="60"/>
                    <a:pt x="217" y="60"/>
                  </a:cubicBezTo>
                  <a:cubicBezTo>
                    <a:pt x="215" y="64"/>
                    <a:pt x="215" y="64"/>
                    <a:pt x="215" y="64"/>
                  </a:cubicBezTo>
                  <a:cubicBezTo>
                    <a:pt x="194" y="115"/>
                    <a:pt x="194" y="115"/>
                    <a:pt x="194" y="115"/>
                  </a:cubicBezTo>
                  <a:cubicBezTo>
                    <a:pt x="192" y="119"/>
                    <a:pt x="192" y="119"/>
                    <a:pt x="192" y="119"/>
                  </a:cubicBezTo>
                  <a:cubicBezTo>
                    <a:pt x="186" y="133"/>
                    <a:pt x="186" y="133"/>
                    <a:pt x="186" y="133"/>
                  </a:cubicBezTo>
                  <a:cubicBezTo>
                    <a:pt x="181" y="127"/>
                    <a:pt x="170" y="123"/>
                    <a:pt x="158" y="123"/>
                  </a:cubicBezTo>
                  <a:cubicBezTo>
                    <a:pt x="157" y="123"/>
                    <a:pt x="155" y="123"/>
                    <a:pt x="154" y="123"/>
                  </a:cubicBezTo>
                  <a:cubicBezTo>
                    <a:pt x="135" y="124"/>
                    <a:pt x="120" y="135"/>
                    <a:pt x="121" y="147"/>
                  </a:cubicBezTo>
                  <a:cubicBezTo>
                    <a:pt x="121" y="151"/>
                    <a:pt x="123" y="154"/>
                    <a:pt x="125" y="157"/>
                  </a:cubicBezTo>
                  <a:cubicBezTo>
                    <a:pt x="127" y="159"/>
                    <a:pt x="130" y="161"/>
                    <a:pt x="133" y="163"/>
                  </a:cubicBezTo>
                  <a:cubicBezTo>
                    <a:pt x="139" y="165"/>
                    <a:pt x="145" y="167"/>
                    <a:pt x="153" y="167"/>
                  </a:cubicBezTo>
                  <a:cubicBezTo>
                    <a:pt x="153" y="167"/>
                    <a:pt x="153" y="167"/>
                    <a:pt x="153" y="167"/>
                  </a:cubicBezTo>
                  <a:cubicBezTo>
                    <a:pt x="154" y="167"/>
                    <a:pt x="156" y="167"/>
                    <a:pt x="157" y="167"/>
                  </a:cubicBezTo>
                  <a:cubicBezTo>
                    <a:pt x="160" y="166"/>
                    <a:pt x="163" y="166"/>
                    <a:pt x="165" y="165"/>
                  </a:cubicBezTo>
                  <a:cubicBezTo>
                    <a:pt x="177" y="163"/>
                    <a:pt x="185" y="157"/>
                    <a:pt x="188" y="149"/>
                  </a:cubicBezTo>
                  <a:cubicBezTo>
                    <a:pt x="189" y="149"/>
                    <a:pt x="189" y="149"/>
                    <a:pt x="189" y="149"/>
                  </a:cubicBezTo>
                  <a:cubicBezTo>
                    <a:pt x="200" y="122"/>
                    <a:pt x="200" y="122"/>
                    <a:pt x="200" y="122"/>
                  </a:cubicBezTo>
                  <a:cubicBezTo>
                    <a:pt x="201" y="118"/>
                    <a:pt x="201" y="118"/>
                    <a:pt x="201" y="118"/>
                  </a:cubicBezTo>
                  <a:cubicBezTo>
                    <a:pt x="222" y="69"/>
                    <a:pt x="222" y="69"/>
                    <a:pt x="222" y="69"/>
                  </a:cubicBezTo>
                  <a:cubicBezTo>
                    <a:pt x="224" y="65"/>
                    <a:pt x="224" y="65"/>
                    <a:pt x="224" y="65"/>
                  </a:cubicBezTo>
                  <a:cubicBezTo>
                    <a:pt x="231" y="48"/>
                    <a:pt x="231" y="48"/>
                    <a:pt x="231" y="48"/>
                  </a:cubicBezTo>
                  <a:cubicBezTo>
                    <a:pt x="236" y="36"/>
                    <a:pt x="236" y="36"/>
                    <a:pt x="236" y="36"/>
                  </a:cubicBezTo>
                  <a:cubicBezTo>
                    <a:pt x="246" y="11"/>
                    <a:pt x="246" y="11"/>
                    <a:pt x="246" y="11"/>
                  </a:cubicBezTo>
                  <a:cubicBezTo>
                    <a:pt x="251" y="0"/>
                    <a:pt x="251" y="0"/>
                    <a:pt x="251" y="0"/>
                  </a:cubicBezTo>
                  <a:moveTo>
                    <a:pt x="251" y="0"/>
                  </a:moveTo>
                  <a:cubicBezTo>
                    <a:pt x="251" y="0"/>
                    <a:pt x="251" y="0"/>
                    <a:pt x="2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0">
              <a:extLst>
                <a:ext uri="{FF2B5EF4-FFF2-40B4-BE49-F238E27FC236}">
                  <a16:creationId xmlns:a16="http://schemas.microsoft.com/office/drawing/2014/main" id="{0D8B7D83-E9CE-4FA5-8AD7-13421D342AD7}"/>
                </a:ext>
              </a:extLst>
            </p:cNvPr>
            <p:cNvSpPr>
              <a:spLocks/>
            </p:cNvSpPr>
            <p:nvPr/>
          </p:nvSpPr>
          <p:spPr bwMode="auto">
            <a:xfrm>
              <a:off x="671" y="-544"/>
              <a:ext cx="5274" cy="5861"/>
            </a:xfrm>
            <a:custGeom>
              <a:avLst/>
              <a:gdLst>
                <a:gd name="T0" fmla="*/ 0 w 3088"/>
                <a:gd name="T1" fmla="*/ 2814 h 3430"/>
                <a:gd name="T2" fmla="*/ 1468 w 3088"/>
                <a:gd name="T3" fmla="*/ 3430 h 3430"/>
                <a:gd name="T4" fmla="*/ 2566 w 3088"/>
                <a:gd name="T5" fmla="*/ 1978 h 3430"/>
                <a:gd name="T6" fmla="*/ 2400 w 3088"/>
                <a:gd name="T7" fmla="*/ 0 h 3430"/>
              </a:gdLst>
              <a:ahLst/>
              <a:cxnLst>
                <a:cxn ang="0">
                  <a:pos x="T0" y="T1"/>
                </a:cxn>
                <a:cxn ang="0">
                  <a:pos x="T2" y="T3"/>
                </a:cxn>
                <a:cxn ang="0">
                  <a:pos x="T4" y="T5"/>
                </a:cxn>
                <a:cxn ang="0">
                  <a:pos x="T6" y="T7"/>
                </a:cxn>
              </a:cxnLst>
              <a:rect l="0" t="0" r="r" b="b"/>
              <a:pathLst>
                <a:path w="3088" h="3430">
                  <a:moveTo>
                    <a:pt x="0" y="2814"/>
                  </a:moveTo>
                  <a:cubicBezTo>
                    <a:pt x="0" y="2814"/>
                    <a:pt x="508" y="3430"/>
                    <a:pt x="1468" y="3430"/>
                  </a:cubicBezTo>
                  <a:cubicBezTo>
                    <a:pt x="2628" y="3430"/>
                    <a:pt x="3088" y="2500"/>
                    <a:pt x="2566" y="1978"/>
                  </a:cubicBezTo>
                  <a:cubicBezTo>
                    <a:pt x="1801" y="1213"/>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1">
              <a:extLst>
                <a:ext uri="{FF2B5EF4-FFF2-40B4-BE49-F238E27FC236}">
                  <a16:creationId xmlns:a16="http://schemas.microsoft.com/office/drawing/2014/main" id="{DF6B1EA8-EFBB-4515-AF97-B167374A2721}"/>
                </a:ext>
              </a:extLst>
            </p:cNvPr>
            <p:cNvSpPr>
              <a:spLocks/>
            </p:cNvSpPr>
            <p:nvPr/>
          </p:nvSpPr>
          <p:spPr bwMode="auto">
            <a:xfrm>
              <a:off x="806" y="-392"/>
              <a:ext cx="5301" cy="5859"/>
            </a:xfrm>
            <a:custGeom>
              <a:avLst/>
              <a:gdLst>
                <a:gd name="T0" fmla="*/ 0 w 3104"/>
                <a:gd name="T1" fmla="*/ 2807 h 3429"/>
                <a:gd name="T2" fmla="*/ 1484 w 3104"/>
                <a:gd name="T3" fmla="*/ 3429 h 3429"/>
                <a:gd name="T4" fmla="*/ 2582 w 3104"/>
                <a:gd name="T5" fmla="*/ 1977 h 3429"/>
                <a:gd name="T6" fmla="*/ 2416 w 3104"/>
                <a:gd name="T7" fmla="*/ 0 h 3429"/>
              </a:gdLst>
              <a:ahLst/>
              <a:cxnLst>
                <a:cxn ang="0">
                  <a:pos x="T0" y="T1"/>
                </a:cxn>
                <a:cxn ang="0">
                  <a:pos x="T2" y="T3"/>
                </a:cxn>
                <a:cxn ang="0">
                  <a:pos x="T4" y="T5"/>
                </a:cxn>
                <a:cxn ang="0">
                  <a:pos x="T6" y="T7"/>
                </a:cxn>
              </a:cxnLst>
              <a:rect l="0" t="0" r="r" b="b"/>
              <a:pathLst>
                <a:path w="3104" h="3429">
                  <a:moveTo>
                    <a:pt x="0" y="2807"/>
                  </a:moveTo>
                  <a:cubicBezTo>
                    <a:pt x="0" y="2807"/>
                    <a:pt x="524" y="3429"/>
                    <a:pt x="1484" y="3429"/>
                  </a:cubicBezTo>
                  <a:cubicBezTo>
                    <a:pt x="2644" y="3429"/>
                    <a:pt x="3104" y="2499"/>
                    <a:pt x="2582" y="1977"/>
                  </a:cubicBezTo>
                  <a:cubicBezTo>
                    <a:pt x="1817" y="1213"/>
                    <a:pt x="2416" y="0"/>
                    <a:pt x="2416"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2">
              <a:extLst>
                <a:ext uri="{FF2B5EF4-FFF2-40B4-BE49-F238E27FC236}">
                  <a16:creationId xmlns:a16="http://schemas.microsoft.com/office/drawing/2014/main" id="{EE8BC577-5113-4ED5-8F10-4BA64F8FA9F9}"/>
                </a:ext>
              </a:extLst>
            </p:cNvPr>
            <p:cNvSpPr>
              <a:spLocks/>
            </p:cNvSpPr>
            <p:nvPr/>
          </p:nvSpPr>
          <p:spPr bwMode="auto">
            <a:xfrm>
              <a:off x="970" y="-242"/>
              <a:ext cx="5299" cy="5859"/>
            </a:xfrm>
            <a:custGeom>
              <a:avLst/>
              <a:gdLst>
                <a:gd name="T0" fmla="*/ 0 w 3103"/>
                <a:gd name="T1" fmla="*/ 2815 h 3429"/>
                <a:gd name="T2" fmla="*/ 1483 w 3103"/>
                <a:gd name="T3" fmla="*/ 3429 h 3429"/>
                <a:gd name="T4" fmla="*/ 2581 w 3103"/>
                <a:gd name="T5" fmla="*/ 1977 h 3429"/>
                <a:gd name="T6" fmla="*/ 2415 w 3103"/>
                <a:gd name="T7" fmla="*/ 0 h 3429"/>
              </a:gdLst>
              <a:ahLst/>
              <a:cxnLst>
                <a:cxn ang="0">
                  <a:pos x="T0" y="T1"/>
                </a:cxn>
                <a:cxn ang="0">
                  <a:pos x="T2" y="T3"/>
                </a:cxn>
                <a:cxn ang="0">
                  <a:pos x="T4" y="T5"/>
                </a:cxn>
                <a:cxn ang="0">
                  <a:pos x="T6" y="T7"/>
                </a:cxn>
              </a:cxnLst>
              <a:rect l="0" t="0" r="r" b="b"/>
              <a:pathLst>
                <a:path w="3103" h="3429">
                  <a:moveTo>
                    <a:pt x="0" y="2815"/>
                  </a:moveTo>
                  <a:cubicBezTo>
                    <a:pt x="0" y="2815"/>
                    <a:pt x="523" y="3429"/>
                    <a:pt x="1483" y="3429"/>
                  </a:cubicBezTo>
                  <a:cubicBezTo>
                    <a:pt x="2643" y="3429"/>
                    <a:pt x="3103" y="2500"/>
                    <a:pt x="2581" y="1977"/>
                  </a:cubicBezTo>
                  <a:cubicBezTo>
                    <a:pt x="1816" y="1213"/>
                    <a:pt x="2415" y="0"/>
                    <a:pt x="2415"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3">
              <a:extLst>
                <a:ext uri="{FF2B5EF4-FFF2-40B4-BE49-F238E27FC236}">
                  <a16:creationId xmlns:a16="http://schemas.microsoft.com/office/drawing/2014/main" id="{CF60FB79-7DC3-4376-8FD9-6CF0D2C35EE3}"/>
                </a:ext>
              </a:extLst>
            </p:cNvPr>
            <p:cNvSpPr>
              <a:spLocks/>
            </p:cNvSpPr>
            <p:nvPr/>
          </p:nvSpPr>
          <p:spPr bwMode="auto">
            <a:xfrm>
              <a:off x="1139" y="-91"/>
              <a:ext cx="5293" cy="5860"/>
            </a:xfrm>
            <a:custGeom>
              <a:avLst/>
              <a:gdLst>
                <a:gd name="T0" fmla="*/ 0 w 3099"/>
                <a:gd name="T1" fmla="*/ 2826 h 3430"/>
                <a:gd name="T2" fmla="*/ 1479 w 3099"/>
                <a:gd name="T3" fmla="*/ 3430 h 3430"/>
                <a:gd name="T4" fmla="*/ 2576 w 3099"/>
                <a:gd name="T5" fmla="*/ 1977 h 3430"/>
                <a:gd name="T6" fmla="*/ 2411 w 3099"/>
                <a:gd name="T7" fmla="*/ 0 h 3430"/>
              </a:gdLst>
              <a:ahLst/>
              <a:cxnLst>
                <a:cxn ang="0">
                  <a:pos x="T0" y="T1"/>
                </a:cxn>
                <a:cxn ang="0">
                  <a:pos x="T2" y="T3"/>
                </a:cxn>
                <a:cxn ang="0">
                  <a:pos x="T4" y="T5"/>
                </a:cxn>
                <a:cxn ang="0">
                  <a:pos x="T6" y="T7"/>
                </a:cxn>
              </a:cxnLst>
              <a:rect l="0" t="0" r="r" b="b"/>
              <a:pathLst>
                <a:path w="3099" h="3430">
                  <a:moveTo>
                    <a:pt x="0" y="2826"/>
                  </a:moveTo>
                  <a:cubicBezTo>
                    <a:pt x="0" y="2826"/>
                    <a:pt x="519" y="3430"/>
                    <a:pt x="1479" y="3430"/>
                  </a:cubicBezTo>
                  <a:cubicBezTo>
                    <a:pt x="2639" y="3430"/>
                    <a:pt x="3099" y="2500"/>
                    <a:pt x="2576" y="1977"/>
                  </a:cubicBezTo>
                  <a:cubicBezTo>
                    <a:pt x="1812" y="1213"/>
                    <a:pt x="2411" y="0"/>
                    <a:pt x="241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4">
              <a:extLst>
                <a:ext uri="{FF2B5EF4-FFF2-40B4-BE49-F238E27FC236}">
                  <a16:creationId xmlns:a16="http://schemas.microsoft.com/office/drawing/2014/main" id="{8EC35091-DB7F-49D6-A26C-D407D0637268}"/>
                </a:ext>
              </a:extLst>
            </p:cNvPr>
            <p:cNvSpPr>
              <a:spLocks/>
            </p:cNvSpPr>
            <p:nvPr/>
          </p:nvSpPr>
          <p:spPr bwMode="auto">
            <a:xfrm>
              <a:off x="1680" y="59"/>
              <a:ext cx="4914" cy="5861"/>
            </a:xfrm>
            <a:custGeom>
              <a:avLst/>
              <a:gdLst>
                <a:gd name="T0" fmla="*/ 0 w 2877"/>
                <a:gd name="T1" fmla="*/ 3009 h 3430"/>
                <a:gd name="T2" fmla="*/ 1257 w 2877"/>
                <a:gd name="T3" fmla="*/ 3430 h 3430"/>
                <a:gd name="T4" fmla="*/ 2354 w 2877"/>
                <a:gd name="T5" fmla="*/ 1978 h 3430"/>
                <a:gd name="T6" fmla="*/ 2189 w 2877"/>
                <a:gd name="T7" fmla="*/ 0 h 3430"/>
              </a:gdLst>
              <a:ahLst/>
              <a:cxnLst>
                <a:cxn ang="0">
                  <a:pos x="T0" y="T1"/>
                </a:cxn>
                <a:cxn ang="0">
                  <a:pos x="T2" y="T3"/>
                </a:cxn>
                <a:cxn ang="0">
                  <a:pos x="T4" y="T5"/>
                </a:cxn>
                <a:cxn ang="0">
                  <a:pos x="T6" y="T7"/>
                </a:cxn>
              </a:cxnLst>
              <a:rect l="0" t="0" r="r" b="b"/>
              <a:pathLst>
                <a:path w="2877" h="3430">
                  <a:moveTo>
                    <a:pt x="0" y="3009"/>
                  </a:moveTo>
                  <a:cubicBezTo>
                    <a:pt x="233" y="3189"/>
                    <a:pt x="657" y="3430"/>
                    <a:pt x="1257" y="3430"/>
                  </a:cubicBezTo>
                  <a:cubicBezTo>
                    <a:pt x="2417" y="3430"/>
                    <a:pt x="2877" y="2500"/>
                    <a:pt x="2354" y="1978"/>
                  </a:cubicBezTo>
                  <a:cubicBezTo>
                    <a:pt x="1590" y="1213"/>
                    <a:pt x="2189" y="0"/>
                    <a:pt x="2189"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5">
              <a:extLst>
                <a:ext uri="{FF2B5EF4-FFF2-40B4-BE49-F238E27FC236}">
                  <a16:creationId xmlns:a16="http://schemas.microsoft.com/office/drawing/2014/main" id="{024A8A49-153E-4A0C-81E7-88D2245A6070}"/>
                </a:ext>
              </a:extLst>
            </p:cNvPr>
            <p:cNvSpPr>
              <a:spLocks/>
            </p:cNvSpPr>
            <p:nvPr/>
          </p:nvSpPr>
          <p:spPr bwMode="auto">
            <a:xfrm>
              <a:off x="1482" y="211"/>
              <a:ext cx="5274" cy="5859"/>
            </a:xfrm>
            <a:custGeom>
              <a:avLst/>
              <a:gdLst>
                <a:gd name="T0" fmla="*/ 0 w 3088"/>
                <a:gd name="T1" fmla="*/ 2813 h 3429"/>
                <a:gd name="T2" fmla="*/ 1468 w 3088"/>
                <a:gd name="T3" fmla="*/ 3429 h 3429"/>
                <a:gd name="T4" fmla="*/ 2565 w 3088"/>
                <a:gd name="T5" fmla="*/ 1977 h 3429"/>
                <a:gd name="T6" fmla="*/ 2400 w 3088"/>
                <a:gd name="T7" fmla="*/ 0 h 3429"/>
              </a:gdLst>
              <a:ahLst/>
              <a:cxnLst>
                <a:cxn ang="0">
                  <a:pos x="T0" y="T1"/>
                </a:cxn>
                <a:cxn ang="0">
                  <a:pos x="T2" y="T3"/>
                </a:cxn>
                <a:cxn ang="0">
                  <a:pos x="T4" y="T5"/>
                </a:cxn>
                <a:cxn ang="0">
                  <a:pos x="T6" y="T7"/>
                </a:cxn>
              </a:cxnLst>
              <a:rect l="0" t="0" r="r" b="b"/>
              <a:pathLst>
                <a:path w="3088" h="3429">
                  <a:moveTo>
                    <a:pt x="0" y="2813"/>
                  </a:moveTo>
                  <a:cubicBezTo>
                    <a:pt x="0" y="2813"/>
                    <a:pt x="508" y="3429"/>
                    <a:pt x="1468" y="3429"/>
                  </a:cubicBezTo>
                  <a:cubicBezTo>
                    <a:pt x="2628" y="3429"/>
                    <a:pt x="3088" y="2499"/>
                    <a:pt x="2565" y="1977"/>
                  </a:cubicBezTo>
                  <a:cubicBezTo>
                    <a:pt x="1801" y="1212"/>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6">
              <a:extLst>
                <a:ext uri="{FF2B5EF4-FFF2-40B4-BE49-F238E27FC236}">
                  <a16:creationId xmlns:a16="http://schemas.microsoft.com/office/drawing/2014/main" id="{5A4FAE48-BF50-4224-A745-B276F7305874}"/>
                </a:ext>
              </a:extLst>
            </p:cNvPr>
            <p:cNvSpPr>
              <a:spLocks/>
            </p:cNvSpPr>
            <p:nvPr/>
          </p:nvSpPr>
          <p:spPr bwMode="auto">
            <a:xfrm>
              <a:off x="1643" y="361"/>
              <a:ext cx="5275" cy="5859"/>
            </a:xfrm>
            <a:custGeom>
              <a:avLst/>
              <a:gdLst>
                <a:gd name="T0" fmla="*/ 0 w 3089"/>
                <a:gd name="T1" fmla="*/ 2813 h 3429"/>
                <a:gd name="T2" fmla="*/ 1468 w 3089"/>
                <a:gd name="T3" fmla="*/ 3429 h 3429"/>
                <a:gd name="T4" fmla="*/ 2566 w 3089"/>
                <a:gd name="T5" fmla="*/ 1977 h 3429"/>
                <a:gd name="T6" fmla="*/ 2401 w 3089"/>
                <a:gd name="T7" fmla="*/ 0 h 3429"/>
              </a:gdLst>
              <a:ahLst/>
              <a:cxnLst>
                <a:cxn ang="0">
                  <a:pos x="T0" y="T1"/>
                </a:cxn>
                <a:cxn ang="0">
                  <a:pos x="T2" y="T3"/>
                </a:cxn>
                <a:cxn ang="0">
                  <a:pos x="T4" y="T5"/>
                </a:cxn>
                <a:cxn ang="0">
                  <a:pos x="T6" y="T7"/>
                </a:cxn>
              </a:cxnLst>
              <a:rect l="0" t="0" r="r" b="b"/>
              <a:pathLst>
                <a:path w="3089" h="3429">
                  <a:moveTo>
                    <a:pt x="0" y="2813"/>
                  </a:moveTo>
                  <a:cubicBezTo>
                    <a:pt x="0" y="2813"/>
                    <a:pt x="508" y="3429"/>
                    <a:pt x="1468" y="3429"/>
                  </a:cubicBezTo>
                  <a:cubicBezTo>
                    <a:pt x="2629" y="3429"/>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
              <a:extLst>
                <a:ext uri="{FF2B5EF4-FFF2-40B4-BE49-F238E27FC236}">
                  <a16:creationId xmlns:a16="http://schemas.microsoft.com/office/drawing/2014/main" id="{2E3CC773-3B69-4121-91F8-77649549DF37}"/>
                </a:ext>
              </a:extLst>
            </p:cNvPr>
            <p:cNvSpPr>
              <a:spLocks/>
            </p:cNvSpPr>
            <p:nvPr/>
          </p:nvSpPr>
          <p:spPr bwMode="auto">
            <a:xfrm>
              <a:off x="1805" y="512"/>
              <a:ext cx="5276" cy="5860"/>
            </a:xfrm>
            <a:custGeom>
              <a:avLst/>
              <a:gdLst>
                <a:gd name="T0" fmla="*/ 0 w 3089"/>
                <a:gd name="T1" fmla="*/ 2814 h 3430"/>
                <a:gd name="T2" fmla="*/ 1468 w 3089"/>
                <a:gd name="T3" fmla="*/ 3430 h 3430"/>
                <a:gd name="T4" fmla="*/ 2566 w 3089"/>
                <a:gd name="T5" fmla="*/ 1977 h 3430"/>
                <a:gd name="T6" fmla="*/ 2401 w 3089"/>
                <a:gd name="T7" fmla="*/ 0 h 3430"/>
              </a:gdLst>
              <a:ahLst/>
              <a:cxnLst>
                <a:cxn ang="0">
                  <a:pos x="T0" y="T1"/>
                </a:cxn>
                <a:cxn ang="0">
                  <a:pos x="T2" y="T3"/>
                </a:cxn>
                <a:cxn ang="0">
                  <a:pos x="T4" y="T5"/>
                </a:cxn>
                <a:cxn ang="0">
                  <a:pos x="T6" y="T7"/>
                </a:cxn>
              </a:cxnLst>
              <a:rect l="0" t="0" r="r" b="b"/>
              <a:pathLst>
                <a:path w="3089" h="3430">
                  <a:moveTo>
                    <a:pt x="0" y="2814"/>
                  </a:moveTo>
                  <a:cubicBezTo>
                    <a:pt x="0" y="2814"/>
                    <a:pt x="508" y="3430"/>
                    <a:pt x="1468" y="3430"/>
                  </a:cubicBezTo>
                  <a:cubicBezTo>
                    <a:pt x="2629" y="3430"/>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文本框 106">
            <a:extLst>
              <a:ext uri="{FF2B5EF4-FFF2-40B4-BE49-F238E27FC236}">
                <a16:creationId xmlns:a16="http://schemas.microsoft.com/office/drawing/2014/main" id="{BB070DF7-A4DA-4E30-B83D-B83AF3F4A342}"/>
              </a:ext>
            </a:extLst>
          </p:cNvPr>
          <p:cNvSpPr txBox="1"/>
          <p:nvPr/>
        </p:nvSpPr>
        <p:spPr>
          <a:xfrm>
            <a:off x="2217311" y="2736011"/>
            <a:ext cx="6955750" cy="830997"/>
          </a:xfrm>
          <a:prstGeom prst="rect">
            <a:avLst/>
          </a:prstGeom>
          <a:noFill/>
        </p:spPr>
        <p:txBody>
          <a:bodyPr wrap="none" rtlCol="0">
            <a:spAutoFit/>
          </a:bodyPr>
          <a:lstStyle/>
          <a:p>
            <a:r>
              <a:rPr lang="zh-CN" altLang="en-US" sz="48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8" name="文本框 107">
            <a:extLst>
              <a:ext uri="{FF2B5EF4-FFF2-40B4-BE49-F238E27FC236}">
                <a16:creationId xmlns:a16="http://schemas.microsoft.com/office/drawing/2014/main" id="{6BF36B57-9238-45C9-B681-5679945B30D3}"/>
              </a:ext>
            </a:extLst>
          </p:cNvPr>
          <p:cNvSpPr txBox="1"/>
          <p:nvPr/>
        </p:nvSpPr>
        <p:spPr>
          <a:xfrm>
            <a:off x="3149971" y="3741224"/>
            <a:ext cx="5032147"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109" name="文本框 108">
            <a:extLst>
              <a:ext uri="{FF2B5EF4-FFF2-40B4-BE49-F238E27FC236}">
                <a16:creationId xmlns:a16="http://schemas.microsoft.com/office/drawing/2014/main" id="{29B1944B-5C57-49C0-AD26-C7272310A734}"/>
              </a:ext>
            </a:extLst>
          </p:cNvPr>
          <p:cNvSpPr txBox="1"/>
          <p:nvPr/>
        </p:nvSpPr>
        <p:spPr>
          <a:xfrm>
            <a:off x="3386935" y="4383125"/>
            <a:ext cx="4161588" cy="1323439"/>
          </a:xfrm>
          <a:prstGeom prst="rect">
            <a:avLst/>
          </a:prstGeom>
          <a:noFill/>
        </p:spPr>
        <p:txBody>
          <a:bodyPr wrap="none" rtlCol="0">
            <a:spAutoFit/>
          </a:bodyPr>
          <a:lstStyle/>
          <a:p>
            <a:r>
              <a:rPr lang="en-US" altLang="zh-CN" sz="8000" dirty="0">
                <a:solidFill>
                  <a:schemeClr val="bg1"/>
                </a:solidFill>
                <a:latin typeface="Lovelo Line Light" pitchFamily="50" charset="0"/>
                <a:ea typeface="方正正中黑简体" panose="02000000000000000000" pitchFamily="2" charset="-122"/>
              </a:rPr>
              <a:t>Part 02</a:t>
            </a:r>
            <a:endParaRPr lang="zh-CN" altLang="en-US" sz="8000" dirty="0">
              <a:solidFill>
                <a:schemeClr val="bg1"/>
              </a:solidFill>
              <a:latin typeface="Lovelo Line Light" pitchFamily="50" charset="0"/>
              <a:ea typeface="方正正中黑简体" panose="02000000000000000000" pitchFamily="2" charset="-122"/>
            </a:endParaRPr>
          </a:p>
        </p:txBody>
      </p:sp>
    </p:spTree>
    <p:extLst>
      <p:ext uri="{BB962C8B-B14F-4D97-AF65-F5344CB8AC3E}">
        <p14:creationId xmlns:p14="http://schemas.microsoft.com/office/powerpoint/2010/main" val="1266899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53" presetClass="entr" presetSubtype="528" fill="hold" grpId="0" nodeType="afterEffect">
                                  <p:stCondLst>
                                    <p:cond delay="0"/>
                                  </p:stCondLst>
                                  <p:childTnLst>
                                    <p:set>
                                      <p:cBhvr>
                                        <p:cTn id="10" dur="1" fill="hold">
                                          <p:stCondLst>
                                            <p:cond delay="0"/>
                                          </p:stCondLst>
                                        </p:cTn>
                                        <p:tgtEl>
                                          <p:spTgt spid="109"/>
                                        </p:tgtEl>
                                        <p:attrNameLst>
                                          <p:attrName>style.visibility</p:attrName>
                                        </p:attrNameLst>
                                      </p:cBhvr>
                                      <p:to>
                                        <p:strVal val="visible"/>
                                      </p:to>
                                    </p:set>
                                    <p:anim calcmode="lin" valueType="num">
                                      <p:cBhvr>
                                        <p:cTn id="11" dur="1000" fill="hold"/>
                                        <p:tgtEl>
                                          <p:spTgt spid="109"/>
                                        </p:tgtEl>
                                        <p:attrNameLst>
                                          <p:attrName>ppt_w</p:attrName>
                                        </p:attrNameLst>
                                      </p:cBhvr>
                                      <p:tavLst>
                                        <p:tav tm="0">
                                          <p:val>
                                            <p:fltVal val="0"/>
                                          </p:val>
                                        </p:tav>
                                        <p:tav tm="100000">
                                          <p:val>
                                            <p:strVal val="#ppt_w"/>
                                          </p:val>
                                        </p:tav>
                                      </p:tavLst>
                                    </p:anim>
                                    <p:anim calcmode="lin" valueType="num">
                                      <p:cBhvr>
                                        <p:cTn id="12" dur="1000" fill="hold"/>
                                        <p:tgtEl>
                                          <p:spTgt spid="109"/>
                                        </p:tgtEl>
                                        <p:attrNameLst>
                                          <p:attrName>ppt_h</p:attrName>
                                        </p:attrNameLst>
                                      </p:cBhvr>
                                      <p:tavLst>
                                        <p:tav tm="0">
                                          <p:val>
                                            <p:fltVal val="0"/>
                                          </p:val>
                                        </p:tav>
                                        <p:tav tm="100000">
                                          <p:val>
                                            <p:strVal val="#ppt_h"/>
                                          </p:val>
                                        </p:tav>
                                      </p:tavLst>
                                    </p:anim>
                                    <p:animEffect transition="in" filter="fade">
                                      <p:cBhvr>
                                        <p:cTn id="13" dur="1000"/>
                                        <p:tgtEl>
                                          <p:spTgt spid="109"/>
                                        </p:tgtEl>
                                      </p:cBhvr>
                                    </p:animEffect>
                                    <p:anim calcmode="lin" valueType="num">
                                      <p:cBhvr>
                                        <p:cTn id="14" dur="1000" fill="hold"/>
                                        <p:tgtEl>
                                          <p:spTgt spid="109"/>
                                        </p:tgtEl>
                                        <p:attrNameLst>
                                          <p:attrName>ppt_x</p:attrName>
                                        </p:attrNameLst>
                                      </p:cBhvr>
                                      <p:tavLst>
                                        <p:tav tm="0">
                                          <p:val>
                                            <p:fltVal val="0.5"/>
                                          </p:val>
                                        </p:tav>
                                        <p:tav tm="100000">
                                          <p:val>
                                            <p:strVal val="#ppt_x"/>
                                          </p:val>
                                        </p:tav>
                                      </p:tavLst>
                                    </p:anim>
                                    <p:anim calcmode="lin" valueType="num">
                                      <p:cBhvr>
                                        <p:cTn id="15" dur="1000" fill="hold"/>
                                        <p:tgtEl>
                                          <p:spTgt spid="109"/>
                                        </p:tgtEl>
                                        <p:attrNameLst>
                                          <p:attrName>ppt_y</p:attrName>
                                        </p:attrNameLst>
                                      </p:cBhvr>
                                      <p:tavLst>
                                        <p:tav tm="0">
                                          <p:val>
                                            <p:fltVal val="0.5"/>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anim calcmode="lin" valueType="num">
                                      <p:cBhvr>
                                        <p:cTn id="20" dur="1000" fill="hold"/>
                                        <p:tgtEl>
                                          <p:spTgt spid="107"/>
                                        </p:tgtEl>
                                        <p:attrNameLst>
                                          <p:attrName>ppt_x</p:attrName>
                                        </p:attrNameLst>
                                      </p:cBhvr>
                                      <p:tavLst>
                                        <p:tav tm="0">
                                          <p:val>
                                            <p:strVal val="#ppt_x"/>
                                          </p:val>
                                        </p:tav>
                                        <p:tav tm="100000">
                                          <p:val>
                                            <p:strVal val="#ppt_x"/>
                                          </p:val>
                                        </p:tav>
                                      </p:tavLst>
                                    </p:anim>
                                    <p:anim calcmode="lin" valueType="num">
                                      <p:cBhvr>
                                        <p:cTn id="21" dur="1000" fill="hold"/>
                                        <p:tgtEl>
                                          <p:spTgt spid="10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1000"/>
                                        <p:tgtEl>
                                          <p:spTgt spid="108"/>
                                        </p:tgtEl>
                                      </p:cBhvr>
                                    </p:animEffect>
                                    <p:anim calcmode="lin" valueType="num">
                                      <p:cBhvr>
                                        <p:cTn id="26" dur="1000" fill="hold"/>
                                        <p:tgtEl>
                                          <p:spTgt spid="108"/>
                                        </p:tgtEl>
                                        <p:attrNameLst>
                                          <p:attrName>ppt_x</p:attrName>
                                        </p:attrNameLst>
                                      </p:cBhvr>
                                      <p:tavLst>
                                        <p:tav tm="0">
                                          <p:val>
                                            <p:strVal val="#ppt_x"/>
                                          </p:val>
                                        </p:tav>
                                        <p:tav tm="100000">
                                          <p:val>
                                            <p:strVal val="#ppt_x"/>
                                          </p:val>
                                        </p:tav>
                                      </p:tavLst>
                                    </p:anim>
                                    <p:anim calcmode="lin" valueType="num">
                                      <p:cBhvr>
                                        <p:cTn id="27"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TotalTime>
  <Words>1222</Words>
  <Application>Microsoft Office PowerPoint</Application>
  <PresentationFormat>宽屏</PresentationFormat>
  <Paragraphs>217</Paragraphs>
  <Slides>25</Slides>
  <Notes>25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Lovelo Line Light</vt:lpstr>
      <vt:lpstr>Open Sans</vt:lpstr>
      <vt:lpstr>Simple-Line-Icons</vt:lpstr>
      <vt:lpstr>等线</vt:lpstr>
      <vt:lpstr>等线 Light</vt:lpstr>
      <vt:lpstr>方正兰亭超细黑简体</vt:lpstr>
      <vt:lpstr>方正幼线简体</vt:lpstr>
      <vt:lpstr>方正正中黑简体</vt:lpstr>
      <vt:lpstr>腾祥沁圆简-W1</vt:lpstr>
      <vt:lpstr>微软雅黑</vt:lpstr>
      <vt:lpstr>微软雅黑</vt:lpstr>
      <vt:lpstr>造字工房悦黑体验版纤细体</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杨 康弘</cp:lastModifiedBy>
  <cp:revision>28</cp:revision>
  <dcterms:created xsi:type="dcterms:W3CDTF">2017-06-07T23:01:12Z</dcterms:created>
  <dcterms:modified xsi:type="dcterms:W3CDTF">2019-05-03T08:34:26Z</dcterms:modified>
</cp:coreProperties>
</file>