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6"/>
  </p:notesMasterIdLst>
  <p:sldIdLst>
    <p:sldId id="289" r:id="rId3"/>
    <p:sldId id="288" r:id="rId4"/>
    <p:sldId id="292" r:id="rId5"/>
    <p:sldId id="264" r:id="rId6"/>
    <p:sldId id="262" r:id="rId7"/>
    <p:sldId id="261" r:id="rId8"/>
    <p:sldId id="263" r:id="rId9"/>
    <p:sldId id="265" r:id="rId10"/>
    <p:sldId id="290" r:id="rId11"/>
    <p:sldId id="267" r:id="rId12"/>
    <p:sldId id="270" r:id="rId13"/>
    <p:sldId id="271" r:id="rId14"/>
    <p:sldId id="272" r:id="rId15"/>
    <p:sldId id="273" r:id="rId16"/>
    <p:sldId id="291" r:id="rId17"/>
    <p:sldId id="274" r:id="rId18"/>
    <p:sldId id="276" r:id="rId19"/>
    <p:sldId id="277" r:id="rId20"/>
    <p:sldId id="278" r:id="rId21"/>
    <p:sldId id="279" r:id="rId22"/>
    <p:sldId id="293" r:id="rId23"/>
    <p:sldId id="283" r:id="rId24"/>
    <p:sldId id="282" r:id="rId25"/>
    <p:sldId id="284" r:id="rId26"/>
    <p:sldId id="285" r:id="rId27"/>
    <p:sldId id="286" r:id="rId28"/>
    <p:sldId id="287" r:id="rId29"/>
    <p:sldId id="295" r:id="rId30"/>
    <p:sldId id="296" r:id="rId31"/>
    <p:sldId id="297" r:id="rId32"/>
    <p:sldId id="260" r:id="rId33"/>
    <p:sldId id="1723" r:id="rId34"/>
    <p:sldId id="172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F60"/>
    <a:srgbClr val="04B19A"/>
    <a:srgbClr val="024B98"/>
    <a:srgbClr val="0058A1"/>
    <a:srgbClr val="00A1DA"/>
    <a:srgbClr val="054BA2"/>
    <a:srgbClr val="1C5488"/>
    <a:srgbClr val="008CC9"/>
    <a:srgbClr val="003F80"/>
    <a:srgbClr val="1257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159" autoAdjust="0"/>
  </p:normalViewPr>
  <p:slideViewPr>
    <p:cSldViewPr snapToGrid="0">
      <p:cViewPr varScale="1">
        <p:scale>
          <a:sx n="96" d="100"/>
          <a:sy n="96" d="100"/>
        </p:scale>
        <p:origin x="444" y="108"/>
      </p:cViewPr>
      <p:guideLst>
        <p:guide orient="horz" pos="2160"/>
        <p:guide pos="3840"/>
      </p:guideLst>
    </p:cSldViewPr>
  </p:slideViewPr>
  <p:outlineViewPr>
    <p:cViewPr>
      <p:scale>
        <a:sx n="33" d="100"/>
        <a:sy n="33" d="100"/>
      </p:scale>
      <p:origin x="0" y="-231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400" b="1" i="0" u="none" strike="noStrike" kern="1200" spc="0" baseline="0">
              <a:solidFill>
                <a:srgbClr val="002F60"/>
              </a:solidFill>
              <a:latin typeface="思源黑体 CN Bold" panose="020B0800000000000000" pitchFamily="34" charset="-122"/>
              <a:ea typeface="思源黑体 CN Bold" panose="020B0800000000000000" pitchFamily="34" charset="-122"/>
              <a:cs typeface="+mn-cs"/>
            </a:defRPr>
          </a:pPr>
          <a:endParaRPr lang="en-US"/>
        </a:p>
      </c:txPr>
    </c:title>
    <c:autoTitleDeleted val="0"/>
    <c:plotArea>
      <c:layout>
        <c:manualLayout>
          <c:layoutTarget val="inner"/>
          <c:xMode val="edge"/>
          <c:yMode val="edge"/>
          <c:x val="3.0279542820085329E-2"/>
          <c:y val="0.33003571318683128"/>
          <c:w val="0.94494628578166329"/>
          <c:h val="0.61998299849090144"/>
        </c:manualLayout>
      </c:layout>
      <c:lineChart>
        <c:grouping val="standard"/>
        <c:varyColors val="0"/>
        <c:ser>
          <c:idx val="0"/>
          <c:order val="0"/>
          <c:tx>
            <c:strRef>
              <c:f>Sheet1!$B$1</c:f>
              <c:strCache>
                <c:ptCount val="1"/>
                <c:pt idx="0">
                  <c:v>系列 1</c:v>
                </c:pt>
              </c:strCache>
            </c:strRef>
          </c:tx>
          <c:spPr>
            <a:ln w="28575" cap="rnd">
              <a:solidFill>
                <a:srgbClr val="04B19A"/>
              </a:solidFill>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extLst>
            <c:ext xmlns:c16="http://schemas.microsoft.com/office/drawing/2014/chart" uri="{C3380CC4-5D6E-409C-BE32-E72D297353CC}">
              <c16:uniqueId val="{00000000-8FBA-4F2F-8895-F56B91C8D4E8}"/>
            </c:ext>
          </c:extLst>
        </c:ser>
        <c:ser>
          <c:idx val="1"/>
          <c:order val="1"/>
          <c:tx>
            <c:strRef>
              <c:f>Sheet1!$C$1</c:f>
              <c:strCache>
                <c:ptCount val="1"/>
                <c:pt idx="0">
                  <c:v>系列 2</c:v>
                </c:pt>
              </c:strCache>
            </c:strRef>
          </c:tx>
          <c:spPr>
            <a:ln w="28575" cap="rnd">
              <a:solidFill>
                <a:srgbClr val="002F6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extLst>
            <c:ext xmlns:c16="http://schemas.microsoft.com/office/drawing/2014/chart" uri="{C3380CC4-5D6E-409C-BE32-E72D297353CC}">
              <c16:uniqueId val="{00000001-8FBA-4F2F-8895-F56B91C8D4E8}"/>
            </c:ext>
          </c:extLst>
        </c:ser>
        <c:dLbls>
          <c:showLegendKey val="0"/>
          <c:showVal val="0"/>
          <c:showCatName val="0"/>
          <c:showSerName val="0"/>
          <c:showPercent val="0"/>
          <c:showBubbleSize val="0"/>
        </c:dLbls>
        <c:smooth val="0"/>
        <c:axId val="-2035821456"/>
        <c:axId val="-2035820912"/>
      </c:lineChart>
      <c:catAx>
        <c:axId val="-2035821456"/>
        <c:scaling>
          <c:orientation val="minMax"/>
        </c:scaling>
        <c:delete val="1"/>
        <c:axPos val="b"/>
        <c:numFmt formatCode="General" sourceLinked="1"/>
        <c:majorTickMark val="none"/>
        <c:minorTickMark val="none"/>
        <c:tickLblPos val="nextTo"/>
        <c:crossAx val="-2035820912"/>
        <c:crosses val="autoZero"/>
        <c:auto val="1"/>
        <c:lblAlgn val="ctr"/>
        <c:lblOffset val="100"/>
        <c:noMultiLvlLbl val="0"/>
      </c:catAx>
      <c:valAx>
        <c:axId val="-2035820912"/>
        <c:scaling>
          <c:orientation val="minMax"/>
          <c:min val="1"/>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35821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26DE2D-5BE7-4F9E-B581-66021DE1EFF4}"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8CBEB9-A62B-4215-AB9C-812C3490709B}" type="slidenum">
              <a:rPr lang="zh-CN" altLang="en-US" smtClean="0"/>
              <a:t>‹#›</a:t>
            </a:fld>
            <a:endParaRPr lang="zh-CN" altLang="en-US"/>
          </a:p>
        </p:txBody>
      </p:sp>
    </p:spTree>
    <p:extLst>
      <p:ext uri="{BB962C8B-B14F-4D97-AF65-F5344CB8AC3E}">
        <p14:creationId xmlns:p14="http://schemas.microsoft.com/office/powerpoint/2010/main" val="98483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4</a:t>
            </a:fld>
            <a:endParaRPr lang="zh-CN" altLang="en-US"/>
          </a:p>
        </p:txBody>
      </p:sp>
    </p:spTree>
    <p:extLst>
      <p:ext uri="{BB962C8B-B14F-4D97-AF65-F5344CB8AC3E}">
        <p14:creationId xmlns:p14="http://schemas.microsoft.com/office/powerpoint/2010/main" val="2124879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14</a:t>
            </a:fld>
            <a:endParaRPr lang="zh-CN" altLang="en-US"/>
          </a:p>
        </p:txBody>
      </p:sp>
    </p:spTree>
    <p:extLst>
      <p:ext uri="{BB962C8B-B14F-4D97-AF65-F5344CB8AC3E}">
        <p14:creationId xmlns:p14="http://schemas.microsoft.com/office/powerpoint/2010/main" val="1286123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16</a:t>
            </a:fld>
            <a:endParaRPr lang="zh-CN" altLang="en-US"/>
          </a:p>
        </p:txBody>
      </p:sp>
    </p:spTree>
    <p:extLst>
      <p:ext uri="{BB962C8B-B14F-4D97-AF65-F5344CB8AC3E}">
        <p14:creationId xmlns:p14="http://schemas.microsoft.com/office/powerpoint/2010/main" val="82725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17</a:t>
            </a:fld>
            <a:endParaRPr lang="zh-CN" altLang="en-US"/>
          </a:p>
        </p:txBody>
      </p:sp>
    </p:spTree>
    <p:extLst>
      <p:ext uri="{BB962C8B-B14F-4D97-AF65-F5344CB8AC3E}">
        <p14:creationId xmlns:p14="http://schemas.microsoft.com/office/powerpoint/2010/main" val="689035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18</a:t>
            </a:fld>
            <a:endParaRPr lang="zh-CN" altLang="en-US"/>
          </a:p>
        </p:txBody>
      </p:sp>
    </p:spTree>
    <p:extLst>
      <p:ext uri="{BB962C8B-B14F-4D97-AF65-F5344CB8AC3E}">
        <p14:creationId xmlns:p14="http://schemas.microsoft.com/office/powerpoint/2010/main" val="1950538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19</a:t>
            </a:fld>
            <a:endParaRPr lang="zh-CN" altLang="en-US"/>
          </a:p>
        </p:txBody>
      </p:sp>
    </p:spTree>
    <p:extLst>
      <p:ext uri="{BB962C8B-B14F-4D97-AF65-F5344CB8AC3E}">
        <p14:creationId xmlns:p14="http://schemas.microsoft.com/office/powerpoint/2010/main" val="589723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20</a:t>
            </a:fld>
            <a:endParaRPr lang="zh-CN" altLang="en-US"/>
          </a:p>
        </p:txBody>
      </p:sp>
    </p:spTree>
    <p:extLst>
      <p:ext uri="{BB962C8B-B14F-4D97-AF65-F5344CB8AC3E}">
        <p14:creationId xmlns:p14="http://schemas.microsoft.com/office/powerpoint/2010/main" val="1763115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22</a:t>
            </a:fld>
            <a:endParaRPr lang="zh-CN" altLang="en-US"/>
          </a:p>
        </p:txBody>
      </p:sp>
    </p:spTree>
    <p:extLst>
      <p:ext uri="{BB962C8B-B14F-4D97-AF65-F5344CB8AC3E}">
        <p14:creationId xmlns:p14="http://schemas.microsoft.com/office/powerpoint/2010/main" val="3426153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23</a:t>
            </a:fld>
            <a:endParaRPr lang="zh-CN" altLang="en-US"/>
          </a:p>
        </p:txBody>
      </p:sp>
    </p:spTree>
    <p:extLst>
      <p:ext uri="{BB962C8B-B14F-4D97-AF65-F5344CB8AC3E}">
        <p14:creationId xmlns:p14="http://schemas.microsoft.com/office/powerpoint/2010/main" val="2567662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24</a:t>
            </a:fld>
            <a:endParaRPr lang="zh-CN" altLang="en-US"/>
          </a:p>
        </p:txBody>
      </p:sp>
    </p:spTree>
    <p:extLst>
      <p:ext uri="{BB962C8B-B14F-4D97-AF65-F5344CB8AC3E}">
        <p14:creationId xmlns:p14="http://schemas.microsoft.com/office/powerpoint/2010/main" val="1837425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25</a:t>
            </a:fld>
            <a:endParaRPr lang="zh-CN" altLang="en-US"/>
          </a:p>
        </p:txBody>
      </p:sp>
    </p:spTree>
    <p:extLst>
      <p:ext uri="{BB962C8B-B14F-4D97-AF65-F5344CB8AC3E}">
        <p14:creationId xmlns:p14="http://schemas.microsoft.com/office/powerpoint/2010/main" val="2924973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5</a:t>
            </a:fld>
            <a:endParaRPr lang="zh-CN" altLang="en-US"/>
          </a:p>
        </p:txBody>
      </p:sp>
    </p:spTree>
    <p:extLst>
      <p:ext uri="{BB962C8B-B14F-4D97-AF65-F5344CB8AC3E}">
        <p14:creationId xmlns:p14="http://schemas.microsoft.com/office/powerpoint/2010/main" val="3810542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26</a:t>
            </a:fld>
            <a:endParaRPr lang="zh-CN" altLang="en-US"/>
          </a:p>
        </p:txBody>
      </p:sp>
    </p:spTree>
    <p:extLst>
      <p:ext uri="{BB962C8B-B14F-4D97-AF65-F5344CB8AC3E}">
        <p14:creationId xmlns:p14="http://schemas.microsoft.com/office/powerpoint/2010/main" val="1958772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6</a:t>
            </a:fld>
            <a:endParaRPr lang="zh-CN" altLang="en-US"/>
          </a:p>
        </p:txBody>
      </p:sp>
    </p:spTree>
    <p:extLst>
      <p:ext uri="{BB962C8B-B14F-4D97-AF65-F5344CB8AC3E}">
        <p14:creationId xmlns:p14="http://schemas.microsoft.com/office/powerpoint/2010/main" val="1166731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7</a:t>
            </a:fld>
            <a:endParaRPr lang="zh-CN" altLang="en-US"/>
          </a:p>
        </p:txBody>
      </p:sp>
    </p:spTree>
    <p:extLst>
      <p:ext uri="{BB962C8B-B14F-4D97-AF65-F5344CB8AC3E}">
        <p14:creationId xmlns:p14="http://schemas.microsoft.com/office/powerpoint/2010/main" val="1404262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8</a:t>
            </a:fld>
            <a:endParaRPr lang="zh-CN" altLang="en-US"/>
          </a:p>
        </p:txBody>
      </p:sp>
    </p:spTree>
    <p:extLst>
      <p:ext uri="{BB962C8B-B14F-4D97-AF65-F5344CB8AC3E}">
        <p14:creationId xmlns:p14="http://schemas.microsoft.com/office/powerpoint/2010/main" val="3915719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10</a:t>
            </a:fld>
            <a:endParaRPr lang="zh-CN" altLang="en-US"/>
          </a:p>
        </p:txBody>
      </p:sp>
    </p:spTree>
    <p:extLst>
      <p:ext uri="{BB962C8B-B14F-4D97-AF65-F5344CB8AC3E}">
        <p14:creationId xmlns:p14="http://schemas.microsoft.com/office/powerpoint/2010/main" val="2130490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11</a:t>
            </a:fld>
            <a:endParaRPr lang="zh-CN" altLang="en-US"/>
          </a:p>
        </p:txBody>
      </p:sp>
    </p:spTree>
    <p:extLst>
      <p:ext uri="{BB962C8B-B14F-4D97-AF65-F5344CB8AC3E}">
        <p14:creationId xmlns:p14="http://schemas.microsoft.com/office/powerpoint/2010/main" val="3441730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12</a:t>
            </a:fld>
            <a:endParaRPr lang="zh-CN" altLang="en-US"/>
          </a:p>
        </p:txBody>
      </p:sp>
    </p:spTree>
    <p:extLst>
      <p:ext uri="{BB962C8B-B14F-4D97-AF65-F5344CB8AC3E}">
        <p14:creationId xmlns:p14="http://schemas.microsoft.com/office/powerpoint/2010/main" val="3104648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8CBEB9-A62B-4215-AB9C-812C3490709B}" type="slidenum">
              <a:rPr lang="zh-CN" altLang="en-US" smtClean="0"/>
              <a:t>13</a:t>
            </a:fld>
            <a:endParaRPr lang="zh-CN" altLang="en-US"/>
          </a:p>
        </p:txBody>
      </p:sp>
    </p:spTree>
    <p:extLst>
      <p:ext uri="{BB962C8B-B14F-4D97-AF65-F5344CB8AC3E}">
        <p14:creationId xmlns:p14="http://schemas.microsoft.com/office/powerpoint/2010/main" val="3410214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90858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3824977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493027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3543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grpSp>
        <p:nvGrpSpPr>
          <p:cNvPr id="3" name="组合 2"/>
          <p:cNvGrpSpPr/>
          <p:nvPr userDrawn="1"/>
        </p:nvGrpSpPr>
        <p:grpSpPr>
          <a:xfrm>
            <a:off x="334962" y="1244601"/>
            <a:ext cx="11522077" cy="5079420"/>
            <a:chOff x="334962" y="2650733"/>
            <a:chExt cx="11522077" cy="3867355"/>
          </a:xfrm>
        </p:grpSpPr>
        <p:sp>
          <p:nvSpPr>
            <p:cNvPr id="4" name="矩形 3"/>
            <p:cNvSpPr/>
            <p:nvPr/>
          </p:nvSpPr>
          <p:spPr>
            <a:xfrm>
              <a:off x="6096001" y="2650733"/>
              <a:ext cx="5761038" cy="3867355"/>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p:cNvSpPr/>
            <p:nvPr/>
          </p:nvSpPr>
          <p:spPr>
            <a:xfrm>
              <a:off x="334962" y="2650733"/>
              <a:ext cx="5563065" cy="3867355"/>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矩形 5"/>
            <p:cNvSpPr/>
            <p:nvPr/>
          </p:nvSpPr>
          <p:spPr>
            <a:xfrm>
              <a:off x="8361784" y="2650733"/>
              <a:ext cx="1229473" cy="391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t>图片素材</a:t>
              </a:r>
            </a:p>
          </p:txBody>
        </p:sp>
        <p:sp>
          <p:nvSpPr>
            <p:cNvPr id="7" name="矩形 6"/>
            <p:cNvSpPr/>
            <p:nvPr/>
          </p:nvSpPr>
          <p:spPr>
            <a:xfrm>
              <a:off x="2501758" y="2650733"/>
              <a:ext cx="1229473" cy="391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t>配色方案</a:t>
              </a:r>
            </a:p>
          </p:txBody>
        </p:sp>
      </p:grpSp>
    </p:spTree>
    <p:extLst>
      <p:ext uri="{BB962C8B-B14F-4D97-AF65-F5344CB8AC3E}">
        <p14:creationId xmlns:p14="http://schemas.microsoft.com/office/powerpoint/2010/main" val="3087810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3407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565031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2812275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244874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1465588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1239037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888371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389457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1006198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257B3EE-C109-4707-8F6E-70875974E27C}"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1554680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57B3EE-C109-4707-8F6E-70875974E27C}" type="datetimeFigureOut">
              <a:rPr lang="zh-CN" altLang="en-US" smtClean="0"/>
              <a:t>2019/4/12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B246EE-EC13-4865-AF31-5634FB42A90F}" type="slidenum">
              <a:rPr lang="zh-CN" altLang="en-US" smtClean="0"/>
              <a:t>‹#›</a:t>
            </a:fld>
            <a:endParaRPr lang="zh-CN" altLang="en-US"/>
          </a:p>
        </p:txBody>
      </p:sp>
    </p:spTree>
    <p:extLst>
      <p:ext uri="{BB962C8B-B14F-4D97-AF65-F5344CB8AC3E}">
        <p14:creationId xmlns:p14="http://schemas.microsoft.com/office/powerpoint/2010/main" val="2522569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144076"/>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5.jpg"/></Relationships>
</file>

<file path=ppt/slides/_rels/slide1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pn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14.png"/><Relationship Id="rId4" Type="http://schemas.microsoft.com/office/2007/relationships/hdphoto" Target="../media/hdphoto2.wdp"/><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57.jpeg"/><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31.jpg"/><Relationship Id="rId13" Type="http://schemas.openxmlformats.org/officeDocument/2006/relationships/image" Target="../media/image67.jpeg"/><Relationship Id="rId3" Type="http://schemas.openxmlformats.org/officeDocument/2006/relationships/image" Target="../media/image60.jpeg"/><Relationship Id="rId7" Type="http://schemas.openxmlformats.org/officeDocument/2006/relationships/image" Target="../media/image30.jpg"/><Relationship Id="rId12" Type="http://schemas.openxmlformats.org/officeDocument/2006/relationships/image" Target="../media/image66.jpeg"/><Relationship Id="rId2" Type="http://schemas.openxmlformats.org/officeDocument/2006/relationships/image" Target="../media/image59.jpeg"/><Relationship Id="rId16" Type="http://schemas.openxmlformats.org/officeDocument/2006/relationships/image" Target="../media/image70.jpeg"/><Relationship Id="rId1" Type="http://schemas.openxmlformats.org/officeDocument/2006/relationships/slideLayout" Target="../slideLayouts/slideLayout13.xml"/><Relationship Id="rId6" Type="http://schemas.openxmlformats.org/officeDocument/2006/relationships/image" Target="../media/image63.jpeg"/><Relationship Id="rId11" Type="http://schemas.openxmlformats.org/officeDocument/2006/relationships/image" Target="../media/image65.jpeg"/><Relationship Id="rId5" Type="http://schemas.openxmlformats.org/officeDocument/2006/relationships/image" Target="../media/image62.jpeg"/><Relationship Id="rId15" Type="http://schemas.openxmlformats.org/officeDocument/2006/relationships/image" Target="../media/image69.jpeg"/><Relationship Id="rId10" Type="http://schemas.openxmlformats.org/officeDocument/2006/relationships/image" Target="../media/image64.jpeg"/><Relationship Id="rId4" Type="http://schemas.openxmlformats.org/officeDocument/2006/relationships/image" Target="../media/image61.jpeg"/><Relationship Id="rId9" Type="http://schemas.openxmlformats.org/officeDocument/2006/relationships/image" Target="../media/image32.jpg"/><Relationship Id="rId14" Type="http://schemas.openxmlformats.org/officeDocument/2006/relationships/image" Target="../media/image68.jpe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3.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jpeg"/></Relationships>
</file>

<file path=ppt/slides/_rels/slide3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2.jp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3.wdp"/><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50000">
              <a:schemeClr val="bg1"/>
            </a:gs>
            <a:gs pos="0">
              <a:schemeClr val="bg1">
                <a:lumMod val="85000"/>
              </a:schemeClr>
            </a:gs>
            <a:gs pos="99000">
              <a:schemeClr val="bg1">
                <a:lumMod val="85000"/>
              </a:schemeClr>
            </a:gs>
          </a:gsLst>
          <a:lin ang="0" scaled="1"/>
        </a:gradFill>
        <a:effectLst/>
      </p:bgPr>
    </p:bg>
    <p:spTree>
      <p:nvGrpSpPr>
        <p:cNvPr id="1" name=""/>
        <p:cNvGrpSpPr/>
        <p:nvPr/>
      </p:nvGrpSpPr>
      <p:grpSpPr>
        <a:xfrm>
          <a:off x="0" y="0"/>
          <a:ext cx="0" cy="0"/>
          <a:chOff x="0" y="0"/>
          <a:chExt cx="0" cy="0"/>
        </a:xfrm>
      </p:grpSpPr>
      <p:sp>
        <p:nvSpPr>
          <p:cNvPr id="6" name="矩形 5"/>
          <p:cNvSpPr/>
          <p:nvPr/>
        </p:nvSpPr>
        <p:spPr>
          <a:xfrm>
            <a:off x="0" y="0"/>
            <a:ext cx="12192000" cy="6858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737013" y="-4970114"/>
            <a:ext cx="15887700" cy="8502674"/>
          </a:xfrm>
          <a:prstGeom prst="ellips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4987" y="584051"/>
            <a:ext cx="9972725" cy="2964873"/>
          </a:xfrm>
          <a:prstGeom prst="rect">
            <a:avLst/>
          </a:prstGeom>
          <a:solidFill>
            <a:schemeClr val="bg1">
              <a:alpha val="58000"/>
            </a:schemeClr>
          </a:solidFill>
          <a:ln>
            <a:noFill/>
          </a:ln>
          <a:effectLst>
            <a:outerShdw blurRad="50800" dist="50800" dir="5400000" algn="ctr" rotWithShape="0">
              <a:srgbClr val="000000">
                <a:alpha val="65000"/>
              </a:srgb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678745" y="4456506"/>
            <a:ext cx="8834509" cy="830997"/>
          </a:xfrm>
          <a:prstGeom prst="rect">
            <a:avLst/>
          </a:prstGeom>
          <a:noFill/>
        </p:spPr>
        <p:txBody>
          <a:bodyPr wrap="square" rtlCol="0">
            <a:spAutoFit/>
          </a:bodyPr>
          <a:lstStyle/>
          <a:p>
            <a:pPr algn="ctr"/>
            <a:r>
              <a:rPr lang="zh-CN" altLang="en-US" sz="48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广东科技学院汇报答辩通用模板</a:t>
            </a:r>
          </a:p>
        </p:txBody>
      </p:sp>
      <p:sp>
        <p:nvSpPr>
          <p:cNvPr id="13" name="文本框 12"/>
          <p:cNvSpPr txBox="1"/>
          <p:nvPr/>
        </p:nvSpPr>
        <p:spPr>
          <a:xfrm>
            <a:off x="3267219" y="5279315"/>
            <a:ext cx="5882641" cy="369332"/>
          </a:xfrm>
          <a:prstGeom prst="rect">
            <a:avLst/>
          </a:prstGeom>
          <a:noFill/>
        </p:spPr>
        <p:txBody>
          <a:bodyPr wrap="square" rtlCol="0">
            <a:spAutoFit/>
          </a:bodyPr>
          <a:lstStyle/>
          <a:p>
            <a:r>
              <a:rPr lang="en-US" altLang="zh-CN" dirty="0">
                <a:solidFill>
                  <a:schemeClr val="bg1">
                    <a:lumMod val="65000"/>
                  </a:schemeClr>
                </a:solidFill>
                <a:latin typeface="思源黑体 CN Light" panose="020B0300000000000000" pitchFamily="34" charset="-122"/>
                <a:ea typeface="思源黑体 CN Light" panose="020B0300000000000000" pitchFamily="34" charset="-122"/>
              </a:rPr>
              <a:t>GUANGDONG UNIVERSITY OF SCIENCE &amp; TECHNOLOGY</a:t>
            </a:r>
            <a:endParaRPr lang="zh-CN" altLang="en-US" dirty="0">
              <a:solidFill>
                <a:schemeClr val="bg1">
                  <a:lumMod val="65000"/>
                </a:schemeClr>
              </a:solidFill>
              <a:latin typeface="思源黑体 CN Light" panose="020B0300000000000000" pitchFamily="34" charset="-122"/>
              <a:ea typeface="思源黑体 CN Light" panose="020B0300000000000000" pitchFamily="34" charset="-122"/>
            </a:endParaRPr>
          </a:p>
        </p:txBody>
      </p:sp>
      <p:cxnSp>
        <p:nvCxnSpPr>
          <p:cNvPr id="14" name="直接连接符 13"/>
          <p:cNvCxnSpPr/>
          <p:nvPr/>
        </p:nvCxnSpPr>
        <p:spPr>
          <a:xfrm flipH="1">
            <a:off x="1311810" y="5453247"/>
            <a:ext cx="1828800" cy="0"/>
          </a:xfrm>
          <a:prstGeom prst="line">
            <a:avLst/>
          </a:prstGeom>
          <a:ln cap="rnd">
            <a:solidFill>
              <a:schemeClr val="bg1">
                <a:lumMod val="75000"/>
              </a:schemeClr>
            </a:solidFill>
            <a:headEnd type="oval"/>
            <a:tailEnd w="med" len="lg"/>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238912" y="5463981"/>
            <a:ext cx="1828800" cy="0"/>
          </a:xfrm>
          <a:prstGeom prst="line">
            <a:avLst/>
          </a:prstGeom>
          <a:ln cap="rnd">
            <a:solidFill>
              <a:schemeClr val="bg1">
                <a:lumMod val="75000"/>
              </a:schemeClr>
            </a:solidFill>
            <a:headEnd type="oval"/>
            <a:tailEnd w="med" len="lg"/>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52856" y="676164"/>
            <a:ext cx="10456985" cy="2964873"/>
          </a:xfrm>
          <a:prstGeom prst="rect">
            <a:avLst/>
          </a:prstGeom>
          <a:solidFill>
            <a:schemeClr val="bg1"/>
          </a:solidFill>
          <a:ln>
            <a:noFill/>
          </a:ln>
          <a:effectLst>
            <a:outerShdw blurRad="50800" dist="50800" dir="5400000" algn="ctr" rotWithShape="0">
              <a:srgbClr val="000000">
                <a:alpha val="65000"/>
              </a:srgb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74919" y="5840912"/>
            <a:ext cx="2042161" cy="369332"/>
          </a:xfrm>
          <a:prstGeom prst="rect">
            <a:avLst/>
          </a:prstGeom>
          <a:noFill/>
        </p:spPr>
        <p:txBody>
          <a:bodyPr wrap="square" rtlCol="0">
            <a:spAutoFit/>
          </a:bodyPr>
          <a:lstStyle/>
          <a:p>
            <a:r>
              <a:rPr lang="zh-CN" altLang="en-US" dirty="0">
                <a:solidFill>
                  <a:srgbClr val="002F60"/>
                </a:solidFill>
                <a:latin typeface="思源黑体 CN Light" panose="020B0300000000000000" pitchFamily="34" charset="-122"/>
                <a:ea typeface="思源黑体 CN Light" panose="020B0300000000000000" pitchFamily="34" charset="-122"/>
              </a:rPr>
              <a:t>汇报人：啊玉儿</a:t>
            </a:r>
          </a:p>
        </p:txBody>
      </p:sp>
      <p:sp>
        <p:nvSpPr>
          <p:cNvPr id="18" name="矩形 17"/>
          <p:cNvSpPr/>
          <p:nvPr/>
        </p:nvSpPr>
        <p:spPr>
          <a:xfrm>
            <a:off x="548055" y="789970"/>
            <a:ext cx="11099993" cy="3474272"/>
          </a:xfrm>
          <a:prstGeom prst="rect">
            <a:avLst/>
          </a:prstGeom>
          <a:blipFill>
            <a:blip r:embed="rId2"/>
            <a:stretch>
              <a:fillRect/>
            </a:stretch>
          </a:blipFill>
          <a:ln>
            <a:noFill/>
          </a:ln>
          <a:effectLst>
            <a:outerShdw blurRad="508000" dist="38100" dir="5400000" algn="t" rotWithShape="0">
              <a:prstClr val="black">
                <a:alpha val="40000"/>
              </a:prst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t="15873" b="15749"/>
          <a:stretch/>
        </p:blipFill>
        <p:spPr>
          <a:xfrm>
            <a:off x="4457687" y="916579"/>
            <a:ext cx="3247322" cy="787791"/>
          </a:xfrm>
          <a:prstGeom prst="rect">
            <a:avLst/>
          </a:prstGeom>
        </p:spPr>
      </p:pic>
    </p:spTree>
    <p:extLst>
      <p:ext uri="{BB962C8B-B14F-4D97-AF65-F5344CB8AC3E}">
        <p14:creationId xmlns:p14="http://schemas.microsoft.com/office/powerpoint/2010/main" val="22293031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 fill="hold"/>
                                        <p:tgtEl>
                                          <p:spTgt spid="18"/>
                                        </p:tgtEl>
                                        <p:attrNameLst>
                                          <p:attrName>ppt_x</p:attrName>
                                        </p:attrNameLst>
                                      </p:cBhvr>
                                      <p:tavLst>
                                        <p:tav tm="0">
                                          <p:val>
                                            <p:strVal val="#ppt_x"/>
                                          </p:val>
                                        </p:tav>
                                        <p:tav tm="100000">
                                          <p:val>
                                            <p:strVal val="#ppt_x"/>
                                          </p:val>
                                        </p:tav>
                                      </p:tavLst>
                                    </p:anim>
                                    <p:anim calcmode="lin" valueType="num">
                                      <p:cBhvr additive="base">
                                        <p:cTn id="23" dur="1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300" fill="hold"/>
                                        <p:tgtEl>
                                          <p:spTgt spid="12"/>
                                        </p:tgtEl>
                                        <p:attrNameLst>
                                          <p:attrName>ppt_x</p:attrName>
                                        </p:attrNameLst>
                                      </p:cBhvr>
                                      <p:tavLst>
                                        <p:tav tm="0">
                                          <p:val>
                                            <p:strVal val="#ppt_x"/>
                                          </p:val>
                                        </p:tav>
                                        <p:tav tm="100000">
                                          <p:val>
                                            <p:strVal val="#ppt_x"/>
                                          </p:val>
                                        </p:tav>
                                      </p:tavLst>
                                    </p:anim>
                                    <p:anim calcmode="lin" valueType="num">
                                      <p:cBhvr additive="base">
                                        <p:cTn id="32" dur="3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300" fill="hold"/>
                                        <p:tgtEl>
                                          <p:spTgt spid="15"/>
                                        </p:tgtEl>
                                        <p:attrNameLst>
                                          <p:attrName>ppt_x</p:attrName>
                                        </p:attrNameLst>
                                      </p:cBhvr>
                                      <p:tavLst>
                                        <p:tav tm="0">
                                          <p:val>
                                            <p:strVal val="#ppt_x"/>
                                          </p:val>
                                        </p:tav>
                                        <p:tav tm="100000">
                                          <p:val>
                                            <p:strVal val="#ppt_x"/>
                                          </p:val>
                                        </p:tav>
                                      </p:tavLst>
                                    </p:anim>
                                    <p:anim calcmode="lin" valueType="num">
                                      <p:cBhvr additive="base">
                                        <p:cTn id="36" dur="3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300" fill="hold"/>
                                        <p:tgtEl>
                                          <p:spTgt spid="13"/>
                                        </p:tgtEl>
                                        <p:attrNameLst>
                                          <p:attrName>ppt_x</p:attrName>
                                        </p:attrNameLst>
                                      </p:cBhvr>
                                      <p:tavLst>
                                        <p:tav tm="0">
                                          <p:val>
                                            <p:strVal val="#ppt_x"/>
                                          </p:val>
                                        </p:tav>
                                        <p:tav tm="100000">
                                          <p:val>
                                            <p:strVal val="#ppt_x"/>
                                          </p:val>
                                        </p:tav>
                                      </p:tavLst>
                                    </p:anim>
                                    <p:anim calcmode="lin" valueType="num">
                                      <p:cBhvr additive="base">
                                        <p:cTn id="40" dur="3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300" fill="hold"/>
                                        <p:tgtEl>
                                          <p:spTgt spid="14"/>
                                        </p:tgtEl>
                                        <p:attrNameLst>
                                          <p:attrName>ppt_x</p:attrName>
                                        </p:attrNameLst>
                                      </p:cBhvr>
                                      <p:tavLst>
                                        <p:tav tm="0">
                                          <p:val>
                                            <p:strVal val="#ppt_x"/>
                                          </p:val>
                                        </p:tav>
                                        <p:tav tm="100000">
                                          <p:val>
                                            <p:strVal val="#ppt_x"/>
                                          </p:val>
                                        </p:tav>
                                      </p:tavLst>
                                    </p:anim>
                                    <p:anim calcmode="lin" valueType="num">
                                      <p:cBhvr additive="base">
                                        <p:cTn id="44" dur="3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 fill="hold"/>
                                        <p:tgtEl>
                                          <p:spTgt spid="16"/>
                                        </p:tgtEl>
                                        <p:attrNameLst>
                                          <p:attrName>ppt_x</p:attrName>
                                        </p:attrNameLst>
                                      </p:cBhvr>
                                      <p:tavLst>
                                        <p:tav tm="0">
                                          <p:val>
                                            <p:strVal val="#ppt_x"/>
                                          </p:val>
                                        </p:tav>
                                        <p:tav tm="100000">
                                          <p:val>
                                            <p:strVal val="#ppt_x"/>
                                          </p:val>
                                        </p:tav>
                                      </p:tavLst>
                                    </p:anim>
                                    <p:anim calcmode="lin" valueType="num">
                                      <p:cBhvr additive="base">
                                        <p:cTn id="48" dur="1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9" grpId="0" animBg="1"/>
      <p:bldP spid="12" grpId="0"/>
      <p:bldP spid="13" grpId="0"/>
      <p:bldP spid="17" grpId="0" animBg="1"/>
      <p:bldP spid="16" grpId="0"/>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02104" y="1983545"/>
            <a:ext cx="3094892" cy="1445455"/>
          </a:xfrm>
          <a:prstGeom prst="rect">
            <a:avLst/>
          </a:prstGeom>
          <a:solidFill>
            <a:srgbClr val="002F6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300"/>
              </a:lnSpc>
            </a:pP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            </a:t>
            </a: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            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            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p:txBody>
      </p:sp>
      <p:sp>
        <p:nvSpPr>
          <p:cNvPr id="7" name="矩形 6"/>
          <p:cNvSpPr/>
          <p:nvPr/>
        </p:nvSpPr>
        <p:spPr>
          <a:xfrm>
            <a:off x="1102104" y="1358748"/>
            <a:ext cx="3094892" cy="624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2F60"/>
                </a:solidFill>
                <a:latin typeface="思源黑体 CN Bold" panose="020B0800000000000000" pitchFamily="34" charset="-122"/>
                <a:ea typeface="思源黑体 CN Bold" panose="020B0800000000000000" pitchFamily="34" charset="-122"/>
              </a:rPr>
              <a:t> 01         </a:t>
            </a:r>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19" name="等腰三角形 18"/>
          <p:cNvSpPr/>
          <p:nvPr/>
        </p:nvSpPr>
        <p:spPr>
          <a:xfrm flipV="1">
            <a:off x="1319546" y="1983544"/>
            <a:ext cx="211015" cy="11254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127" b="19140" l="4823" r="19606"/>
                    </a14:imgEffect>
                  </a14:imgLayer>
                </a14:imgProps>
              </a:ext>
              <a:ext uri="{28A0092B-C50C-407E-A947-70E740481C1C}">
                <a14:useLocalDpi xmlns:a14="http://schemas.microsoft.com/office/drawing/2010/main" val="0"/>
              </a:ext>
            </a:extLst>
          </a:blip>
          <a:srcRect l="2975" r="78546" b="78733"/>
          <a:stretch/>
        </p:blipFill>
        <p:spPr>
          <a:xfrm>
            <a:off x="1102104" y="2216701"/>
            <a:ext cx="682530" cy="785464"/>
          </a:xfrm>
          <a:prstGeom prst="rect">
            <a:avLst/>
          </a:prstGeom>
        </p:spPr>
      </p:pic>
      <p:sp>
        <p:nvSpPr>
          <p:cNvPr id="43" name="矩形 42"/>
          <p:cNvSpPr/>
          <p:nvPr/>
        </p:nvSpPr>
        <p:spPr>
          <a:xfrm>
            <a:off x="4548554" y="1983543"/>
            <a:ext cx="3094892" cy="1445455"/>
          </a:xfrm>
          <a:prstGeom prst="rect">
            <a:avLst/>
          </a:prstGeom>
          <a:solidFill>
            <a:srgbClr val="04B19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p:txBody>
      </p:sp>
      <p:sp>
        <p:nvSpPr>
          <p:cNvPr id="45" name="等腰三角形 44"/>
          <p:cNvSpPr/>
          <p:nvPr/>
        </p:nvSpPr>
        <p:spPr>
          <a:xfrm flipV="1">
            <a:off x="4765996" y="1983542"/>
            <a:ext cx="211015" cy="11254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995004" y="1983543"/>
            <a:ext cx="3094892" cy="1445455"/>
          </a:xfrm>
          <a:prstGeom prst="rect">
            <a:avLst/>
          </a:prstGeom>
          <a:solidFill>
            <a:srgbClr val="002F6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p:txBody>
      </p:sp>
      <p:sp>
        <p:nvSpPr>
          <p:cNvPr id="53" name="等腰三角形 52"/>
          <p:cNvSpPr/>
          <p:nvPr/>
        </p:nvSpPr>
        <p:spPr>
          <a:xfrm flipV="1">
            <a:off x="8212446" y="1983542"/>
            <a:ext cx="211015" cy="11254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02104" y="4385848"/>
            <a:ext cx="3094892" cy="1445455"/>
          </a:xfrm>
          <a:prstGeom prst="rect">
            <a:avLst/>
          </a:prstGeom>
          <a:solidFill>
            <a:srgbClr val="04B19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endPar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endParaRPr lang="zh-CN" altLang="en-US" sz="2400" dirty="0">
              <a:solidFill>
                <a:schemeClr val="bg1"/>
              </a:solidFill>
            </a:endParaRPr>
          </a:p>
        </p:txBody>
      </p:sp>
      <p:sp>
        <p:nvSpPr>
          <p:cNvPr id="57" name="等腰三角形 56"/>
          <p:cNvSpPr/>
          <p:nvPr/>
        </p:nvSpPr>
        <p:spPr>
          <a:xfrm flipV="1">
            <a:off x="1319546" y="4385847"/>
            <a:ext cx="211015" cy="11254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548554" y="4420771"/>
            <a:ext cx="3094892" cy="1445455"/>
          </a:xfrm>
          <a:prstGeom prst="rect">
            <a:avLst/>
          </a:prstGeom>
          <a:solidFill>
            <a:srgbClr val="002F6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p:txBody>
      </p:sp>
      <p:sp>
        <p:nvSpPr>
          <p:cNvPr id="61" name="等腰三角形 60"/>
          <p:cNvSpPr/>
          <p:nvPr/>
        </p:nvSpPr>
        <p:spPr>
          <a:xfrm flipV="1">
            <a:off x="4765996" y="4420770"/>
            <a:ext cx="211015" cy="11254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7995004" y="4420769"/>
            <a:ext cx="3094892" cy="1445455"/>
          </a:xfrm>
          <a:prstGeom prst="rect">
            <a:avLst/>
          </a:prstGeom>
          <a:solidFill>
            <a:srgbClr val="04B19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p:txBody>
      </p:sp>
      <p:sp>
        <p:nvSpPr>
          <p:cNvPr id="65" name="等腰三角形 64"/>
          <p:cNvSpPr/>
          <p:nvPr/>
        </p:nvSpPr>
        <p:spPr>
          <a:xfrm flipV="1">
            <a:off x="8212446" y="4420768"/>
            <a:ext cx="211015" cy="11254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127" b="19140" l="4823" r="19606"/>
                    </a14:imgEffect>
                  </a14:imgLayer>
                </a14:imgProps>
              </a:ext>
              <a:ext uri="{28A0092B-C50C-407E-A947-70E740481C1C}">
                <a14:useLocalDpi xmlns:a14="http://schemas.microsoft.com/office/drawing/2010/main" val="0"/>
              </a:ext>
            </a:extLst>
          </a:blip>
          <a:srcRect l="2975" r="78546" b="78733"/>
          <a:stretch/>
        </p:blipFill>
        <p:spPr>
          <a:xfrm>
            <a:off x="4548554" y="2210191"/>
            <a:ext cx="682530" cy="785464"/>
          </a:xfrm>
          <a:prstGeom prst="rect">
            <a:avLst/>
          </a:prstGeom>
        </p:spPr>
      </p:pic>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127" b="19140" l="4823" r="19606"/>
                    </a14:imgEffect>
                  </a14:imgLayer>
                </a14:imgProps>
              </a:ext>
              <a:ext uri="{28A0092B-C50C-407E-A947-70E740481C1C}">
                <a14:useLocalDpi xmlns:a14="http://schemas.microsoft.com/office/drawing/2010/main" val="0"/>
              </a:ext>
            </a:extLst>
          </a:blip>
          <a:srcRect l="2975" r="78546" b="78733"/>
          <a:stretch/>
        </p:blipFill>
        <p:spPr>
          <a:xfrm>
            <a:off x="7976688" y="2199239"/>
            <a:ext cx="682530" cy="785464"/>
          </a:xfrm>
          <a:prstGeom prst="rect">
            <a:avLst/>
          </a:prstGeom>
        </p:spPr>
      </p:pic>
      <p:pic>
        <p:nvPicPr>
          <p:cNvPr id="36" name="图片 3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127" b="19140" l="4823" r="19606"/>
                    </a14:imgEffect>
                  </a14:imgLayer>
                </a14:imgProps>
              </a:ext>
              <a:ext uri="{28A0092B-C50C-407E-A947-70E740481C1C}">
                <a14:useLocalDpi xmlns:a14="http://schemas.microsoft.com/office/drawing/2010/main" val="0"/>
              </a:ext>
            </a:extLst>
          </a:blip>
          <a:srcRect l="2975" r="78546" b="78733"/>
          <a:stretch/>
        </p:blipFill>
        <p:spPr>
          <a:xfrm>
            <a:off x="1102104" y="4598620"/>
            <a:ext cx="682530" cy="785464"/>
          </a:xfrm>
          <a:prstGeom prst="rect">
            <a:avLst/>
          </a:prstGeom>
        </p:spPr>
      </p:pic>
      <p:pic>
        <p:nvPicPr>
          <p:cNvPr id="37" name="图片 3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127" b="19140" l="4823" r="19606"/>
                    </a14:imgEffect>
                  </a14:imgLayer>
                </a14:imgProps>
              </a:ext>
              <a:ext uri="{28A0092B-C50C-407E-A947-70E740481C1C}">
                <a14:useLocalDpi xmlns:a14="http://schemas.microsoft.com/office/drawing/2010/main" val="0"/>
              </a:ext>
            </a:extLst>
          </a:blip>
          <a:srcRect l="2975" r="78546" b="78733"/>
          <a:stretch/>
        </p:blipFill>
        <p:spPr>
          <a:xfrm>
            <a:off x="4522110" y="4636465"/>
            <a:ext cx="682530" cy="785464"/>
          </a:xfrm>
          <a:prstGeom prst="rect">
            <a:avLst/>
          </a:prstGeom>
        </p:spPr>
      </p:pic>
      <p:pic>
        <p:nvPicPr>
          <p:cNvPr id="38" name="图片 37"/>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127" b="19140" l="4823" r="19606"/>
                    </a14:imgEffect>
                  </a14:imgLayer>
                </a14:imgProps>
              </a:ext>
              <a:ext uri="{28A0092B-C50C-407E-A947-70E740481C1C}">
                <a14:useLocalDpi xmlns:a14="http://schemas.microsoft.com/office/drawing/2010/main" val="0"/>
              </a:ext>
            </a:extLst>
          </a:blip>
          <a:srcRect l="2975" r="78546" b="78733"/>
          <a:stretch/>
        </p:blipFill>
        <p:spPr>
          <a:xfrm>
            <a:off x="7976688" y="4636465"/>
            <a:ext cx="682530" cy="785464"/>
          </a:xfrm>
          <a:prstGeom prst="rect">
            <a:avLst/>
          </a:prstGeom>
        </p:spPr>
      </p:pic>
      <p:sp>
        <p:nvSpPr>
          <p:cNvPr id="39" name="矩形 38"/>
          <p:cNvSpPr/>
          <p:nvPr/>
        </p:nvSpPr>
        <p:spPr>
          <a:xfrm>
            <a:off x="4522110" y="1353561"/>
            <a:ext cx="3121336" cy="624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4B19A"/>
                </a:solidFill>
                <a:latin typeface="思源黑体 CN Bold" panose="020B0800000000000000" pitchFamily="34" charset="-122"/>
                <a:ea typeface="思源黑体 CN Bold" panose="020B0800000000000000" pitchFamily="34" charset="-122"/>
              </a:rPr>
              <a:t> 02</a:t>
            </a:r>
            <a:r>
              <a:rPr lang="en-US" altLang="zh-CN" sz="2400" dirty="0">
                <a:solidFill>
                  <a:srgbClr val="002F60"/>
                </a:solidFill>
                <a:latin typeface="思源黑体 CN Bold" panose="020B0800000000000000" pitchFamily="34" charset="-122"/>
                <a:ea typeface="思源黑体 CN Bold" panose="020B0800000000000000" pitchFamily="34" charset="-122"/>
              </a:rPr>
              <a:t>         </a:t>
            </a:r>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0" name="矩形 39"/>
          <p:cNvSpPr/>
          <p:nvPr/>
        </p:nvSpPr>
        <p:spPr>
          <a:xfrm>
            <a:off x="7985714" y="1370460"/>
            <a:ext cx="3094892" cy="624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2F60"/>
                </a:solidFill>
                <a:latin typeface="思源黑体 CN Bold" panose="020B0800000000000000" pitchFamily="34" charset="-122"/>
                <a:ea typeface="思源黑体 CN Bold" panose="020B0800000000000000" pitchFamily="34" charset="-122"/>
              </a:rPr>
              <a:t> 03         </a:t>
            </a:r>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1" name="矩形 40"/>
          <p:cNvSpPr/>
          <p:nvPr/>
        </p:nvSpPr>
        <p:spPr>
          <a:xfrm>
            <a:off x="1102104" y="3761049"/>
            <a:ext cx="3094892" cy="624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4B19A"/>
                </a:solidFill>
                <a:latin typeface="思源黑体 CN Bold" panose="020B0800000000000000" pitchFamily="34" charset="-122"/>
                <a:ea typeface="思源黑体 CN Bold" panose="020B0800000000000000" pitchFamily="34" charset="-122"/>
              </a:rPr>
              <a:t> 04</a:t>
            </a:r>
            <a:r>
              <a:rPr lang="en-US" altLang="zh-CN" sz="2400" dirty="0">
                <a:solidFill>
                  <a:srgbClr val="002F60"/>
                </a:solidFill>
                <a:latin typeface="思源黑体 CN Bold" panose="020B0800000000000000" pitchFamily="34" charset="-122"/>
                <a:ea typeface="思源黑体 CN Bold" panose="020B0800000000000000" pitchFamily="34" charset="-122"/>
              </a:rPr>
              <a:t>         </a:t>
            </a:r>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2" name="矩形 41"/>
          <p:cNvSpPr/>
          <p:nvPr/>
        </p:nvSpPr>
        <p:spPr>
          <a:xfrm>
            <a:off x="4549763" y="3817319"/>
            <a:ext cx="3094892" cy="624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02F60"/>
                </a:solidFill>
                <a:latin typeface="思源黑体 CN Bold" panose="020B0800000000000000" pitchFamily="34" charset="-122"/>
                <a:ea typeface="思源黑体 CN Bold" panose="020B0800000000000000" pitchFamily="34" charset="-122"/>
              </a:rPr>
              <a:t> 05         </a:t>
            </a:r>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7" name="矩形 46"/>
          <p:cNvSpPr/>
          <p:nvPr/>
        </p:nvSpPr>
        <p:spPr>
          <a:xfrm>
            <a:off x="7976688" y="3804393"/>
            <a:ext cx="3094892" cy="6247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solidFill>
                  <a:srgbClr val="04B19A"/>
                </a:solidFill>
                <a:latin typeface="思源黑体 CN Bold" panose="020B0800000000000000" pitchFamily="34" charset="-122"/>
                <a:ea typeface="思源黑体 CN Bold" panose="020B0800000000000000" pitchFamily="34" charset="-122"/>
              </a:rPr>
              <a:t> 06</a:t>
            </a:r>
            <a:r>
              <a:rPr lang="en-US" altLang="zh-CN" sz="2400" dirty="0">
                <a:solidFill>
                  <a:srgbClr val="002F60"/>
                </a:solidFill>
                <a:latin typeface="思源黑体 CN Bold" panose="020B0800000000000000" pitchFamily="34" charset="-122"/>
                <a:ea typeface="思源黑体 CN Bold" panose="020B0800000000000000" pitchFamily="34" charset="-122"/>
              </a:rPr>
              <a:t>         </a:t>
            </a:r>
            <a:r>
              <a:rPr lang="zh-CN" altLang="en-US" sz="2400" dirty="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p>
        </p:txBody>
      </p:sp>
      <p:sp>
        <p:nvSpPr>
          <p:cNvPr id="48" name="文本框 47"/>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49" name="图片 48"/>
          <p:cNvPicPr>
            <a:picLocks noChangeAspect="1"/>
          </p:cNvPicPr>
          <p:nvPr/>
        </p:nvPicPr>
        <p:blipFill rotWithShape="1">
          <a:blip r:embed="rId5">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50" name="矩形 49"/>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294773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ppt_x"/>
                                          </p:val>
                                        </p:tav>
                                        <p:tav tm="100000">
                                          <p:val>
                                            <p:strVal val="#ppt_x"/>
                                          </p:val>
                                        </p:tav>
                                      </p:tavLst>
                                    </p:anim>
                                    <p:anim calcmode="lin" valueType="num">
                                      <p:cBhvr additive="base">
                                        <p:cTn id="32" dur="500" fill="hold"/>
                                        <p:tgtEl>
                                          <p:spTgt spid="5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additive="base">
                                        <p:cTn id="44" dur="500" fill="hold"/>
                                        <p:tgtEl>
                                          <p:spTgt spid="55"/>
                                        </p:tgtEl>
                                        <p:attrNameLst>
                                          <p:attrName>ppt_x</p:attrName>
                                        </p:attrNameLst>
                                      </p:cBhvr>
                                      <p:tavLst>
                                        <p:tav tm="0">
                                          <p:val>
                                            <p:strVal val="#ppt_x"/>
                                          </p:val>
                                        </p:tav>
                                        <p:tav tm="100000">
                                          <p:val>
                                            <p:strVal val="#ppt_x"/>
                                          </p:val>
                                        </p:tav>
                                      </p:tavLst>
                                    </p:anim>
                                    <p:anim calcmode="lin" valueType="num">
                                      <p:cBhvr additive="base">
                                        <p:cTn id="45" dur="500" fill="hold"/>
                                        <p:tgtEl>
                                          <p:spTgt spid="55"/>
                                        </p:tgtEl>
                                        <p:attrNameLst>
                                          <p:attrName>ppt_y</p:attrName>
                                        </p:attrNameLst>
                                      </p:cBhvr>
                                      <p:tavLst>
                                        <p:tav tm="0">
                                          <p:val>
                                            <p:strVal val="1+#ppt_h/2"/>
                                          </p:val>
                                        </p:tav>
                                        <p:tav tm="100000">
                                          <p:val>
                                            <p:strVal val="#ppt_y"/>
                                          </p:val>
                                        </p:tav>
                                      </p:tavLst>
                                    </p:anim>
                                  </p:childTnLst>
                                </p:cTn>
                              </p:par>
                            </p:childTnLst>
                          </p:cTn>
                        </p:par>
                        <p:par>
                          <p:cTn id="46" fill="hold">
                            <p:stCondLst>
                              <p:cond delay="1000"/>
                            </p:stCondLst>
                            <p:childTnLst>
                              <p:par>
                                <p:cTn id="47" presetID="2" presetClass="entr" presetSubtype="4"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500" fill="hold"/>
                                        <p:tgtEl>
                                          <p:spTgt spid="61"/>
                                        </p:tgtEl>
                                        <p:attrNameLst>
                                          <p:attrName>ppt_x</p:attrName>
                                        </p:attrNameLst>
                                      </p:cBhvr>
                                      <p:tavLst>
                                        <p:tav tm="0">
                                          <p:val>
                                            <p:strVal val="#ppt_x"/>
                                          </p:val>
                                        </p:tav>
                                        <p:tav tm="100000">
                                          <p:val>
                                            <p:strVal val="#ppt_x"/>
                                          </p:val>
                                        </p:tav>
                                      </p:tavLst>
                                    </p:anim>
                                    <p:anim calcmode="lin" valueType="num">
                                      <p:cBhvr additive="base">
                                        <p:cTn id="50" dur="500" fill="hold"/>
                                        <p:tgtEl>
                                          <p:spTgt spid="6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fill="hold"/>
                                        <p:tgtEl>
                                          <p:spTgt spid="59"/>
                                        </p:tgtEl>
                                        <p:attrNameLst>
                                          <p:attrName>ppt_x</p:attrName>
                                        </p:attrNameLst>
                                      </p:cBhvr>
                                      <p:tavLst>
                                        <p:tav tm="0">
                                          <p:val>
                                            <p:strVal val="#ppt_x"/>
                                          </p:val>
                                        </p:tav>
                                        <p:tav tm="100000">
                                          <p:val>
                                            <p:strVal val="#ppt_x"/>
                                          </p:val>
                                        </p:tav>
                                      </p:tavLst>
                                    </p:anim>
                                    <p:anim calcmode="lin" valueType="num">
                                      <p:cBhvr additive="base">
                                        <p:cTn id="54" dur="500" fill="hold"/>
                                        <p:tgtEl>
                                          <p:spTgt spid="59"/>
                                        </p:tgtEl>
                                        <p:attrNameLst>
                                          <p:attrName>ppt_y</p:attrName>
                                        </p:attrNameLst>
                                      </p:cBhvr>
                                      <p:tavLst>
                                        <p:tav tm="0">
                                          <p:val>
                                            <p:strVal val="1+#ppt_h/2"/>
                                          </p:val>
                                        </p:tav>
                                        <p:tav tm="100000">
                                          <p:val>
                                            <p:strVal val="#ppt_y"/>
                                          </p:val>
                                        </p:tav>
                                      </p:tavLst>
                                    </p:anim>
                                  </p:childTnLst>
                                </p:cTn>
                              </p:par>
                            </p:childTnLst>
                          </p:cTn>
                        </p:par>
                        <p:par>
                          <p:cTn id="55" fill="hold">
                            <p:stCondLst>
                              <p:cond delay="1500"/>
                            </p:stCondLst>
                            <p:childTnLst>
                              <p:par>
                                <p:cTn id="56" presetID="2" presetClass="entr" presetSubtype="4"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fill="hold"/>
                                        <p:tgtEl>
                                          <p:spTgt spid="65"/>
                                        </p:tgtEl>
                                        <p:attrNameLst>
                                          <p:attrName>ppt_x</p:attrName>
                                        </p:attrNameLst>
                                      </p:cBhvr>
                                      <p:tavLst>
                                        <p:tav tm="0">
                                          <p:val>
                                            <p:strVal val="#ppt_x"/>
                                          </p:val>
                                        </p:tav>
                                        <p:tav tm="100000">
                                          <p:val>
                                            <p:strVal val="#ppt_x"/>
                                          </p:val>
                                        </p:tav>
                                      </p:tavLst>
                                    </p:anim>
                                    <p:anim calcmode="lin" valueType="num">
                                      <p:cBhvr additive="base">
                                        <p:cTn id="59" dur="500" fill="hold"/>
                                        <p:tgtEl>
                                          <p:spTgt spid="65"/>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additive="base">
                                        <p:cTn id="62" dur="500" fill="hold"/>
                                        <p:tgtEl>
                                          <p:spTgt spid="63"/>
                                        </p:tgtEl>
                                        <p:attrNameLst>
                                          <p:attrName>ppt_x</p:attrName>
                                        </p:attrNameLst>
                                      </p:cBhvr>
                                      <p:tavLst>
                                        <p:tav tm="0">
                                          <p:val>
                                            <p:strVal val="#ppt_x"/>
                                          </p:val>
                                        </p:tav>
                                        <p:tav tm="100000">
                                          <p:val>
                                            <p:strVal val="#ppt_x"/>
                                          </p:val>
                                        </p:tav>
                                      </p:tavLst>
                                    </p:anim>
                                    <p:anim calcmode="lin" valueType="num">
                                      <p:cBhvr additive="base">
                                        <p:cTn id="63" dur="500" fill="hold"/>
                                        <p:tgtEl>
                                          <p:spTgt spid="63"/>
                                        </p:tgtEl>
                                        <p:attrNameLst>
                                          <p:attrName>ppt_y</p:attrName>
                                        </p:attrNameLst>
                                      </p:cBhvr>
                                      <p:tavLst>
                                        <p:tav tm="0">
                                          <p:val>
                                            <p:strVal val="1+#ppt_h/2"/>
                                          </p:val>
                                        </p:tav>
                                        <p:tav tm="100000">
                                          <p:val>
                                            <p:strVal val="#ppt_y"/>
                                          </p:val>
                                        </p:tav>
                                      </p:tavLst>
                                    </p:anim>
                                  </p:childTnLst>
                                </p:cTn>
                              </p:par>
                              <p:par>
                                <p:cTn id="64" presetID="2" presetClass="entr" presetSubtype="1"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ppt_x"/>
                                          </p:val>
                                        </p:tav>
                                        <p:tav tm="100000">
                                          <p:val>
                                            <p:strVal val="#ppt_x"/>
                                          </p:val>
                                        </p:tav>
                                      </p:tavLst>
                                    </p:anim>
                                    <p:anim calcmode="lin" valueType="num">
                                      <p:cBhvr additive="base">
                                        <p:cTn id="67" dur="500" fill="hold"/>
                                        <p:tgtEl>
                                          <p:spTgt spid="33"/>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ppt_x"/>
                                          </p:val>
                                        </p:tav>
                                        <p:tav tm="100000">
                                          <p:val>
                                            <p:strVal val="#ppt_x"/>
                                          </p:val>
                                        </p:tav>
                                      </p:tavLst>
                                    </p:anim>
                                    <p:anim calcmode="lin" valueType="num">
                                      <p:cBhvr additive="base">
                                        <p:cTn id="71" dur="500" fill="hold"/>
                                        <p:tgtEl>
                                          <p:spTgt spid="34"/>
                                        </p:tgtEl>
                                        <p:attrNameLst>
                                          <p:attrName>ppt_y</p:attrName>
                                        </p:attrNameLst>
                                      </p:cBhvr>
                                      <p:tavLst>
                                        <p:tav tm="0">
                                          <p:val>
                                            <p:strVal val="0-#ppt_h/2"/>
                                          </p:val>
                                        </p:tav>
                                        <p:tav tm="100000">
                                          <p:val>
                                            <p:strVal val="#ppt_y"/>
                                          </p:val>
                                        </p:tav>
                                      </p:tavLst>
                                    </p:anim>
                                  </p:childTnLst>
                                </p:cTn>
                              </p:par>
                              <p:par>
                                <p:cTn id="72" presetID="2" presetClass="entr" presetSubtype="1" fill="hold" nodeType="withEffect">
                                  <p:stCondLst>
                                    <p:cond delay="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fill="hold"/>
                                        <p:tgtEl>
                                          <p:spTgt spid="36"/>
                                        </p:tgtEl>
                                        <p:attrNameLst>
                                          <p:attrName>ppt_x</p:attrName>
                                        </p:attrNameLst>
                                      </p:cBhvr>
                                      <p:tavLst>
                                        <p:tav tm="0">
                                          <p:val>
                                            <p:strVal val="#ppt_x"/>
                                          </p:val>
                                        </p:tav>
                                        <p:tav tm="100000">
                                          <p:val>
                                            <p:strVal val="#ppt_x"/>
                                          </p:val>
                                        </p:tav>
                                      </p:tavLst>
                                    </p:anim>
                                    <p:anim calcmode="lin" valueType="num">
                                      <p:cBhvr additive="base">
                                        <p:cTn id="75" dur="500" fill="hold"/>
                                        <p:tgtEl>
                                          <p:spTgt spid="36"/>
                                        </p:tgtEl>
                                        <p:attrNameLst>
                                          <p:attrName>ppt_y</p:attrName>
                                        </p:attrNameLst>
                                      </p:cBhvr>
                                      <p:tavLst>
                                        <p:tav tm="0">
                                          <p:val>
                                            <p:strVal val="0-#ppt_h/2"/>
                                          </p:val>
                                        </p:tav>
                                        <p:tav tm="100000">
                                          <p:val>
                                            <p:strVal val="#ppt_y"/>
                                          </p:val>
                                        </p:tav>
                                      </p:tavLst>
                                    </p:anim>
                                  </p:childTnLst>
                                </p:cTn>
                              </p:par>
                              <p:par>
                                <p:cTn id="76" presetID="2" presetClass="entr" presetSubtype="1" fill="hold"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0-#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ppt_x"/>
                                          </p:val>
                                        </p:tav>
                                        <p:tav tm="100000">
                                          <p:val>
                                            <p:strVal val="#ppt_x"/>
                                          </p:val>
                                        </p:tav>
                                      </p:tavLst>
                                    </p:anim>
                                    <p:anim calcmode="lin" valueType="num">
                                      <p:cBhvr additive="base">
                                        <p:cTn id="83" dur="500" fill="hold"/>
                                        <p:tgtEl>
                                          <p:spTgt spid="38"/>
                                        </p:tgtEl>
                                        <p:attrNameLst>
                                          <p:attrName>ppt_y</p:attrName>
                                        </p:attrNameLst>
                                      </p:cBhvr>
                                      <p:tavLst>
                                        <p:tav tm="0">
                                          <p:val>
                                            <p:strVal val="0-#ppt_h/2"/>
                                          </p:val>
                                        </p:tav>
                                        <p:tav tm="100000">
                                          <p:val>
                                            <p:strVal val="#ppt_y"/>
                                          </p:val>
                                        </p:tav>
                                      </p:tavLst>
                                    </p:anim>
                                  </p:childTnLst>
                                </p:cTn>
                              </p:par>
                            </p:childTnLst>
                          </p:cTn>
                        </p:par>
                        <p:par>
                          <p:cTn id="84" fill="hold">
                            <p:stCondLst>
                              <p:cond delay="2000"/>
                            </p:stCondLst>
                            <p:childTnLst>
                              <p:par>
                                <p:cTn id="85" presetID="2" presetClass="entr" presetSubtype="1"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additive="base">
                                        <p:cTn id="87" dur="500" fill="hold"/>
                                        <p:tgtEl>
                                          <p:spTgt spid="39"/>
                                        </p:tgtEl>
                                        <p:attrNameLst>
                                          <p:attrName>ppt_x</p:attrName>
                                        </p:attrNameLst>
                                      </p:cBhvr>
                                      <p:tavLst>
                                        <p:tav tm="0">
                                          <p:val>
                                            <p:strVal val="#ppt_x"/>
                                          </p:val>
                                        </p:tav>
                                        <p:tav tm="100000">
                                          <p:val>
                                            <p:strVal val="#ppt_x"/>
                                          </p:val>
                                        </p:tav>
                                      </p:tavLst>
                                    </p:anim>
                                    <p:anim calcmode="lin" valueType="num">
                                      <p:cBhvr additive="base">
                                        <p:cTn id="88" dur="500" fill="hold"/>
                                        <p:tgtEl>
                                          <p:spTgt spid="39"/>
                                        </p:tgtEl>
                                        <p:attrNameLst>
                                          <p:attrName>ppt_y</p:attrName>
                                        </p:attrNameLst>
                                      </p:cBhvr>
                                      <p:tavLst>
                                        <p:tav tm="0">
                                          <p:val>
                                            <p:strVal val="0-#ppt_h/2"/>
                                          </p:val>
                                        </p:tav>
                                        <p:tav tm="100000">
                                          <p:val>
                                            <p:strVal val="#ppt_y"/>
                                          </p:val>
                                        </p:tav>
                                      </p:tavLst>
                                    </p:anim>
                                  </p:childTnLst>
                                </p:cTn>
                              </p:par>
                            </p:childTnLst>
                          </p:cTn>
                        </p:par>
                        <p:par>
                          <p:cTn id="89" fill="hold">
                            <p:stCondLst>
                              <p:cond delay="2500"/>
                            </p:stCondLst>
                            <p:childTnLst>
                              <p:par>
                                <p:cTn id="90" presetID="2" presetClass="entr" presetSubtype="1"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fill="hold"/>
                                        <p:tgtEl>
                                          <p:spTgt spid="40"/>
                                        </p:tgtEl>
                                        <p:attrNameLst>
                                          <p:attrName>ppt_x</p:attrName>
                                        </p:attrNameLst>
                                      </p:cBhvr>
                                      <p:tavLst>
                                        <p:tav tm="0">
                                          <p:val>
                                            <p:strVal val="#ppt_x"/>
                                          </p:val>
                                        </p:tav>
                                        <p:tav tm="100000">
                                          <p:val>
                                            <p:strVal val="#ppt_x"/>
                                          </p:val>
                                        </p:tav>
                                      </p:tavLst>
                                    </p:anim>
                                    <p:anim calcmode="lin" valueType="num">
                                      <p:cBhvr additive="base">
                                        <p:cTn id="93" dur="500" fill="hold"/>
                                        <p:tgtEl>
                                          <p:spTgt spid="40"/>
                                        </p:tgtEl>
                                        <p:attrNameLst>
                                          <p:attrName>ppt_y</p:attrName>
                                        </p:attrNameLst>
                                      </p:cBhvr>
                                      <p:tavLst>
                                        <p:tav tm="0">
                                          <p:val>
                                            <p:strVal val="0-#ppt_h/2"/>
                                          </p:val>
                                        </p:tav>
                                        <p:tav tm="100000">
                                          <p:val>
                                            <p:strVal val="#ppt_y"/>
                                          </p:val>
                                        </p:tav>
                                      </p:tavLst>
                                    </p:anim>
                                  </p:childTnLst>
                                </p:cTn>
                              </p:par>
                            </p:childTnLst>
                          </p:cTn>
                        </p:par>
                        <p:par>
                          <p:cTn id="94" fill="hold">
                            <p:stCondLst>
                              <p:cond delay="3000"/>
                            </p:stCondLst>
                            <p:childTnLst>
                              <p:par>
                                <p:cTn id="95" presetID="2" presetClass="entr" presetSubtype="1" fill="hold" grpId="0" nodeType="after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fill="hold"/>
                                        <p:tgtEl>
                                          <p:spTgt spid="41"/>
                                        </p:tgtEl>
                                        <p:attrNameLst>
                                          <p:attrName>ppt_x</p:attrName>
                                        </p:attrNameLst>
                                      </p:cBhvr>
                                      <p:tavLst>
                                        <p:tav tm="0">
                                          <p:val>
                                            <p:strVal val="#ppt_x"/>
                                          </p:val>
                                        </p:tav>
                                        <p:tav tm="100000">
                                          <p:val>
                                            <p:strVal val="#ppt_x"/>
                                          </p:val>
                                        </p:tav>
                                      </p:tavLst>
                                    </p:anim>
                                    <p:anim calcmode="lin" valueType="num">
                                      <p:cBhvr additive="base">
                                        <p:cTn id="98" dur="500" fill="hold"/>
                                        <p:tgtEl>
                                          <p:spTgt spid="41"/>
                                        </p:tgtEl>
                                        <p:attrNameLst>
                                          <p:attrName>ppt_y</p:attrName>
                                        </p:attrNameLst>
                                      </p:cBhvr>
                                      <p:tavLst>
                                        <p:tav tm="0">
                                          <p:val>
                                            <p:strVal val="0-#ppt_h/2"/>
                                          </p:val>
                                        </p:tav>
                                        <p:tav tm="100000">
                                          <p:val>
                                            <p:strVal val="#ppt_y"/>
                                          </p:val>
                                        </p:tav>
                                      </p:tavLst>
                                    </p:anim>
                                  </p:childTnLst>
                                </p:cTn>
                              </p:par>
                            </p:childTnLst>
                          </p:cTn>
                        </p:par>
                        <p:par>
                          <p:cTn id="99" fill="hold">
                            <p:stCondLst>
                              <p:cond delay="3500"/>
                            </p:stCondLst>
                            <p:childTnLst>
                              <p:par>
                                <p:cTn id="100" presetID="2" presetClass="entr" presetSubtype="1" fill="hold" grpId="0" nodeType="afterEffect">
                                  <p:stCondLst>
                                    <p:cond delay="0"/>
                                  </p:stCondLst>
                                  <p:childTnLst>
                                    <p:set>
                                      <p:cBhvr>
                                        <p:cTn id="101" dur="1" fill="hold">
                                          <p:stCondLst>
                                            <p:cond delay="0"/>
                                          </p:stCondLst>
                                        </p:cTn>
                                        <p:tgtEl>
                                          <p:spTgt spid="42"/>
                                        </p:tgtEl>
                                        <p:attrNameLst>
                                          <p:attrName>style.visibility</p:attrName>
                                        </p:attrNameLst>
                                      </p:cBhvr>
                                      <p:to>
                                        <p:strVal val="visible"/>
                                      </p:to>
                                    </p:set>
                                    <p:anim calcmode="lin" valueType="num">
                                      <p:cBhvr additive="base">
                                        <p:cTn id="102" dur="500" fill="hold"/>
                                        <p:tgtEl>
                                          <p:spTgt spid="42"/>
                                        </p:tgtEl>
                                        <p:attrNameLst>
                                          <p:attrName>ppt_x</p:attrName>
                                        </p:attrNameLst>
                                      </p:cBhvr>
                                      <p:tavLst>
                                        <p:tav tm="0">
                                          <p:val>
                                            <p:strVal val="#ppt_x"/>
                                          </p:val>
                                        </p:tav>
                                        <p:tav tm="100000">
                                          <p:val>
                                            <p:strVal val="#ppt_x"/>
                                          </p:val>
                                        </p:tav>
                                      </p:tavLst>
                                    </p:anim>
                                    <p:anim calcmode="lin" valueType="num">
                                      <p:cBhvr additive="base">
                                        <p:cTn id="103" dur="500" fill="hold"/>
                                        <p:tgtEl>
                                          <p:spTgt spid="42"/>
                                        </p:tgtEl>
                                        <p:attrNameLst>
                                          <p:attrName>ppt_y</p:attrName>
                                        </p:attrNameLst>
                                      </p:cBhvr>
                                      <p:tavLst>
                                        <p:tav tm="0">
                                          <p:val>
                                            <p:strVal val="0-#ppt_h/2"/>
                                          </p:val>
                                        </p:tav>
                                        <p:tav tm="100000">
                                          <p:val>
                                            <p:strVal val="#ppt_y"/>
                                          </p:val>
                                        </p:tav>
                                      </p:tavLst>
                                    </p:anim>
                                  </p:childTnLst>
                                </p:cTn>
                              </p:par>
                            </p:childTnLst>
                          </p:cTn>
                        </p:par>
                        <p:par>
                          <p:cTn id="104" fill="hold">
                            <p:stCondLst>
                              <p:cond delay="4000"/>
                            </p:stCondLst>
                            <p:childTnLst>
                              <p:par>
                                <p:cTn id="105" presetID="2" presetClass="entr" presetSubtype="1" fill="hold" grpId="0" nodeType="afterEffect">
                                  <p:stCondLst>
                                    <p:cond delay="0"/>
                                  </p:stCondLst>
                                  <p:childTnLst>
                                    <p:set>
                                      <p:cBhvr>
                                        <p:cTn id="106" dur="1" fill="hold">
                                          <p:stCondLst>
                                            <p:cond delay="0"/>
                                          </p:stCondLst>
                                        </p:cTn>
                                        <p:tgtEl>
                                          <p:spTgt spid="47"/>
                                        </p:tgtEl>
                                        <p:attrNameLst>
                                          <p:attrName>style.visibility</p:attrName>
                                        </p:attrNameLst>
                                      </p:cBhvr>
                                      <p:to>
                                        <p:strVal val="visible"/>
                                      </p:to>
                                    </p:set>
                                    <p:anim calcmode="lin" valueType="num">
                                      <p:cBhvr additive="base">
                                        <p:cTn id="107" dur="500" fill="hold"/>
                                        <p:tgtEl>
                                          <p:spTgt spid="47"/>
                                        </p:tgtEl>
                                        <p:attrNameLst>
                                          <p:attrName>ppt_x</p:attrName>
                                        </p:attrNameLst>
                                      </p:cBhvr>
                                      <p:tavLst>
                                        <p:tav tm="0">
                                          <p:val>
                                            <p:strVal val="#ppt_x"/>
                                          </p:val>
                                        </p:tav>
                                        <p:tav tm="100000">
                                          <p:val>
                                            <p:strVal val="#ppt_x"/>
                                          </p:val>
                                        </p:tav>
                                      </p:tavLst>
                                    </p:anim>
                                    <p:anim calcmode="lin" valueType="num">
                                      <p:cBhvr additive="base">
                                        <p:cTn id="108"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9" grpId="0" animBg="1"/>
      <p:bldP spid="43" grpId="0" animBg="1"/>
      <p:bldP spid="45" grpId="0" animBg="1"/>
      <p:bldP spid="51" grpId="0" animBg="1"/>
      <p:bldP spid="53" grpId="0" animBg="1"/>
      <p:bldP spid="55" grpId="0" animBg="1"/>
      <p:bldP spid="57" grpId="0" animBg="1"/>
      <p:bldP spid="59" grpId="0" animBg="1"/>
      <p:bldP spid="61" grpId="0" animBg="1"/>
      <p:bldP spid="63" grpId="0" animBg="1"/>
      <p:bldP spid="65" grpId="0" animBg="1"/>
      <p:bldP spid="39" grpId="0" animBg="1"/>
      <p:bldP spid="40" grpId="0" animBg="1"/>
      <p:bldP spid="41" grpId="0" animBg="1"/>
      <p:bldP spid="42" grpId="0" animBg="1"/>
      <p:bldP spid="4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6089"/>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832" y="1133688"/>
            <a:ext cx="5030840" cy="4709721"/>
          </a:xfrm>
          <a:prstGeom prst="rect">
            <a:avLst/>
          </a:prstGeom>
        </p:spPr>
      </p:pic>
      <p:sp>
        <p:nvSpPr>
          <p:cNvPr id="5" name="矩形 4"/>
          <p:cNvSpPr/>
          <p:nvPr/>
        </p:nvSpPr>
        <p:spPr>
          <a:xfrm>
            <a:off x="5753306" y="2304427"/>
            <a:ext cx="2203938" cy="365760"/>
          </a:xfrm>
          <a:prstGeom prst="rect">
            <a:avLst/>
          </a:prstGeom>
          <a:solidFill>
            <a:srgbClr val="0058A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lumMod val="95000"/>
                  </a:schemeClr>
                </a:solidFill>
                <a:latin typeface="+mj-lt"/>
              </a:rPr>
              <a:t>北京</a:t>
            </a:r>
          </a:p>
        </p:txBody>
      </p:sp>
      <p:sp>
        <p:nvSpPr>
          <p:cNvPr id="8" name="矩形 7"/>
          <p:cNvSpPr/>
          <p:nvPr/>
        </p:nvSpPr>
        <p:spPr>
          <a:xfrm>
            <a:off x="5753305" y="2835451"/>
            <a:ext cx="1106656" cy="365760"/>
          </a:xfrm>
          <a:prstGeom prst="rect">
            <a:avLst/>
          </a:prstGeom>
          <a:solidFill>
            <a:srgbClr val="00A1D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思源黑体 CN Light" panose="020B0300000000000000" pitchFamily="34" charset="-122"/>
                <a:ea typeface="思源黑体 CN Light" panose="020B0300000000000000" pitchFamily="34" charset="-122"/>
              </a:rPr>
              <a:t>上海</a:t>
            </a:r>
          </a:p>
        </p:txBody>
      </p:sp>
      <p:sp>
        <p:nvSpPr>
          <p:cNvPr id="9" name="矩形 8"/>
          <p:cNvSpPr/>
          <p:nvPr/>
        </p:nvSpPr>
        <p:spPr>
          <a:xfrm>
            <a:off x="5753305" y="3380855"/>
            <a:ext cx="4117144" cy="365760"/>
          </a:xfrm>
          <a:prstGeom prst="rect">
            <a:avLst/>
          </a:prstGeom>
          <a:solidFill>
            <a:srgbClr val="002F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思源黑体 CN Light" panose="020B0300000000000000" pitchFamily="34" charset="-122"/>
                <a:ea typeface="思源黑体 CN Light" panose="020B0300000000000000" pitchFamily="34" charset="-122"/>
              </a:rPr>
              <a:t>深圳</a:t>
            </a:r>
          </a:p>
        </p:txBody>
      </p:sp>
      <p:sp>
        <p:nvSpPr>
          <p:cNvPr id="10" name="矩形 9"/>
          <p:cNvSpPr/>
          <p:nvPr/>
        </p:nvSpPr>
        <p:spPr>
          <a:xfrm>
            <a:off x="5753306" y="3960919"/>
            <a:ext cx="2203938" cy="365760"/>
          </a:xfrm>
          <a:prstGeom prst="rect">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思源黑体 CN Light" panose="020B0300000000000000" pitchFamily="34" charset="-122"/>
                <a:ea typeface="思源黑体 CN Light" panose="020B0300000000000000" pitchFamily="34" charset="-122"/>
              </a:rPr>
              <a:t>广州</a:t>
            </a:r>
          </a:p>
        </p:txBody>
      </p:sp>
      <p:sp>
        <p:nvSpPr>
          <p:cNvPr id="11" name="文本框 10"/>
          <p:cNvSpPr txBox="1"/>
          <p:nvPr/>
        </p:nvSpPr>
        <p:spPr>
          <a:xfrm>
            <a:off x="8182326" y="2297025"/>
            <a:ext cx="1055077" cy="400110"/>
          </a:xfrm>
          <a:prstGeom prst="rect">
            <a:avLst/>
          </a:prstGeom>
          <a:noFill/>
        </p:spPr>
        <p:txBody>
          <a:bodyPr wrap="square" rtlCol="0">
            <a:spAutoFit/>
          </a:bodyPr>
          <a:lstStyle/>
          <a:p>
            <a:r>
              <a:rPr lang="en-US" altLang="zh-CN"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20%</a:t>
            </a:r>
            <a:endParaRPr lang="zh-CN" altLang="en-US"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7127249" y="2794688"/>
            <a:ext cx="1055077" cy="400110"/>
          </a:xfrm>
          <a:prstGeom prst="rect">
            <a:avLst/>
          </a:prstGeom>
          <a:noFill/>
        </p:spPr>
        <p:txBody>
          <a:bodyPr wrap="square" rtlCol="0">
            <a:spAutoFit/>
          </a:bodyPr>
          <a:lstStyle/>
          <a:p>
            <a:r>
              <a:rPr lang="en-US" altLang="zh-CN"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10%</a:t>
            </a:r>
            <a:endParaRPr lang="zh-CN" altLang="en-US"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文本框 12"/>
          <p:cNvSpPr txBox="1"/>
          <p:nvPr/>
        </p:nvSpPr>
        <p:spPr>
          <a:xfrm>
            <a:off x="10079120" y="3332902"/>
            <a:ext cx="1055077" cy="400110"/>
          </a:xfrm>
          <a:prstGeom prst="rect">
            <a:avLst/>
          </a:prstGeom>
          <a:noFill/>
        </p:spPr>
        <p:txBody>
          <a:bodyPr wrap="square" rtlCol="0">
            <a:spAutoFit/>
          </a:bodyPr>
          <a:lstStyle/>
          <a:p>
            <a:r>
              <a:rPr lang="en-US" altLang="zh-CN"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50%</a:t>
            </a:r>
            <a:endParaRPr lang="zh-CN" altLang="en-US"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8182325" y="3926259"/>
            <a:ext cx="1055077" cy="400110"/>
          </a:xfrm>
          <a:prstGeom prst="rect">
            <a:avLst/>
          </a:prstGeom>
          <a:noFill/>
        </p:spPr>
        <p:txBody>
          <a:bodyPr wrap="square" rtlCol="0">
            <a:spAutoFit/>
          </a:bodyPr>
          <a:lstStyle/>
          <a:p>
            <a:r>
              <a:rPr lang="en-US" altLang="zh-CN"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20%</a:t>
            </a:r>
            <a:endParaRPr lang="zh-CN" altLang="en-US" sz="20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b="6181"/>
          <a:stretch/>
        </p:blipFill>
        <p:spPr>
          <a:xfrm>
            <a:off x="5642989" y="4618090"/>
            <a:ext cx="2539336" cy="1712775"/>
          </a:xfrm>
          <a:prstGeom prst="roundRect">
            <a:avLst/>
          </a:prstGeom>
          <a:ln w="38100">
            <a:solidFill>
              <a:srgbClr val="002F60"/>
            </a:solidFill>
          </a:ln>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3936" y="4639783"/>
            <a:ext cx="2535386" cy="1691082"/>
          </a:xfrm>
          <a:prstGeom prst="roundRect">
            <a:avLst/>
          </a:prstGeom>
          <a:ln w="38100">
            <a:solidFill>
              <a:srgbClr val="002F60"/>
            </a:solidFill>
          </a:ln>
        </p:spPr>
      </p:pic>
      <p:sp>
        <p:nvSpPr>
          <p:cNvPr id="22" name="矩形 21"/>
          <p:cNvSpPr/>
          <p:nvPr/>
        </p:nvSpPr>
        <p:spPr>
          <a:xfrm>
            <a:off x="5654504" y="1103274"/>
            <a:ext cx="5593563" cy="1028487"/>
          </a:xfrm>
          <a:prstGeom prst="rect">
            <a:avLst/>
          </a:prstGeom>
        </p:spPr>
        <p:txBody>
          <a:bodyPr wrap="square">
            <a:spAutoFit/>
          </a:bodyPr>
          <a:lstStyle/>
          <a:p>
            <a:pP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a:t>
            </a:r>
          </a:p>
        </p:txBody>
      </p:sp>
      <p:sp>
        <p:nvSpPr>
          <p:cNvPr id="23" name="文本框 22"/>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24" name="图片 23"/>
          <p:cNvPicPr>
            <a:picLocks noChangeAspect="1"/>
          </p:cNvPicPr>
          <p:nvPr/>
        </p:nvPicPr>
        <p:blipFill rotWithShape="1">
          <a:blip r:embed="rId6">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25" name="矩形 24"/>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88510236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200" fill="hold"/>
                                        <p:tgtEl>
                                          <p:spTgt spid="13"/>
                                        </p:tgtEl>
                                        <p:attrNameLst>
                                          <p:attrName>ppt_x</p:attrName>
                                        </p:attrNameLst>
                                      </p:cBhvr>
                                      <p:tavLst>
                                        <p:tav tm="0">
                                          <p:val>
                                            <p:strVal val="#ppt_x"/>
                                          </p:val>
                                        </p:tav>
                                        <p:tav tm="100000">
                                          <p:val>
                                            <p:strVal val="#ppt_x"/>
                                          </p:val>
                                        </p:tav>
                                      </p:tavLst>
                                    </p:anim>
                                    <p:anim calcmode="lin" valueType="num">
                                      <p:cBhvr additive="base">
                                        <p:cTn id="34" dur="20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00" fill="hold"/>
                                        <p:tgtEl>
                                          <p:spTgt spid="14"/>
                                        </p:tgtEl>
                                        <p:attrNameLst>
                                          <p:attrName>ppt_x</p:attrName>
                                        </p:attrNameLst>
                                      </p:cBhvr>
                                      <p:tavLst>
                                        <p:tav tm="0">
                                          <p:val>
                                            <p:strVal val="#ppt_x"/>
                                          </p:val>
                                        </p:tav>
                                        <p:tav tm="100000">
                                          <p:val>
                                            <p:strVal val="#ppt_x"/>
                                          </p:val>
                                        </p:tav>
                                      </p:tavLst>
                                    </p:anim>
                                    <p:anim calcmode="lin" valueType="num">
                                      <p:cBhvr additive="base">
                                        <p:cTn id="43" dur="20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p:bldP spid="12" grpId="0"/>
      <p:bldP spid="13" grpId="0"/>
      <p:bldP spid="14"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151972" y="2876653"/>
            <a:ext cx="7888055" cy="1618164"/>
          </a:xfrm>
          <a:custGeom>
            <a:avLst/>
            <a:gdLst>
              <a:gd name="connsiteX0" fmla="*/ 0 w 6332000"/>
              <a:gd name="connsiteY0" fmla="*/ 1589970 h 1809211"/>
              <a:gd name="connsiteX1" fmla="*/ 1688123 w 6332000"/>
              <a:gd name="connsiteY1" fmla="*/ 321 h 1809211"/>
              <a:gd name="connsiteX2" fmla="*/ 3221502 w 6332000"/>
              <a:gd name="connsiteY2" fmla="*/ 1702512 h 1809211"/>
              <a:gd name="connsiteX3" fmla="*/ 4825219 w 6332000"/>
              <a:gd name="connsiteY3" fmla="*/ 112862 h 1809211"/>
              <a:gd name="connsiteX4" fmla="*/ 6203852 w 6332000"/>
              <a:gd name="connsiteY4" fmla="*/ 1660308 h 1809211"/>
              <a:gd name="connsiteX5" fmla="*/ 6189785 w 6332000"/>
              <a:gd name="connsiteY5" fmla="*/ 1660308 h 180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2000" h="1809211">
                <a:moveTo>
                  <a:pt x="0" y="1589970"/>
                </a:moveTo>
                <a:cubicBezTo>
                  <a:pt x="575603" y="785767"/>
                  <a:pt x="1151206" y="-18436"/>
                  <a:pt x="1688123" y="321"/>
                </a:cubicBezTo>
                <a:cubicBezTo>
                  <a:pt x="2225040" y="19078"/>
                  <a:pt x="2698653" y="1683755"/>
                  <a:pt x="3221502" y="1702512"/>
                </a:cubicBezTo>
                <a:cubicBezTo>
                  <a:pt x="3744351" y="1721269"/>
                  <a:pt x="4328161" y="119896"/>
                  <a:pt x="4825219" y="112862"/>
                </a:cubicBezTo>
                <a:cubicBezTo>
                  <a:pt x="5322277" y="105828"/>
                  <a:pt x="5976424" y="1402400"/>
                  <a:pt x="6203852" y="1660308"/>
                </a:cubicBezTo>
                <a:cubicBezTo>
                  <a:pt x="6431280" y="1918216"/>
                  <a:pt x="6310532" y="1789262"/>
                  <a:pt x="6189785" y="1660308"/>
                </a:cubicBezTo>
              </a:path>
            </a:pathLst>
          </a:cu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432755" y="3981346"/>
            <a:ext cx="1026941" cy="1026941"/>
          </a:xfrm>
          <a:prstGeom prst="diamond">
            <a:avLst/>
          </a:prstGeom>
          <a:solidFill>
            <a:srgbClr val="002F6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1</a:t>
            </a:r>
            <a:endParaRPr lang="zh-CN" altLang="en-US"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5" name="菱形 14"/>
          <p:cNvSpPr/>
          <p:nvPr/>
        </p:nvSpPr>
        <p:spPr>
          <a:xfrm>
            <a:off x="5751534" y="3981346"/>
            <a:ext cx="1026941" cy="1026941"/>
          </a:xfrm>
          <a:prstGeom prst="diamond">
            <a:avLst/>
          </a:prstGeom>
          <a:solidFill>
            <a:srgbClr val="002F6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3</a:t>
            </a:r>
            <a:endParaRPr lang="zh-CN" altLang="en-US"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6" name="菱形 15"/>
          <p:cNvSpPr/>
          <p:nvPr/>
        </p:nvSpPr>
        <p:spPr>
          <a:xfrm>
            <a:off x="9671926" y="3981346"/>
            <a:ext cx="1026941" cy="1026941"/>
          </a:xfrm>
          <a:prstGeom prst="diamond">
            <a:avLst/>
          </a:prstGeom>
          <a:solidFill>
            <a:srgbClr val="002F6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5</a:t>
            </a:r>
            <a:endParaRPr lang="zh-CN" altLang="en-US"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7" name="菱形 16"/>
          <p:cNvSpPr/>
          <p:nvPr/>
        </p:nvSpPr>
        <p:spPr>
          <a:xfrm>
            <a:off x="3583168" y="2185093"/>
            <a:ext cx="1026941" cy="1026941"/>
          </a:xfrm>
          <a:prstGeom prst="diamond">
            <a:avLst/>
          </a:prstGeom>
          <a:solidFill>
            <a:srgbClr val="04B19A"/>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a:t>
            </a:r>
            <a:endParaRPr lang="zh-CN" altLang="en-US"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8" name="菱形 17"/>
          <p:cNvSpPr/>
          <p:nvPr/>
        </p:nvSpPr>
        <p:spPr>
          <a:xfrm>
            <a:off x="7853292" y="2171126"/>
            <a:ext cx="1026941" cy="1026941"/>
          </a:xfrm>
          <a:prstGeom prst="diamond">
            <a:avLst/>
          </a:prstGeom>
          <a:solidFill>
            <a:srgbClr val="04B19A"/>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4</a:t>
            </a:r>
            <a:endParaRPr lang="zh-CN" altLang="en-US" sz="28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9" name="矩形 18"/>
          <p:cNvSpPr/>
          <p:nvPr/>
        </p:nvSpPr>
        <p:spPr>
          <a:xfrm>
            <a:off x="744032" y="2544903"/>
            <a:ext cx="2513015" cy="977191"/>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8" name="矩形 27"/>
          <p:cNvSpPr/>
          <p:nvPr/>
        </p:nvSpPr>
        <p:spPr>
          <a:xfrm>
            <a:off x="2840132" y="3774361"/>
            <a:ext cx="2513015" cy="977191"/>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9" name="矩形 28"/>
          <p:cNvSpPr/>
          <p:nvPr/>
        </p:nvSpPr>
        <p:spPr>
          <a:xfrm>
            <a:off x="4975193" y="2544903"/>
            <a:ext cx="2513015" cy="977191"/>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0" name="矩形 29"/>
          <p:cNvSpPr/>
          <p:nvPr/>
        </p:nvSpPr>
        <p:spPr>
          <a:xfrm>
            <a:off x="9049233" y="2544903"/>
            <a:ext cx="2513015" cy="977191"/>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1" name="矩形 30"/>
          <p:cNvSpPr/>
          <p:nvPr/>
        </p:nvSpPr>
        <p:spPr>
          <a:xfrm>
            <a:off x="6961197" y="3778269"/>
            <a:ext cx="2513015" cy="977191"/>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2" name="文本框 31"/>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4" name="矩形 33"/>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1453214385"/>
      </p:ext>
    </p:extLst>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500"/>
                            </p:stCondLst>
                            <p:childTnLst>
                              <p:par>
                                <p:cTn id="40" presetID="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3000"/>
                            </p:stCondLst>
                            <p:childTnLst>
                              <p:par>
                                <p:cTn id="45" presetID="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1"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ppt_x"/>
                                          </p:val>
                                        </p:tav>
                                        <p:tav tm="100000">
                                          <p:val>
                                            <p:strVal val="#ppt_x"/>
                                          </p:val>
                                        </p:tav>
                                      </p:tavLst>
                                    </p:anim>
                                    <p:anim calcmode="lin" valueType="num">
                                      <p:cBhvr additive="base">
                                        <p:cTn id="58" dur="500" fill="hold"/>
                                        <p:tgtEl>
                                          <p:spTgt spid="30"/>
                                        </p:tgtEl>
                                        <p:attrNameLst>
                                          <p:attrName>ppt_y</p:attrName>
                                        </p:attrNameLst>
                                      </p:cBhvr>
                                      <p:tavLst>
                                        <p:tav tm="0">
                                          <p:val>
                                            <p:strVal val="0-#ppt_h/2"/>
                                          </p:val>
                                        </p:tav>
                                        <p:tav tm="100000">
                                          <p:val>
                                            <p:strVal val="#ppt_y"/>
                                          </p:val>
                                        </p:tav>
                                      </p:tavLst>
                                    </p:anim>
                                  </p:childTnLst>
                                </p:cTn>
                              </p:par>
                            </p:childTnLst>
                          </p:cTn>
                        </p:par>
                        <p:par>
                          <p:cTn id="59" fill="hold">
                            <p:stCondLst>
                              <p:cond delay="4500"/>
                            </p:stCondLst>
                            <p:childTnLst>
                              <p:par>
                                <p:cTn id="60" presetID="2" presetClass="entr" presetSubtype="1"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animBg="1"/>
      <p:bldP spid="16" grpId="0" animBg="1"/>
      <p:bldP spid="17" grpId="0" animBg="1"/>
      <p:bldP spid="18" grpId="0" animBg="1"/>
      <p:bldP spid="19"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26"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0763" r="19956"/>
          <a:stretch/>
        </p:blipFill>
        <p:spPr>
          <a:xfrm>
            <a:off x="1187171" y="1218914"/>
            <a:ext cx="2150887" cy="2511749"/>
          </a:xfrm>
          <a:prstGeom prst="roundRect">
            <a:avLst/>
          </a:prstGeom>
          <a:ln w="57150">
            <a:solidFill>
              <a:schemeClr val="bg1">
                <a:lumMod val="95000"/>
              </a:schemeClr>
            </a:solidFill>
          </a:ln>
          <a:effectLst>
            <a:outerShdw blurRad="558800" dist="127000" dir="2700000" algn="tl" rotWithShape="0">
              <a:prstClr val="black">
                <a:alpha val="40000"/>
              </a:prstClr>
            </a:outerShdw>
          </a:effectLst>
        </p:spPr>
      </p:pic>
      <p:sp>
        <p:nvSpPr>
          <p:cNvPr id="7" name="矩形 6"/>
          <p:cNvSpPr/>
          <p:nvPr/>
        </p:nvSpPr>
        <p:spPr>
          <a:xfrm>
            <a:off x="1247578" y="3986023"/>
            <a:ext cx="1996740" cy="145721"/>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V="1">
            <a:off x="2131745" y="4058883"/>
            <a:ext cx="261741" cy="295306"/>
          </a:xfrm>
          <a:prstGeom prst="triangl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4" cstate="print">
            <a:extLst>
              <a:ext uri="{28A0092B-C50C-407E-A947-70E740481C1C}">
                <a14:useLocalDpi xmlns:a14="http://schemas.microsoft.com/office/drawing/2010/main" val="0"/>
              </a:ext>
            </a:extLst>
          </a:blip>
          <a:srcRect l="20622" r="22019"/>
          <a:stretch/>
        </p:blipFill>
        <p:spPr>
          <a:xfrm>
            <a:off x="3786381" y="1216917"/>
            <a:ext cx="2098774" cy="2548888"/>
          </a:xfrm>
          <a:prstGeom prst="roundRect">
            <a:avLst/>
          </a:prstGeom>
          <a:ln w="57150">
            <a:solidFill>
              <a:schemeClr val="bg1">
                <a:lumMod val="95000"/>
              </a:schemeClr>
            </a:solidFill>
          </a:ln>
          <a:effectLst>
            <a:outerShdw blurRad="558800" dist="127000" dir="2700000" algn="tl" rotWithShape="0">
              <a:prstClr val="black">
                <a:alpha val="40000"/>
              </a:prstClr>
            </a:outerShdw>
          </a:effectLst>
        </p:spPr>
      </p:pic>
      <p:sp>
        <p:nvSpPr>
          <p:cNvPr id="31" name="矩形 30"/>
          <p:cNvSpPr/>
          <p:nvPr/>
        </p:nvSpPr>
        <p:spPr>
          <a:xfrm>
            <a:off x="3857678" y="3986022"/>
            <a:ext cx="1996740" cy="145721"/>
          </a:xfrm>
          <a:prstGeom prst="rect">
            <a:avLst/>
          </a:prstGeom>
          <a:solidFill>
            <a:srgbClr val="005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flipV="1">
            <a:off x="4754619" y="4058882"/>
            <a:ext cx="230167" cy="288190"/>
          </a:xfrm>
          <a:prstGeom prst="triangle">
            <a:avLst/>
          </a:prstGeom>
          <a:solidFill>
            <a:srgbClr val="005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rotWithShape="1">
          <a:blip r:embed="rId5" cstate="print">
            <a:extLst>
              <a:ext uri="{28A0092B-C50C-407E-A947-70E740481C1C}">
                <a14:useLocalDpi xmlns:a14="http://schemas.microsoft.com/office/drawing/2010/main" val="0"/>
              </a:ext>
            </a:extLst>
          </a:blip>
          <a:srcRect l="13137" r="26475"/>
          <a:stretch/>
        </p:blipFill>
        <p:spPr>
          <a:xfrm>
            <a:off x="6367863" y="1225659"/>
            <a:ext cx="2119757" cy="2505004"/>
          </a:xfrm>
          <a:prstGeom prst="roundRect">
            <a:avLst/>
          </a:prstGeom>
          <a:ln w="57150">
            <a:solidFill>
              <a:schemeClr val="bg1">
                <a:lumMod val="95000"/>
              </a:schemeClr>
            </a:solidFill>
          </a:ln>
          <a:effectLst>
            <a:outerShdw blurRad="558800" dist="127000" dir="2700000" algn="tl" rotWithShape="0">
              <a:prstClr val="black">
                <a:alpha val="40000"/>
              </a:prstClr>
            </a:outerShdw>
          </a:effectLst>
        </p:spPr>
      </p:pic>
      <p:sp>
        <p:nvSpPr>
          <p:cNvPr id="35" name="矩形 34"/>
          <p:cNvSpPr/>
          <p:nvPr/>
        </p:nvSpPr>
        <p:spPr>
          <a:xfrm>
            <a:off x="6448881" y="3992261"/>
            <a:ext cx="1996740" cy="145721"/>
          </a:xfrm>
          <a:prstGeom prst="rect">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flipV="1">
            <a:off x="7348440" y="4126027"/>
            <a:ext cx="208247" cy="252073"/>
          </a:xfrm>
          <a:prstGeom prst="triangle">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rotWithShape="1">
          <a:blip r:embed="rId6" cstate="print">
            <a:extLst>
              <a:ext uri="{28A0092B-C50C-407E-A947-70E740481C1C}">
                <a14:useLocalDpi xmlns:a14="http://schemas.microsoft.com/office/drawing/2010/main" val="0"/>
              </a:ext>
            </a:extLst>
          </a:blip>
          <a:srcRect l="14999" r="22179"/>
          <a:stretch/>
        </p:blipFill>
        <p:spPr>
          <a:xfrm>
            <a:off x="9014585" y="1225659"/>
            <a:ext cx="2101758" cy="2505004"/>
          </a:xfrm>
          <a:prstGeom prst="roundRect">
            <a:avLst/>
          </a:prstGeom>
          <a:ln w="57150">
            <a:solidFill>
              <a:schemeClr val="bg1">
                <a:lumMod val="95000"/>
              </a:schemeClr>
            </a:solidFill>
          </a:ln>
          <a:effectLst>
            <a:outerShdw blurRad="558800" dist="127000" dir="2700000" algn="tl" rotWithShape="0">
              <a:prstClr val="black">
                <a:alpha val="40000"/>
              </a:prstClr>
            </a:outerShdw>
          </a:effectLst>
        </p:spPr>
      </p:pic>
      <p:sp>
        <p:nvSpPr>
          <p:cNvPr id="39" name="矩形 38"/>
          <p:cNvSpPr/>
          <p:nvPr/>
        </p:nvSpPr>
        <p:spPr>
          <a:xfrm>
            <a:off x="9058981" y="3975186"/>
            <a:ext cx="1996740" cy="14572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flipV="1">
            <a:off x="9953227" y="4093008"/>
            <a:ext cx="208247" cy="252073"/>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986631" y="4613512"/>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6" name="矩形 25"/>
          <p:cNvSpPr/>
          <p:nvPr/>
        </p:nvSpPr>
        <p:spPr>
          <a:xfrm>
            <a:off x="3596607" y="4613511"/>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7" name="矩形 26"/>
          <p:cNvSpPr/>
          <p:nvPr/>
        </p:nvSpPr>
        <p:spPr>
          <a:xfrm>
            <a:off x="6154646" y="4613511"/>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8" name="矩形 27"/>
          <p:cNvSpPr/>
          <p:nvPr/>
        </p:nvSpPr>
        <p:spPr>
          <a:xfrm>
            <a:off x="8784255" y="4613510"/>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9" name="文本框 28"/>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3" name="图片 32"/>
          <p:cNvPicPr>
            <a:picLocks noChangeAspect="1"/>
          </p:cNvPicPr>
          <p:nvPr/>
        </p:nvPicPr>
        <p:blipFill rotWithShape="1">
          <a:blip r:embed="rId7">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7" name="矩形 36"/>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12425828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ppt_x"/>
                                          </p:val>
                                        </p:tav>
                                        <p:tav tm="100000">
                                          <p:val>
                                            <p:strVal val="#ppt_x"/>
                                          </p:val>
                                        </p:tav>
                                      </p:tavLst>
                                    </p:anim>
                                    <p:anim calcmode="lin" valueType="num">
                                      <p:cBhvr additive="base">
                                        <p:cTn id="21" dur="500" fill="hold"/>
                                        <p:tgtEl>
                                          <p:spTgt spid="44"/>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fill="hold"/>
                                        <p:tgtEl>
                                          <p:spTgt spid="31"/>
                                        </p:tgtEl>
                                        <p:attrNameLst>
                                          <p:attrName>ppt_x</p:attrName>
                                        </p:attrNameLst>
                                      </p:cBhvr>
                                      <p:tavLst>
                                        <p:tav tm="0">
                                          <p:val>
                                            <p:strVal val="#ppt_x"/>
                                          </p:val>
                                        </p:tav>
                                        <p:tav tm="100000">
                                          <p:val>
                                            <p:strVal val="#ppt_x"/>
                                          </p:val>
                                        </p:tav>
                                      </p:tavLst>
                                    </p:anim>
                                    <p:anim calcmode="lin" valueType="num">
                                      <p:cBhvr additive="base">
                                        <p:cTn id="30" dur="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ppt_x"/>
                                          </p:val>
                                        </p:tav>
                                        <p:tav tm="100000">
                                          <p:val>
                                            <p:strVal val="#ppt_x"/>
                                          </p:val>
                                        </p:tav>
                                      </p:tavLst>
                                    </p:anim>
                                    <p:anim calcmode="lin" valueType="num">
                                      <p:cBhvr additive="base">
                                        <p:cTn id="34" dur="500" fill="hold"/>
                                        <p:tgtEl>
                                          <p:spTgt spid="32"/>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3000"/>
                            </p:stCondLst>
                            <p:childTnLst>
                              <p:par>
                                <p:cTn id="40" presetID="2" presetClass="entr" presetSubtype="4"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10" presetClass="entr" presetSubtype="0"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childTnLst>
                          </p:cTn>
                        </p:par>
                        <p:par>
                          <p:cTn id="52" fill="hold">
                            <p:stCondLst>
                              <p:cond delay="4000"/>
                            </p:stCondLst>
                            <p:childTnLst>
                              <p:par>
                                <p:cTn id="53" presetID="2" presetClass="entr" presetSubtype="4"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ppt_x"/>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ppt_x"/>
                                          </p:val>
                                        </p:tav>
                                        <p:tav tm="100000">
                                          <p:val>
                                            <p:strVal val="#ppt_x"/>
                                          </p:val>
                                        </p:tav>
                                      </p:tavLst>
                                    </p:anim>
                                    <p:anim calcmode="lin" valueType="num">
                                      <p:cBhvr additive="base">
                                        <p:cTn id="60" dur="500" fill="hold"/>
                                        <p:tgtEl>
                                          <p:spTgt spid="40"/>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 presetClass="entr" presetSubtype="4"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ppt_x"/>
                                          </p:val>
                                        </p:tav>
                                        <p:tav tm="100000">
                                          <p:val>
                                            <p:strVal val="#ppt_x"/>
                                          </p:val>
                                        </p:tav>
                                      </p:tavLst>
                                    </p:anim>
                                    <p:anim calcmode="lin" valueType="num">
                                      <p:cBhvr additive="base">
                                        <p:cTn id="65" dur="500" fill="hold"/>
                                        <p:tgtEl>
                                          <p:spTgt spid="26"/>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 presetClass="entr" presetSubtype="4"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ppt_x"/>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childTnLst>
                          </p:cTn>
                        </p:par>
                        <p:par>
                          <p:cTn id="71" fill="hold">
                            <p:stCondLst>
                              <p:cond delay="5500"/>
                            </p:stCondLst>
                            <p:childTnLst>
                              <p:par>
                                <p:cTn id="72" presetID="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1" grpId="0" animBg="1"/>
      <p:bldP spid="32" grpId="0" animBg="1"/>
      <p:bldP spid="35" grpId="0" animBg="1"/>
      <p:bldP spid="36" grpId="0" animBg="1"/>
      <p:bldP spid="39" grpId="0" animBg="1"/>
      <p:bldP spid="40" grpId="0" animBg="1"/>
      <p:bldP spid="44"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1102104" y="2233245"/>
            <a:ext cx="1800665" cy="1800665"/>
          </a:xfrm>
          <a:prstGeom prst="flowChartConnector">
            <a:avLst/>
          </a:prstGeom>
          <a:solidFill>
            <a:srgbClr val="002F6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zh-CN" altLang="en-US" sz="3200" dirty="0">
              <a:solidFill>
                <a:schemeClr val="bg1"/>
              </a:solidFill>
            </a:endParaRPr>
          </a:p>
        </p:txBody>
      </p:sp>
      <p:sp>
        <p:nvSpPr>
          <p:cNvPr id="12" name="流程图: 联系 11"/>
          <p:cNvSpPr/>
          <p:nvPr/>
        </p:nvSpPr>
        <p:spPr>
          <a:xfrm>
            <a:off x="2686930" y="2014023"/>
            <a:ext cx="2239108" cy="2239108"/>
          </a:xfrm>
          <a:prstGeom prst="flowChartConnector">
            <a:avLst/>
          </a:prstGeom>
          <a:blipFill>
            <a:blip r:embed="rId3"/>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4581378" y="1618957"/>
            <a:ext cx="3029243" cy="3029243"/>
          </a:xfrm>
          <a:prstGeom prst="flowChartConnector">
            <a:avLst/>
          </a:prstGeom>
          <a:solidFill>
            <a:srgbClr val="04B19A"/>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300"/>
              </a:lnSpc>
            </a:pP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1"/>
              </a:solidFill>
              <a:latin typeface="思源黑体 CN Regular" panose="020B0500000000000000" pitchFamily="34" charset="-122"/>
              <a:ea typeface="思源黑体 CN Regular" panose="020B0500000000000000" pitchFamily="34" charset="-122"/>
            </a:endParaRPr>
          </a:p>
        </p:txBody>
      </p:sp>
      <p:sp>
        <p:nvSpPr>
          <p:cNvPr id="14" name="流程图: 联系 13"/>
          <p:cNvSpPr/>
          <p:nvPr/>
        </p:nvSpPr>
        <p:spPr>
          <a:xfrm>
            <a:off x="7265961" y="2014025"/>
            <a:ext cx="2239108" cy="2239108"/>
          </a:xfrm>
          <a:prstGeom prst="flowChartConnector">
            <a:avLst/>
          </a:prstGeom>
          <a:blipFill>
            <a:blip r:embed="rId4"/>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联系 21"/>
          <p:cNvSpPr/>
          <p:nvPr/>
        </p:nvSpPr>
        <p:spPr>
          <a:xfrm>
            <a:off x="9289230" y="2363425"/>
            <a:ext cx="1800665" cy="1800665"/>
          </a:xfrm>
          <a:prstGeom prst="flowChartConnector">
            <a:avLst/>
          </a:prstGeom>
          <a:solidFill>
            <a:srgbClr val="002F6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思源黑体 CN Regular" panose="020B0500000000000000" pitchFamily="34" charset="-122"/>
                <a:ea typeface="思源黑体 CN Regular" panose="020B0500000000000000" pitchFamily="34" charset="-122"/>
              </a:rPr>
              <a:t>请输入您的说明性文字</a:t>
            </a:r>
            <a:endParaRPr lang="zh-CN" altLang="en-US" sz="3200" dirty="0">
              <a:solidFill>
                <a:schemeClr val="bg1"/>
              </a:solidFill>
            </a:endParaRPr>
          </a:p>
        </p:txBody>
      </p:sp>
      <p:sp>
        <p:nvSpPr>
          <p:cNvPr id="23" name="矩形 22"/>
          <p:cNvSpPr/>
          <p:nvPr/>
        </p:nvSpPr>
        <p:spPr>
          <a:xfrm>
            <a:off x="2532216" y="4692505"/>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4" name="矩形 23"/>
          <p:cNvSpPr/>
          <p:nvPr/>
        </p:nvSpPr>
        <p:spPr>
          <a:xfrm>
            <a:off x="7610621" y="4694009"/>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5" name="文本框 24"/>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26" name="图片 25"/>
          <p:cNvPicPr>
            <a:picLocks noChangeAspect="1"/>
          </p:cNvPicPr>
          <p:nvPr/>
        </p:nvPicPr>
        <p:blipFill rotWithShape="1">
          <a:blip r:embed="rId5">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27" name="矩形 26"/>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371640658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500"/>
                            </p:stCondLst>
                            <p:childTnLst>
                              <p:par>
                                <p:cTn id="35" presetID="2" presetClass="entr" presetSubtype="4"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21383" b="27848"/>
          <a:stretch/>
        </p:blipFill>
        <p:spPr>
          <a:xfrm>
            <a:off x="0" y="-1"/>
            <a:ext cx="12192000" cy="4642338"/>
          </a:xfrm>
          <a:prstGeom prst="rect">
            <a:avLst/>
          </a:prstGeom>
          <a:effectLst>
            <a:outerShdw blurRad="508000" dist="38100" dir="5400000" algn="t" rotWithShape="0">
              <a:prstClr val="black">
                <a:alpha val="40000"/>
              </a:prstClr>
            </a:outerShdw>
          </a:effectLst>
        </p:spPr>
      </p:pic>
      <p:sp>
        <p:nvSpPr>
          <p:cNvPr id="9" name="矩形 8"/>
          <p:cNvSpPr/>
          <p:nvPr/>
        </p:nvSpPr>
        <p:spPr>
          <a:xfrm>
            <a:off x="1486112" y="2785295"/>
            <a:ext cx="9224464" cy="2964873"/>
          </a:xfrm>
          <a:prstGeom prst="rect">
            <a:avLst/>
          </a:prstGeom>
          <a:solidFill>
            <a:schemeClr val="bg1">
              <a:alpha val="78000"/>
            </a:schemeClr>
          </a:solidFill>
          <a:ln>
            <a:noFill/>
          </a:ln>
          <a:effectLst>
            <a:outerShdw blurRad="50800" dist="50800" dir="5400000" algn="ctr" rotWithShape="0">
              <a:srgbClr val="000000">
                <a:alpha val="65000"/>
              </a:srgb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50498" y="2873966"/>
            <a:ext cx="9509759" cy="2787529"/>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4885" y="2976167"/>
            <a:ext cx="9795051" cy="2862672"/>
          </a:xfrm>
          <a:prstGeom prst="rect">
            <a:avLst/>
          </a:prstGeom>
          <a:solidFill>
            <a:schemeClr val="bg1">
              <a:lumMod val="95000"/>
            </a:schemeClr>
          </a:solidFill>
          <a:ln>
            <a:noFill/>
          </a:ln>
          <a:effectLst>
            <a:outerShdw blurRad="381000" dist="38100" dir="5400000" algn="t" rotWithShape="0">
              <a:prstClr val="black">
                <a:alpha val="40000"/>
              </a:prst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907321" y="3647796"/>
            <a:ext cx="1083212" cy="1083212"/>
          </a:xfrm>
          <a:prstGeom prst="ellipse">
            <a:avLst/>
          </a:prstGeom>
          <a:solidFill>
            <a:srgbClr val="002F6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3</a:t>
            </a:r>
            <a:endParaRPr lang="zh-CN" altLang="en-US" sz="3600" dirty="0">
              <a:latin typeface="思源黑体 CN Bold" panose="020B0800000000000000" pitchFamily="34" charset="-122"/>
              <a:ea typeface="思源黑体 CN Bold" panose="020B0800000000000000" pitchFamily="34" charset="-122"/>
            </a:endParaRPr>
          </a:p>
        </p:txBody>
      </p:sp>
      <p:sp>
        <p:nvSpPr>
          <p:cNvPr id="17" name="矩形 16"/>
          <p:cNvSpPr/>
          <p:nvPr/>
        </p:nvSpPr>
        <p:spPr>
          <a:xfrm>
            <a:off x="4780670" y="3706917"/>
            <a:ext cx="4656406" cy="979755"/>
          </a:xfrm>
          <a:prstGeom prst="rect">
            <a:avLst/>
          </a:prstGeom>
        </p:spPr>
        <p:txBody>
          <a:bodyPr wrap="square">
            <a:spAutoFit/>
          </a:bodyPr>
          <a:lstStyle/>
          <a:p>
            <a:r>
              <a:rPr lang="zh-CN" altLang="en-US" sz="3600" dirty="0">
                <a:solidFill>
                  <a:srgbClr val="002F60"/>
                </a:solidFill>
                <a:latin typeface="思源黑体 CN Bold" panose="020B0800000000000000" pitchFamily="34" charset="-122"/>
                <a:ea typeface="思源黑体 CN Bold" panose="020B0800000000000000" pitchFamily="34" charset="-122"/>
              </a:rPr>
              <a:t>请您输入第三节标题</a:t>
            </a:r>
            <a:endParaRPr lang="en-US" altLang="zh-CN" sz="4000" dirty="0">
              <a:solidFill>
                <a:srgbClr val="002F60"/>
              </a:solidFill>
              <a:latin typeface="思源黑体 CN Bold" panose="020B0800000000000000" pitchFamily="34" charset="-122"/>
              <a:ea typeface="思源黑体 CN Bold" panose="020B0800000000000000" pitchFamily="34" charset="-122"/>
            </a:endParaRPr>
          </a:p>
          <a:p>
            <a:pPr fontAlgn="t">
              <a:lnSpc>
                <a:spcPts val="2600"/>
              </a:lnSpc>
            </a:pPr>
            <a:r>
              <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Please Enter The Title Of Section 3</a:t>
            </a:r>
          </a:p>
        </p:txBody>
      </p:sp>
      <p:sp>
        <p:nvSpPr>
          <p:cNvPr id="19" name="弧形 18"/>
          <p:cNvSpPr/>
          <p:nvPr/>
        </p:nvSpPr>
        <p:spPr>
          <a:xfrm>
            <a:off x="3347164" y="3640842"/>
            <a:ext cx="666813" cy="680663"/>
          </a:xfrm>
          <a:prstGeom prst="arc">
            <a:avLst>
              <a:gd name="adj1" fmla="val 15961807"/>
              <a:gd name="adj2" fmla="val 21507636"/>
            </a:avLst>
          </a:prstGeom>
          <a:ln w="57150">
            <a:gradFill>
              <a:gsLst>
                <a:gs pos="24000">
                  <a:srgbClr val="002F60"/>
                </a:gs>
                <a:gs pos="100000">
                  <a:srgbClr val="002F60">
                    <a:alpha val="64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348071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4397326" y="1638226"/>
            <a:ext cx="1132449" cy="976249"/>
          </a:xfrm>
          <a:prstGeom prst="hexagon">
            <a:avLst/>
          </a:prstGeom>
          <a:solidFill>
            <a:srgbClr val="002F60"/>
          </a:solidFill>
          <a:ln w="165100">
            <a:solidFill>
              <a:schemeClr val="bg1"/>
            </a:solidFill>
          </a:ln>
          <a:effectLst>
            <a:outerShdw blurRad="381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5529775" y="2324722"/>
            <a:ext cx="1132449" cy="976249"/>
          </a:xfrm>
          <a:prstGeom prst="hexagon">
            <a:avLst/>
          </a:prstGeom>
          <a:solidFill>
            <a:srgbClr val="04B19A"/>
          </a:solidFill>
          <a:ln w="165100">
            <a:solidFill>
              <a:schemeClr val="bg1"/>
            </a:solidFill>
          </a:ln>
          <a:effectLst>
            <a:outerShdw blurRad="381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6662224" y="2944433"/>
            <a:ext cx="1132449" cy="976249"/>
          </a:xfrm>
          <a:prstGeom prst="hexagon">
            <a:avLst/>
          </a:prstGeom>
          <a:solidFill>
            <a:srgbClr val="002F60"/>
          </a:solidFill>
          <a:ln w="165100">
            <a:solidFill>
              <a:schemeClr val="bg1"/>
            </a:solidFill>
          </a:ln>
          <a:effectLst>
            <a:outerShdw blurRad="381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5529775" y="3564144"/>
            <a:ext cx="1132449" cy="976249"/>
          </a:xfrm>
          <a:prstGeom prst="hexagon">
            <a:avLst/>
          </a:prstGeom>
          <a:solidFill>
            <a:srgbClr val="04B19A"/>
          </a:solidFill>
          <a:ln w="165100">
            <a:solidFill>
              <a:schemeClr val="bg1"/>
            </a:solidFill>
          </a:ln>
          <a:effectLst>
            <a:outerShdw blurRad="381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4720883" y="4803566"/>
            <a:ext cx="1132449" cy="976249"/>
          </a:xfrm>
          <a:prstGeom prst="hexagon">
            <a:avLst/>
          </a:prstGeom>
          <a:solidFill>
            <a:srgbClr val="002F60"/>
          </a:solidFill>
          <a:ln w="165100">
            <a:solidFill>
              <a:schemeClr val="bg1"/>
            </a:solidFill>
          </a:ln>
          <a:effectLst>
            <a:outerShdw blurRad="381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3462" b="21305" l="54267" r="69067">
                        <a14:foregroundMark x1="66133" y1="13848" x2="66133" y2="13848"/>
                        <a14:foregroundMark x1="63333" y1="10652" x2="63333" y2="10652"/>
                        <a14:foregroundMark x1="60267" y1="14248" x2="60267" y2="14248"/>
                        <a14:foregroundMark x1="60667" y1="16911" x2="60667" y2="16911"/>
                      </a14:backgroundRemoval>
                    </a14:imgEffect>
                  </a14:imgLayer>
                </a14:imgProps>
              </a:ext>
              <a:ext uri="{28A0092B-C50C-407E-A947-70E740481C1C}">
                <a14:useLocalDpi xmlns:a14="http://schemas.microsoft.com/office/drawing/2010/main" val="0"/>
              </a:ext>
            </a:extLst>
          </a:blip>
          <a:srcRect l="52549" r="28953" b="76279"/>
          <a:stretch/>
        </p:blipFill>
        <p:spPr>
          <a:xfrm>
            <a:off x="5745859" y="2235063"/>
            <a:ext cx="725552" cy="931340"/>
          </a:xfrm>
          <a:prstGeom prst="rect">
            <a:avLst/>
          </a:prstGeom>
        </p:spPr>
      </p:pic>
      <p:pic>
        <p:nvPicPr>
          <p:cNvPr id="13" name="图片 12"/>
          <p:cNvPicPr>
            <a:picLocks noChangeAspect="1"/>
          </p:cNvPicPr>
          <p:nvPr/>
        </p:nvPicPr>
        <p:blipFill rotWithShape="1">
          <a:blip r:embed="rId5" cstate="print">
            <a:extLst>
              <a:ext uri="{BEBA8EAE-BF5A-486C-A8C5-ECC9F3942E4B}">
                <a14:imgProps xmlns:a14="http://schemas.microsoft.com/office/drawing/2010/main">
                  <a14:imgLayer r:embed="rId4">
                    <a14:imgEffect>
                      <a14:backgroundRemoval t="30963" b="45025" l="79333" r="90882">
                        <a14:foregroundMark x1="82800" y1="36352" x2="82800" y2="36352"/>
                        <a14:foregroundMark x1="83333" y1="40879" x2="83333" y2="40879"/>
                        <a14:foregroundMark x1="86933" y1="41411" x2="86933" y2="41411"/>
                        <a14:foregroundMark x1="81067" y1="39547" x2="84667" y2="42743"/>
                      </a14:backgroundRemoval>
                    </a14:imgEffect>
                  </a14:imgLayer>
                </a14:imgProps>
              </a:ext>
              <a:ext uri="{28A0092B-C50C-407E-A947-70E740481C1C}">
                <a14:useLocalDpi xmlns:a14="http://schemas.microsoft.com/office/drawing/2010/main" val="0"/>
              </a:ext>
            </a:extLst>
          </a:blip>
          <a:srcRect l="77889" t="29205" r="7674" b="53217"/>
          <a:stretch/>
        </p:blipFill>
        <p:spPr>
          <a:xfrm>
            <a:off x="5806887" y="3725381"/>
            <a:ext cx="578225" cy="704710"/>
          </a:xfrm>
          <a:prstGeom prst="rect">
            <a:avLst/>
          </a:prstGeom>
        </p:spPr>
      </p:pic>
      <p:pic>
        <p:nvPicPr>
          <p:cNvPr id="14" name="图片 13"/>
          <p:cNvPicPr>
            <a:picLocks noChangeAspect="1"/>
          </p:cNvPicPr>
          <p:nvPr/>
        </p:nvPicPr>
        <p:blipFill rotWithShape="1">
          <a:blip r:embed="rId6" cstate="print">
            <a:extLst>
              <a:ext uri="{BEBA8EAE-BF5A-486C-A8C5-ECC9F3942E4B}">
                <a14:imgProps xmlns:a14="http://schemas.microsoft.com/office/drawing/2010/main">
                  <a14:imgLayer r:embed="rId4">
                    <a14:imgEffect>
                      <a14:backgroundRemoval t="77146" b="92290" l="31359" r="44714">
                        <a14:foregroundMark x1="35067" y1="86551" x2="35067" y2="86551"/>
                      </a14:backgroundRemoval>
                    </a14:imgEffect>
                  </a14:imgLayer>
                </a14:imgProps>
              </a:ext>
              <a:ext uri="{28A0092B-C50C-407E-A947-70E740481C1C}">
                <a14:useLocalDpi xmlns:a14="http://schemas.microsoft.com/office/drawing/2010/main" val="0"/>
              </a:ext>
            </a:extLst>
          </a:blip>
          <a:srcRect l="29690" t="75253" r="53617" b="5817"/>
          <a:stretch/>
        </p:blipFill>
        <p:spPr>
          <a:xfrm>
            <a:off x="4918085" y="4884274"/>
            <a:ext cx="653156" cy="741420"/>
          </a:xfrm>
          <a:prstGeom prst="rect">
            <a:avLst/>
          </a:prstGeom>
        </p:spPr>
      </p:pic>
      <p:pic>
        <p:nvPicPr>
          <p:cNvPr id="15" name="图片 14"/>
          <p:cNvPicPr>
            <a:picLocks noChangeAspect="1"/>
          </p:cNvPicPr>
          <p:nvPr/>
        </p:nvPicPr>
        <p:blipFill rotWithShape="1">
          <a:blip r:embed="rId7" cstate="print">
            <a:extLst>
              <a:ext uri="{BEBA8EAE-BF5A-486C-A8C5-ECC9F3942E4B}">
                <a14:imgProps xmlns:a14="http://schemas.microsoft.com/office/drawing/2010/main">
                  <a14:imgLayer r:embed="rId4">
                    <a14:imgEffect>
                      <a14:backgroundRemoval t="50599" b="69774" l="7600" r="20533">
                        <a14:foregroundMark x1="12667" y1="58189" x2="12667" y2="58189"/>
                        <a14:foregroundMark x1="16667" y1="59121" x2="16667" y2="59121"/>
                      </a14:backgroundRemoval>
                    </a14:imgEffect>
                  </a14:imgLayer>
                </a14:imgProps>
              </a:ext>
              <a:ext uri="{28A0092B-C50C-407E-A947-70E740481C1C}">
                <a14:useLocalDpi xmlns:a14="http://schemas.microsoft.com/office/drawing/2010/main" val="0"/>
              </a:ext>
            </a:extLst>
          </a:blip>
          <a:srcRect l="7206" t="48285" r="77905" b="27827"/>
          <a:stretch/>
        </p:blipFill>
        <p:spPr>
          <a:xfrm>
            <a:off x="6947336" y="2922833"/>
            <a:ext cx="550744" cy="884527"/>
          </a:xfrm>
          <a:prstGeom prst="rect">
            <a:avLst/>
          </a:prstGeom>
        </p:spPr>
      </p:pic>
      <p:pic>
        <p:nvPicPr>
          <p:cNvPr id="16" name="图片 15"/>
          <p:cNvPicPr>
            <a:picLocks noChangeAspect="1"/>
          </p:cNvPicPr>
          <p:nvPr/>
        </p:nvPicPr>
        <p:blipFill rotWithShape="1">
          <a:blip r:embed="rId8" cstate="print">
            <a:extLst>
              <a:ext uri="{BEBA8EAE-BF5A-486C-A8C5-ECC9F3942E4B}">
                <a14:imgProps xmlns:a14="http://schemas.microsoft.com/office/drawing/2010/main">
                  <a14:imgLayer r:embed="rId4">
                    <a14:imgEffect>
                      <a14:backgroundRemoval t="5060" b="22104" l="4533" r="24000">
                        <a14:foregroundMark x1="14533" y1="10919" x2="14533" y2="10919"/>
                        <a14:foregroundMark x1="10400" y1="14115" x2="10400" y2="14115"/>
                        <a14:foregroundMark x1="10400" y1="10919" x2="10400" y2="10919"/>
                        <a14:foregroundMark x1="19067" y1="10919" x2="19067" y2="10919"/>
                        <a14:foregroundMark x1="19467" y1="15446" x2="19467" y2="15446"/>
                        <a14:foregroundMark x1="18533" y1="11851" x2="20800" y2="17310"/>
                      </a14:backgroundRemoval>
                    </a14:imgEffect>
                  </a14:imgLayer>
                </a14:imgProps>
              </a:ext>
              <a:ext uri="{28A0092B-C50C-407E-A947-70E740481C1C}">
                <a14:useLocalDpi xmlns:a14="http://schemas.microsoft.com/office/drawing/2010/main" val="0"/>
              </a:ext>
            </a:extLst>
          </a:blip>
          <a:srcRect l="5477" t="4640" r="76928" b="76880"/>
          <a:stretch/>
        </p:blipFill>
        <p:spPr>
          <a:xfrm>
            <a:off x="4595580" y="1764235"/>
            <a:ext cx="649083" cy="682370"/>
          </a:xfrm>
          <a:prstGeom prst="rect">
            <a:avLst/>
          </a:prstGeom>
        </p:spPr>
      </p:pic>
      <p:cxnSp>
        <p:nvCxnSpPr>
          <p:cNvPr id="18" name="直接连接符 17"/>
          <p:cNvCxnSpPr/>
          <p:nvPr/>
        </p:nvCxnSpPr>
        <p:spPr>
          <a:xfrm>
            <a:off x="461823" y="2235063"/>
            <a:ext cx="4456262" cy="0"/>
          </a:xfrm>
          <a:prstGeom prst="line">
            <a:avLst/>
          </a:prstGeom>
          <a:ln w="127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84651" y="1552827"/>
            <a:ext cx="3780196" cy="682238"/>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cxnSp>
        <p:nvCxnSpPr>
          <p:cNvPr id="21" name="直接连接符 20"/>
          <p:cNvCxnSpPr/>
          <p:nvPr/>
        </p:nvCxnSpPr>
        <p:spPr>
          <a:xfrm>
            <a:off x="1380886" y="4204440"/>
            <a:ext cx="4576560" cy="0"/>
          </a:xfrm>
          <a:prstGeom prst="line">
            <a:avLst/>
          </a:prstGeom>
          <a:ln w="127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09645" y="5435617"/>
            <a:ext cx="4576560" cy="0"/>
          </a:xfrm>
          <a:prstGeom prst="line">
            <a:avLst/>
          </a:prstGeom>
          <a:ln w="127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7258929" y="4540393"/>
            <a:ext cx="4473526" cy="0"/>
          </a:xfrm>
          <a:prstGeom prst="line">
            <a:avLst/>
          </a:prstGeom>
          <a:ln w="12700">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7258929" y="3920682"/>
            <a:ext cx="0" cy="619712"/>
          </a:xfrm>
          <a:prstGeom prst="line">
            <a:avLst/>
          </a:prstGeom>
          <a:ln w="127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7193002" y="1939828"/>
            <a:ext cx="4525139" cy="0"/>
          </a:xfrm>
          <a:prstGeom prst="line">
            <a:avLst/>
          </a:prstGeom>
          <a:ln w="12700">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6200000" flipV="1">
            <a:off x="6895754" y="2311359"/>
            <a:ext cx="0" cy="619712"/>
          </a:xfrm>
          <a:prstGeom prst="line">
            <a:avLst/>
          </a:prstGeom>
          <a:ln w="12700">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193002" y="1939828"/>
            <a:ext cx="0" cy="674647"/>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205622" y="1261643"/>
            <a:ext cx="3780196" cy="682238"/>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8" name="矩形 37"/>
          <p:cNvSpPr/>
          <p:nvPr/>
        </p:nvSpPr>
        <p:spPr>
          <a:xfrm>
            <a:off x="1306009" y="3519124"/>
            <a:ext cx="3780196" cy="682238"/>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9" name="矩形 38"/>
          <p:cNvSpPr/>
          <p:nvPr/>
        </p:nvSpPr>
        <p:spPr>
          <a:xfrm>
            <a:off x="8205622" y="3854103"/>
            <a:ext cx="3780196" cy="682238"/>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40" name="矩形 39"/>
          <p:cNvSpPr/>
          <p:nvPr/>
        </p:nvSpPr>
        <p:spPr>
          <a:xfrm>
            <a:off x="422608" y="4750300"/>
            <a:ext cx="3780196" cy="682238"/>
          </a:xfrm>
          <a:prstGeom prst="rect">
            <a:avLst/>
          </a:prstGeom>
        </p:spPr>
        <p:txBody>
          <a:bodyPr wrap="square">
            <a:spAutoFit/>
          </a:body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41" name="文本框 40"/>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42" name="图片 41"/>
          <p:cNvPicPr>
            <a:picLocks noChangeAspect="1"/>
          </p:cNvPicPr>
          <p:nvPr/>
        </p:nvPicPr>
        <p:blipFill rotWithShape="1">
          <a:blip r:embed="rId9">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43" name="矩形 42"/>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75018677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300" fill="hold"/>
                                        <p:tgtEl>
                                          <p:spTgt spid="16"/>
                                        </p:tgtEl>
                                        <p:attrNameLst>
                                          <p:attrName>ppt_w</p:attrName>
                                        </p:attrNameLst>
                                      </p:cBhvr>
                                      <p:tavLst>
                                        <p:tav tm="0">
                                          <p:val>
                                            <p:fltVal val="0"/>
                                          </p:val>
                                        </p:tav>
                                        <p:tav tm="100000">
                                          <p:val>
                                            <p:strVal val="#ppt_w"/>
                                          </p:val>
                                        </p:tav>
                                      </p:tavLst>
                                    </p:anim>
                                    <p:anim calcmode="lin" valueType="num">
                                      <p:cBhvr>
                                        <p:cTn id="13" dur="300" fill="hold"/>
                                        <p:tgtEl>
                                          <p:spTgt spid="16"/>
                                        </p:tgtEl>
                                        <p:attrNameLst>
                                          <p:attrName>ppt_h</p:attrName>
                                        </p:attrNameLst>
                                      </p:cBhvr>
                                      <p:tavLst>
                                        <p:tav tm="0">
                                          <p:val>
                                            <p:fltVal val="0"/>
                                          </p:val>
                                        </p:tav>
                                        <p:tav tm="100000">
                                          <p:val>
                                            <p:strVal val="#ppt_h"/>
                                          </p:val>
                                        </p:tav>
                                      </p:tavLst>
                                    </p:anim>
                                    <p:animEffect transition="in" filter="fade">
                                      <p:cBhvr>
                                        <p:cTn id="14" dur="300"/>
                                        <p:tgtEl>
                                          <p:spTgt spid="16"/>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20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53" presetClass="entr" presetSubtype="16"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2500"/>
                            </p:stCondLst>
                            <p:childTnLst>
                              <p:par>
                                <p:cTn id="60" presetID="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fill="hold"/>
                                        <p:tgtEl>
                                          <p:spTgt spid="21"/>
                                        </p:tgtEl>
                                        <p:attrNameLst>
                                          <p:attrName>ppt_x</p:attrName>
                                        </p:attrNameLst>
                                      </p:cBhvr>
                                      <p:tavLst>
                                        <p:tav tm="0">
                                          <p:val>
                                            <p:strVal val="0-#ppt_w/2"/>
                                          </p:val>
                                        </p:tav>
                                        <p:tav tm="100000">
                                          <p:val>
                                            <p:strVal val="#ppt_x"/>
                                          </p:val>
                                        </p:tav>
                                      </p:tavLst>
                                    </p:anim>
                                    <p:anim calcmode="lin" valueType="num">
                                      <p:cBhvr additive="base">
                                        <p:cTn id="71" dur="500" fill="hold"/>
                                        <p:tgtEl>
                                          <p:spTgt spid="21"/>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0-#ppt_w/2"/>
                                          </p:val>
                                        </p:tav>
                                        <p:tav tm="100000">
                                          <p:val>
                                            <p:strVal val="#ppt_x"/>
                                          </p:val>
                                        </p:tav>
                                      </p:tavLst>
                                    </p:anim>
                                    <p:anim calcmode="lin" valueType="num">
                                      <p:cBhvr additive="base">
                                        <p:cTn id="75" dur="500" fill="hold"/>
                                        <p:tgtEl>
                                          <p:spTgt spid="23"/>
                                        </p:tgtEl>
                                        <p:attrNameLst>
                                          <p:attrName>ppt_y</p:attrName>
                                        </p:attrNameLst>
                                      </p:cBhvr>
                                      <p:tavLst>
                                        <p:tav tm="0">
                                          <p:val>
                                            <p:strVal val="#ppt_y"/>
                                          </p:val>
                                        </p:tav>
                                        <p:tav tm="100000">
                                          <p:val>
                                            <p:strVal val="#ppt_y"/>
                                          </p:val>
                                        </p:tav>
                                      </p:tavLst>
                                    </p:anim>
                                  </p:childTnLst>
                                </p:cTn>
                              </p:par>
                            </p:childTnLst>
                          </p:cTn>
                        </p:par>
                        <p:par>
                          <p:cTn id="76" fill="hold">
                            <p:stCondLst>
                              <p:cond delay="3000"/>
                            </p:stCondLst>
                            <p:childTnLst>
                              <p:par>
                                <p:cTn id="77" presetID="2" presetClass="entr" presetSubtype="2"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1+#ppt_w/2"/>
                                          </p:val>
                                        </p:tav>
                                        <p:tav tm="100000">
                                          <p:val>
                                            <p:strVal val="#ppt_x"/>
                                          </p:val>
                                        </p:tav>
                                      </p:tavLst>
                                    </p:anim>
                                    <p:anim calcmode="lin" valueType="num">
                                      <p:cBhvr additive="base">
                                        <p:cTn id="80" dur="500" fill="hold"/>
                                        <p:tgtEl>
                                          <p:spTgt spid="32"/>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1+#ppt_w/2"/>
                                          </p:val>
                                        </p:tav>
                                        <p:tav tm="100000">
                                          <p:val>
                                            <p:strVal val="#ppt_x"/>
                                          </p:val>
                                        </p:tav>
                                      </p:tavLst>
                                    </p:anim>
                                    <p:anim calcmode="lin" valueType="num">
                                      <p:cBhvr additive="base">
                                        <p:cTn id="88" dur="500" fill="hold"/>
                                        <p:tgtEl>
                                          <p:spTgt spid="30"/>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1+#ppt_w/2"/>
                                          </p:val>
                                        </p:tav>
                                        <p:tav tm="100000">
                                          <p:val>
                                            <p:strVal val="#ppt_x"/>
                                          </p:val>
                                        </p:tav>
                                      </p:tavLst>
                                    </p:anim>
                                    <p:anim calcmode="lin" valueType="num">
                                      <p:cBhvr additive="base">
                                        <p:cTn id="92" dur="500" fill="hold"/>
                                        <p:tgtEl>
                                          <p:spTgt spid="28"/>
                                        </p:tgtEl>
                                        <p:attrNameLst>
                                          <p:attrName>ppt_y</p:attrName>
                                        </p:attrNameLst>
                                      </p:cBhvr>
                                      <p:tavLst>
                                        <p:tav tm="0">
                                          <p:val>
                                            <p:strVal val="#ppt_y"/>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fill="hold"/>
                                        <p:tgtEl>
                                          <p:spTgt spid="25"/>
                                        </p:tgtEl>
                                        <p:attrNameLst>
                                          <p:attrName>ppt_x</p:attrName>
                                        </p:attrNameLst>
                                      </p:cBhvr>
                                      <p:tavLst>
                                        <p:tav tm="0">
                                          <p:val>
                                            <p:strVal val="1+#ppt_w/2"/>
                                          </p:val>
                                        </p:tav>
                                        <p:tav tm="100000">
                                          <p:val>
                                            <p:strVal val="#ppt_x"/>
                                          </p:val>
                                        </p:tav>
                                      </p:tavLst>
                                    </p:anim>
                                    <p:anim calcmode="lin" valueType="num">
                                      <p:cBhvr additive="base">
                                        <p:cTn id="96" dur="500" fill="hold"/>
                                        <p:tgtEl>
                                          <p:spTgt spid="2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additive="base">
                                        <p:cTn id="99" dur="500" fill="hold"/>
                                        <p:tgtEl>
                                          <p:spTgt spid="37"/>
                                        </p:tgtEl>
                                        <p:attrNameLst>
                                          <p:attrName>ppt_x</p:attrName>
                                        </p:attrNameLst>
                                      </p:cBhvr>
                                      <p:tavLst>
                                        <p:tav tm="0">
                                          <p:val>
                                            <p:strVal val="0-#ppt_w/2"/>
                                          </p:val>
                                        </p:tav>
                                        <p:tav tm="100000">
                                          <p:val>
                                            <p:strVal val="#ppt_x"/>
                                          </p:val>
                                        </p:tav>
                                      </p:tavLst>
                                    </p:anim>
                                    <p:anim calcmode="lin" valueType="num">
                                      <p:cBhvr additive="base">
                                        <p:cTn id="100" dur="500" fill="hold"/>
                                        <p:tgtEl>
                                          <p:spTgt spid="37"/>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 calcmode="lin" valueType="num">
                                      <p:cBhvr additive="base">
                                        <p:cTn id="103" dur="500" fill="hold"/>
                                        <p:tgtEl>
                                          <p:spTgt spid="38"/>
                                        </p:tgtEl>
                                        <p:attrNameLst>
                                          <p:attrName>ppt_x</p:attrName>
                                        </p:attrNameLst>
                                      </p:cBhvr>
                                      <p:tavLst>
                                        <p:tav tm="0">
                                          <p:val>
                                            <p:strVal val="0-#ppt_w/2"/>
                                          </p:val>
                                        </p:tav>
                                        <p:tav tm="100000">
                                          <p:val>
                                            <p:strVal val="#ppt_x"/>
                                          </p:val>
                                        </p:tav>
                                      </p:tavLst>
                                    </p:anim>
                                    <p:anim calcmode="lin" valueType="num">
                                      <p:cBhvr additive="base">
                                        <p:cTn id="104" dur="500" fill="hold"/>
                                        <p:tgtEl>
                                          <p:spTgt spid="38"/>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 calcmode="lin" valueType="num">
                                      <p:cBhvr additive="base">
                                        <p:cTn id="107" dur="500" fill="hold"/>
                                        <p:tgtEl>
                                          <p:spTgt spid="39"/>
                                        </p:tgtEl>
                                        <p:attrNameLst>
                                          <p:attrName>ppt_x</p:attrName>
                                        </p:attrNameLst>
                                      </p:cBhvr>
                                      <p:tavLst>
                                        <p:tav tm="0">
                                          <p:val>
                                            <p:strVal val="0-#ppt_w/2"/>
                                          </p:val>
                                        </p:tav>
                                        <p:tav tm="100000">
                                          <p:val>
                                            <p:strVal val="#ppt_x"/>
                                          </p:val>
                                        </p:tav>
                                      </p:tavLst>
                                    </p:anim>
                                    <p:anim calcmode="lin" valueType="num">
                                      <p:cBhvr additive="base">
                                        <p:cTn id="108" dur="500" fill="hold"/>
                                        <p:tgtEl>
                                          <p:spTgt spid="39"/>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40"/>
                                        </p:tgtEl>
                                        <p:attrNameLst>
                                          <p:attrName>style.visibility</p:attrName>
                                        </p:attrNameLst>
                                      </p:cBhvr>
                                      <p:to>
                                        <p:strVal val="visible"/>
                                      </p:to>
                                    </p:set>
                                    <p:anim calcmode="lin" valueType="num">
                                      <p:cBhvr additive="base">
                                        <p:cTn id="111" dur="500" fill="hold"/>
                                        <p:tgtEl>
                                          <p:spTgt spid="40"/>
                                        </p:tgtEl>
                                        <p:attrNameLst>
                                          <p:attrName>ppt_x</p:attrName>
                                        </p:attrNameLst>
                                      </p:cBhvr>
                                      <p:tavLst>
                                        <p:tav tm="0">
                                          <p:val>
                                            <p:strVal val="0-#ppt_w/2"/>
                                          </p:val>
                                        </p:tav>
                                        <p:tav tm="100000">
                                          <p:val>
                                            <p:strVal val="#ppt_x"/>
                                          </p:val>
                                        </p:tav>
                                      </p:tavLst>
                                    </p:anim>
                                    <p:anim calcmode="lin" valueType="num">
                                      <p:cBhvr additive="base">
                                        <p:cTn id="11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9" grpId="0"/>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600449" y="3006616"/>
            <a:ext cx="1324764" cy="1137136"/>
            <a:chOff x="1827308" y="1889494"/>
            <a:chExt cx="1324764" cy="1137136"/>
          </a:xfrm>
          <a:solidFill>
            <a:srgbClr val="002F60"/>
          </a:solidFill>
        </p:grpSpPr>
        <p:sp>
          <p:nvSpPr>
            <p:cNvPr id="58" name="六边形 57"/>
            <p:cNvSpPr/>
            <p:nvPr/>
          </p:nvSpPr>
          <p:spPr>
            <a:xfrm>
              <a:off x="1827308" y="1889494"/>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9" name="六边形 4"/>
            <p:cNvSpPr/>
            <p:nvPr/>
          </p:nvSpPr>
          <p:spPr>
            <a:xfrm>
              <a:off x="2032466" y="2065595"/>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7" name="六边形 6"/>
          <p:cNvSpPr/>
          <p:nvPr/>
        </p:nvSpPr>
        <p:spPr>
          <a:xfrm>
            <a:off x="4632283" y="3515211"/>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8" name="六边形 7" descr="图片包含 人员, 男士, 墙壁, 室内&#10;&#10;已生成极高可信度的说明">
            <a:extLst>
              <a:ext uri="{FF2B5EF4-FFF2-40B4-BE49-F238E27FC236}">
                <a16:creationId xmlns:a16="http://schemas.microsoft.com/office/drawing/2014/main" id="{F355EF26-BC35-4C3E-8D99-1E4A9A2016D1}"/>
              </a:ext>
            </a:extLst>
          </p:cNvPr>
          <p:cNvSpPr/>
          <p:nvPr/>
        </p:nvSpPr>
        <p:spPr>
          <a:xfrm>
            <a:off x="3460972" y="2378075"/>
            <a:ext cx="1324764" cy="1137136"/>
          </a:xfrm>
          <a:prstGeom prst="hexagon">
            <a:avLst>
              <a:gd name="adj" fmla="val 25000"/>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002F6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六边形 8"/>
          <p:cNvSpPr/>
          <p:nvPr/>
        </p:nvSpPr>
        <p:spPr>
          <a:xfrm>
            <a:off x="4367819" y="3364309"/>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0" name="组合 9"/>
          <p:cNvGrpSpPr/>
          <p:nvPr/>
        </p:nvGrpSpPr>
        <p:grpSpPr>
          <a:xfrm>
            <a:off x="5740743" y="2374635"/>
            <a:ext cx="1324764" cy="1137136"/>
            <a:chOff x="2967602" y="1257513"/>
            <a:chExt cx="1324764" cy="1137136"/>
          </a:xfrm>
          <a:solidFill>
            <a:srgbClr val="002F60"/>
          </a:solidFill>
        </p:grpSpPr>
        <p:sp>
          <p:nvSpPr>
            <p:cNvPr id="56" name="六边形 55"/>
            <p:cNvSpPr/>
            <p:nvPr/>
          </p:nvSpPr>
          <p:spPr>
            <a:xfrm>
              <a:off x="2967602" y="1257513"/>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7" name="六边形 9"/>
            <p:cNvSpPr/>
            <p:nvPr/>
          </p:nvSpPr>
          <p:spPr>
            <a:xfrm>
              <a:off x="3172760" y="1433614"/>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11" name="六边形 10"/>
          <p:cNvSpPr/>
          <p:nvPr/>
        </p:nvSpPr>
        <p:spPr>
          <a:xfrm>
            <a:off x="6652488" y="3358290"/>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六边形 11" descr="图片包含 人员, 站立, 男士, 服装&#10;&#10;已生成极高可信度的说明">
            <a:extLst>
              <a:ext uri="{FF2B5EF4-FFF2-40B4-BE49-F238E27FC236}">
                <a16:creationId xmlns:a16="http://schemas.microsoft.com/office/drawing/2014/main" id="{448949BF-F28F-4338-A8B7-808D71FB522A}"/>
              </a:ext>
            </a:extLst>
          </p:cNvPr>
          <p:cNvSpPr/>
          <p:nvPr/>
        </p:nvSpPr>
        <p:spPr>
          <a:xfrm>
            <a:off x="6880220" y="3004467"/>
            <a:ext cx="1324764" cy="1137136"/>
          </a:xfrm>
          <a:prstGeom prst="hexagon">
            <a:avLst>
              <a:gd name="adj" fmla="val 25000"/>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002F6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六边形 12"/>
          <p:cNvSpPr/>
          <p:nvPr/>
        </p:nvSpPr>
        <p:spPr>
          <a:xfrm>
            <a:off x="6912054" y="3510482"/>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4" name="组合 13"/>
          <p:cNvGrpSpPr/>
          <p:nvPr/>
        </p:nvGrpSpPr>
        <p:grpSpPr>
          <a:xfrm>
            <a:off x="4600449" y="1749533"/>
            <a:ext cx="1324764" cy="1137136"/>
            <a:chOff x="1827308" y="632411"/>
            <a:chExt cx="1324764" cy="1137136"/>
          </a:xfrm>
          <a:solidFill>
            <a:srgbClr val="002F60"/>
          </a:solidFill>
        </p:grpSpPr>
        <p:sp>
          <p:nvSpPr>
            <p:cNvPr id="54" name="六边形 53"/>
            <p:cNvSpPr/>
            <p:nvPr/>
          </p:nvSpPr>
          <p:spPr>
            <a:xfrm>
              <a:off x="1827308" y="632411"/>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5" name="六边形 14"/>
            <p:cNvSpPr/>
            <p:nvPr/>
          </p:nvSpPr>
          <p:spPr>
            <a:xfrm>
              <a:off x="2032466" y="808512"/>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15" name="六边形 14"/>
          <p:cNvSpPr/>
          <p:nvPr/>
        </p:nvSpPr>
        <p:spPr>
          <a:xfrm>
            <a:off x="5502399" y="1765010"/>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 name="六边形 15" descr="图片包含 人员, 男士, 墙壁, 掌握&#10;&#10;已生成极高可信度的说明">
            <a:extLst>
              <a:ext uri="{FF2B5EF4-FFF2-40B4-BE49-F238E27FC236}">
                <a16:creationId xmlns:a16="http://schemas.microsoft.com/office/drawing/2014/main" id="{91A7F304-CA3C-425D-B30B-98E8A129B9F8}"/>
              </a:ext>
            </a:extLst>
          </p:cNvPr>
          <p:cNvSpPr/>
          <p:nvPr/>
        </p:nvSpPr>
        <p:spPr>
          <a:xfrm>
            <a:off x="5740743" y="1117122"/>
            <a:ext cx="1324764" cy="1137136"/>
          </a:xfrm>
          <a:prstGeom prst="hexagon">
            <a:avLst>
              <a:gd name="adj" fmla="val 25000"/>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rgbClr val="002F6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六边形 16"/>
          <p:cNvSpPr/>
          <p:nvPr/>
        </p:nvSpPr>
        <p:spPr>
          <a:xfrm>
            <a:off x="5778290" y="1620987"/>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18" name="组合 17"/>
          <p:cNvGrpSpPr/>
          <p:nvPr/>
        </p:nvGrpSpPr>
        <p:grpSpPr>
          <a:xfrm>
            <a:off x="6880220" y="1746953"/>
            <a:ext cx="1324764" cy="1137136"/>
            <a:chOff x="4107079" y="629831"/>
            <a:chExt cx="1324764" cy="1137136"/>
          </a:xfrm>
          <a:solidFill>
            <a:srgbClr val="04B19A"/>
          </a:solidFill>
        </p:grpSpPr>
        <p:sp>
          <p:nvSpPr>
            <p:cNvPr id="52" name="六边形 51"/>
            <p:cNvSpPr/>
            <p:nvPr/>
          </p:nvSpPr>
          <p:spPr>
            <a:xfrm>
              <a:off x="4107079" y="629831"/>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3" name="六边形 19"/>
            <p:cNvSpPr/>
            <p:nvPr/>
          </p:nvSpPr>
          <p:spPr>
            <a:xfrm>
              <a:off x="4312237" y="805932"/>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19" name="六边形 18"/>
          <p:cNvSpPr/>
          <p:nvPr/>
        </p:nvSpPr>
        <p:spPr>
          <a:xfrm>
            <a:off x="8026228" y="2250818"/>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0" name="六边形 19" descr="图片包含 人员, 男士, 眼镜, 站立&#10;&#10;已生成极高可信度的说明">
            <a:extLst>
              <a:ext uri="{FF2B5EF4-FFF2-40B4-BE49-F238E27FC236}">
                <a16:creationId xmlns:a16="http://schemas.microsoft.com/office/drawing/2014/main" id="{95700668-7D3D-4688-B04C-4946954A060B}"/>
              </a:ext>
            </a:extLst>
          </p:cNvPr>
          <p:cNvSpPr/>
          <p:nvPr/>
        </p:nvSpPr>
        <p:spPr>
          <a:xfrm>
            <a:off x="8019698" y="2386243"/>
            <a:ext cx="1324764" cy="1137136"/>
          </a:xfrm>
          <a:prstGeom prst="hexagon">
            <a:avLst>
              <a:gd name="adj" fmla="val 25000"/>
              <a:gd name="vf" fmla="val 115470"/>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rgbClr val="04B19A"/>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六边形 20"/>
          <p:cNvSpPr/>
          <p:nvPr/>
        </p:nvSpPr>
        <p:spPr>
          <a:xfrm>
            <a:off x="8277631" y="2406879"/>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22" name="组合 21"/>
          <p:cNvGrpSpPr/>
          <p:nvPr/>
        </p:nvGrpSpPr>
        <p:grpSpPr>
          <a:xfrm>
            <a:off x="8019698" y="1129159"/>
            <a:ext cx="1324764" cy="1137136"/>
            <a:chOff x="5246557" y="12037"/>
            <a:chExt cx="1324764" cy="1137136"/>
          </a:xfrm>
          <a:solidFill>
            <a:srgbClr val="04B19A"/>
          </a:solidFill>
        </p:grpSpPr>
        <p:sp>
          <p:nvSpPr>
            <p:cNvPr id="50" name="六边形 49"/>
            <p:cNvSpPr/>
            <p:nvPr/>
          </p:nvSpPr>
          <p:spPr>
            <a:xfrm>
              <a:off x="5246557" y="12037"/>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1" name="六边形 24"/>
            <p:cNvSpPr/>
            <p:nvPr/>
          </p:nvSpPr>
          <p:spPr>
            <a:xfrm>
              <a:off x="5451715" y="188138"/>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23" name="六边形 22"/>
          <p:cNvSpPr/>
          <p:nvPr/>
        </p:nvSpPr>
        <p:spPr>
          <a:xfrm>
            <a:off x="9165705" y="1639043"/>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4" name="六边形 23" descr="图片包含 人员, 墙壁, 男士, 站立&#10;&#10;已生成极高可信度的说明">
            <a:extLst>
              <a:ext uri="{FF2B5EF4-FFF2-40B4-BE49-F238E27FC236}">
                <a16:creationId xmlns:a16="http://schemas.microsoft.com/office/drawing/2014/main" id="{2BC127CE-44C9-426D-87AB-690208D43663}"/>
              </a:ext>
            </a:extLst>
          </p:cNvPr>
          <p:cNvSpPr/>
          <p:nvPr/>
        </p:nvSpPr>
        <p:spPr>
          <a:xfrm>
            <a:off x="9159991" y="1763720"/>
            <a:ext cx="1324764" cy="1137136"/>
          </a:xfrm>
          <a:prstGeom prst="hexagon">
            <a:avLst>
              <a:gd name="adj" fmla="val 25000"/>
              <a:gd name="vf" fmla="val 115470"/>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rgbClr val="04B19A"/>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六边形 24"/>
          <p:cNvSpPr/>
          <p:nvPr/>
        </p:nvSpPr>
        <p:spPr>
          <a:xfrm>
            <a:off x="9423638" y="1789085"/>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26" name="组合 25"/>
          <p:cNvGrpSpPr/>
          <p:nvPr/>
        </p:nvGrpSpPr>
        <p:grpSpPr>
          <a:xfrm>
            <a:off x="9159991" y="3019084"/>
            <a:ext cx="1324764" cy="1137136"/>
            <a:chOff x="6386850" y="1901962"/>
            <a:chExt cx="1324764" cy="1137136"/>
          </a:xfrm>
          <a:solidFill>
            <a:srgbClr val="04B19A"/>
          </a:solidFill>
        </p:grpSpPr>
        <p:sp>
          <p:nvSpPr>
            <p:cNvPr id="48" name="六边形 47"/>
            <p:cNvSpPr/>
            <p:nvPr/>
          </p:nvSpPr>
          <p:spPr>
            <a:xfrm>
              <a:off x="6386850" y="1901962"/>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9" name="六边形 29"/>
            <p:cNvSpPr/>
            <p:nvPr/>
          </p:nvSpPr>
          <p:spPr>
            <a:xfrm>
              <a:off x="6592008" y="2078063"/>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27" name="六边形 26"/>
          <p:cNvSpPr/>
          <p:nvPr/>
        </p:nvSpPr>
        <p:spPr>
          <a:xfrm>
            <a:off x="9422006" y="4015207"/>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8" name="六边形 27" descr="图片包含 人员, 男士, 站立, 天空&#10;&#10;已生成极高可信度的说明">
            <a:extLst>
              <a:ext uri="{FF2B5EF4-FFF2-40B4-BE49-F238E27FC236}">
                <a16:creationId xmlns:a16="http://schemas.microsoft.com/office/drawing/2014/main" id="{AE08471E-3C1B-4E80-8B3F-E25C8A90B0D8}"/>
              </a:ext>
            </a:extLst>
          </p:cNvPr>
          <p:cNvSpPr/>
          <p:nvPr/>
        </p:nvSpPr>
        <p:spPr>
          <a:xfrm>
            <a:off x="8019698" y="3641607"/>
            <a:ext cx="1324764" cy="1137136"/>
          </a:xfrm>
          <a:prstGeom prst="hexagon">
            <a:avLst>
              <a:gd name="adj" fmla="val 25000"/>
              <a:gd name="vf" fmla="val 115470"/>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rgbClr val="04B19A"/>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 name="六边形 28"/>
          <p:cNvSpPr/>
          <p:nvPr/>
        </p:nvSpPr>
        <p:spPr>
          <a:xfrm>
            <a:off x="9176316" y="4140743"/>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30" name="组合 29"/>
          <p:cNvGrpSpPr/>
          <p:nvPr/>
        </p:nvGrpSpPr>
        <p:grpSpPr>
          <a:xfrm>
            <a:off x="5739926" y="3634728"/>
            <a:ext cx="1324764" cy="1137136"/>
            <a:chOff x="2966785" y="2517606"/>
            <a:chExt cx="1324764" cy="1137136"/>
          </a:xfrm>
          <a:solidFill>
            <a:srgbClr val="002F60"/>
          </a:solidFill>
        </p:grpSpPr>
        <p:sp>
          <p:nvSpPr>
            <p:cNvPr id="46" name="六边形 45"/>
            <p:cNvSpPr/>
            <p:nvPr/>
          </p:nvSpPr>
          <p:spPr>
            <a:xfrm>
              <a:off x="2966785" y="2517606"/>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7" name="六边形 34"/>
            <p:cNvSpPr/>
            <p:nvPr/>
          </p:nvSpPr>
          <p:spPr>
            <a:xfrm>
              <a:off x="3171943" y="2693707"/>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31" name="六边形 30"/>
          <p:cNvSpPr/>
          <p:nvPr/>
        </p:nvSpPr>
        <p:spPr>
          <a:xfrm>
            <a:off x="5777474" y="4138594"/>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六边形 31" descr="图片包含 人员, 男士, 墙壁, 服装&#10;&#10;已生成极高可信度的说明">
            <a:extLst>
              <a:ext uri="{FF2B5EF4-FFF2-40B4-BE49-F238E27FC236}">
                <a16:creationId xmlns:a16="http://schemas.microsoft.com/office/drawing/2014/main" id="{A87185F5-EDF1-448B-81F9-95DC95E3E5D5}"/>
              </a:ext>
            </a:extLst>
          </p:cNvPr>
          <p:cNvSpPr/>
          <p:nvPr/>
        </p:nvSpPr>
        <p:spPr>
          <a:xfrm>
            <a:off x="4599633" y="4266710"/>
            <a:ext cx="1324764" cy="1137136"/>
          </a:xfrm>
          <a:prstGeom prst="hexagon">
            <a:avLst>
              <a:gd name="adj" fmla="val 25000"/>
              <a:gd name="vf" fmla="val 115470"/>
            </a:avLst>
          </a:prstGeom>
          <a:blipFill dpi="0" rotWithShape="1">
            <a:blip r:embed="rId9" cstate="print">
              <a:extLst>
                <a:ext uri="{28A0092B-C50C-407E-A947-70E740481C1C}">
                  <a14:useLocalDpi xmlns:a14="http://schemas.microsoft.com/office/drawing/2010/main" val="0"/>
                </a:ext>
              </a:extLst>
            </a:blip>
            <a:srcRect/>
            <a:stretch>
              <a:fillRect/>
            </a:stretch>
          </a:blipFill>
          <a:ln>
            <a:solidFill>
              <a:srgbClr val="002F6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33" name="六边形 32"/>
          <p:cNvSpPr/>
          <p:nvPr/>
        </p:nvSpPr>
        <p:spPr>
          <a:xfrm>
            <a:off x="5501583" y="4282617"/>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34" name="组合 33"/>
          <p:cNvGrpSpPr/>
          <p:nvPr/>
        </p:nvGrpSpPr>
        <p:grpSpPr>
          <a:xfrm>
            <a:off x="10293755" y="3656224"/>
            <a:ext cx="1324764" cy="1137136"/>
            <a:chOff x="7520614" y="2539102"/>
            <a:chExt cx="1324764" cy="1137136"/>
          </a:xfrm>
          <a:solidFill>
            <a:srgbClr val="04B19A"/>
          </a:solidFill>
        </p:grpSpPr>
        <p:sp>
          <p:nvSpPr>
            <p:cNvPr id="44" name="六边形 43"/>
            <p:cNvSpPr/>
            <p:nvPr/>
          </p:nvSpPr>
          <p:spPr>
            <a:xfrm>
              <a:off x="7520614" y="2539102"/>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5" name="六边形 39"/>
            <p:cNvSpPr/>
            <p:nvPr/>
          </p:nvSpPr>
          <p:spPr>
            <a:xfrm>
              <a:off x="7725772" y="2715203"/>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dirty="0"/>
            </a:p>
          </p:txBody>
        </p:sp>
      </p:grpSp>
      <p:sp>
        <p:nvSpPr>
          <p:cNvPr id="35" name="六边形 34"/>
          <p:cNvSpPr/>
          <p:nvPr/>
        </p:nvSpPr>
        <p:spPr>
          <a:xfrm>
            <a:off x="10556586" y="4652347"/>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6" name="六边形 35" descr="图片包含 人员, 男士, 墙壁, 站立&#10;&#10;已生成极高可信度的说明">
            <a:extLst>
              <a:ext uri="{FF2B5EF4-FFF2-40B4-BE49-F238E27FC236}">
                <a16:creationId xmlns:a16="http://schemas.microsoft.com/office/drawing/2014/main" id="{D1B79C69-131F-4795-A05F-8C264F05FB0C}"/>
              </a:ext>
            </a:extLst>
          </p:cNvPr>
          <p:cNvSpPr/>
          <p:nvPr/>
        </p:nvSpPr>
        <p:spPr>
          <a:xfrm>
            <a:off x="9154278" y="4279177"/>
            <a:ext cx="1324764" cy="1137136"/>
          </a:xfrm>
          <a:prstGeom prst="hexagon">
            <a:avLst>
              <a:gd name="adj" fmla="val 25000"/>
              <a:gd name="vf" fmla="val 115470"/>
            </a:avLst>
          </a:prstGeom>
          <a:blipFill dpi="0" rotWithShape="1">
            <a:blip r:embed="rId10" cstate="print">
              <a:extLst>
                <a:ext uri="{28A0092B-C50C-407E-A947-70E740481C1C}">
                  <a14:useLocalDpi xmlns:a14="http://schemas.microsoft.com/office/drawing/2010/main" val="0"/>
                </a:ext>
              </a:extLst>
            </a:blip>
            <a:srcRect/>
            <a:stretch>
              <a:fillRect/>
            </a:stretch>
          </a:blipFill>
          <a:ln>
            <a:solidFill>
              <a:srgbClr val="04B19A"/>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六边形 36"/>
          <p:cNvSpPr/>
          <p:nvPr/>
        </p:nvSpPr>
        <p:spPr>
          <a:xfrm>
            <a:off x="10310896" y="4778313"/>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nvGrpSpPr>
          <p:cNvPr id="38" name="组合 37"/>
          <p:cNvGrpSpPr/>
          <p:nvPr/>
        </p:nvGrpSpPr>
        <p:grpSpPr>
          <a:xfrm>
            <a:off x="10298652" y="1141627"/>
            <a:ext cx="1324764" cy="1137136"/>
            <a:chOff x="7525511" y="24505"/>
            <a:chExt cx="1324764" cy="1137136"/>
          </a:xfrm>
          <a:solidFill>
            <a:srgbClr val="04B19A"/>
          </a:solidFill>
        </p:grpSpPr>
        <p:sp>
          <p:nvSpPr>
            <p:cNvPr id="42" name="六边形 41"/>
            <p:cNvSpPr/>
            <p:nvPr/>
          </p:nvSpPr>
          <p:spPr>
            <a:xfrm>
              <a:off x="7525511" y="24505"/>
              <a:ext cx="1324764" cy="1137136"/>
            </a:xfrm>
            <a:prstGeom prst="hexagon">
              <a:avLst>
                <a:gd name="adj" fmla="val 25000"/>
                <a:gd name="vf" fmla="val 115470"/>
              </a:avLst>
            </a:prstGeom>
            <a:gr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3" name="六边形 44"/>
            <p:cNvSpPr/>
            <p:nvPr/>
          </p:nvSpPr>
          <p:spPr>
            <a:xfrm>
              <a:off x="7730669" y="200606"/>
              <a:ext cx="914448" cy="78493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39370" rIns="0" bIns="39370" numCol="1" spcCol="1270" anchor="ctr" anchorCtr="0">
              <a:noAutofit/>
            </a:bodyPr>
            <a:lstStyle/>
            <a:p>
              <a:pPr lvl="0" algn="ctr" defTabSz="1377950">
                <a:lnSpc>
                  <a:spcPct val="90000"/>
                </a:lnSpc>
                <a:spcBef>
                  <a:spcPct val="0"/>
                </a:spcBef>
                <a:spcAft>
                  <a:spcPct val="35000"/>
                </a:spcAft>
              </a:pPr>
              <a:endParaRPr lang="zh-CN" altLang="en-US" sz="3100" kern="1200"/>
            </a:p>
          </p:txBody>
        </p:sp>
      </p:grpSp>
      <p:sp>
        <p:nvSpPr>
          <p:cNvPr id="39" name="六边形 38"/>
          <p:cNvSpPr/>
          <p:nvPr/>
        </p:nvSpPr>
        <p:spPr>
          <a:xfrm>
            <a:off x="11215295" y="2141619"/>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0" name="六边形 39" descr="图片包含 人员, 男士, 掌握, 墙壁&#10;&#10;已生成极高可信度的说明">
            <a:extLst>
              <a:ext uri="{FF2B5EF4-FFF2-40B4-BE49-F238E27FC236}">
                <a16:creationId xmlns:a16="http://schemas.microsoft.com/office/drawing/2014/main" id="{BAAE7943-7A99-4974-9074-4479618F1DE9}"/>
              </a:ext>
            </a:extLst>
          </p:cNvPr>
          <p:cNvSpPr/>
          <p:nvPr/>
        </p:nvSpPr>
        <p:spPr>
          <a:xfrm>
            <a:off x="10298652" y="2396991"/>
            <a:ext cx="1324764" cy="1137136"/>
          </a:xfrm>
          <a:prstGeom prst="hexagon">
            <a:avLst>
              <a:gd name="adj" fmla="val 25000"/>
              <a:gd name="vf" fmla="val 115470"/>
            </a:avLst>
          </a:prstGeom>
          <a:blipFill dpi="0" rotWithShape="1">
            <a:blip r:embed="rId11" cstate="print">
              <a:extLst>
                <a:ext uri="{28A0092B-C50C-407E-A947-70E740481C1C}">
                  <a14:useLocalDpi xmlns:a14="http://schemas.microsoft.com/office/drawing/2010/main" val="0"/>
                </a:ext>
              </a:extLst>
            </a:blip>
            <a:srcRect/>
            <a:stretch>
              <a:fillRect/>
            </a:stretch>
          </a:blipFill>
          <a:ln>
            <a:solidFill>
              <a:srgbClr val="04B19A"/>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41" name="六边形 40"/>
          <p:cNvSpPr/>
          <p:nvPr/>
        </p:nvSpPr>
        <p:spPr>
          <a:xfrm>
            <a:off x="11215295" y="2403870"/>
            <a:ext cx="154270" cy="133274"/>
          </a:xfrm>
          <a:prstGeom prst="hexagon">
            <a:avLst>
              <a:gd name="adj" fmla="val 25000"/>
              <a:gd name="vf" fmla="val 115470"/>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65" name="矩形 64"/>
          <p:cNvSpPr/>
          <p:nvPr/>
        </p:nvSpPr>
        <p:spPr>
          <a:xfrm>
            <a:off x="502437" y="5266974"/>
            <a:ext cx="5593563" cy="1323439"/>
          </a:xfrm>
          <a:prstGeom prst="rect">
            <a:avLst/>
          </a:prstGeom>
        </p:spPr>
        <p:txBody>
          <a:bodyPr wrap="square">
            <a:spAutoFit/>
          </a:bodyPr>
          <a:lstStyle/>
          <a:p>
            <a:pP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66" name="文本框 65"/>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67" name="图片 66"/>
          <p:cNvPicPr>
            <a:picLocks noChangeAspect="1"/>
          </p:cNvPicPr>
          <p:nvPr/>
        </p:nvPicPr>
        <p:blipFill rotWithShape="1">
          <a:blip r:embed="rId12">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68" name="矩形 67"/>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37043695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300" fill="hold"/>
                                        <p:tgtEl>
                                          <p:spTgt spid="30"/>
                                        </p:tgtEl>
                                        <p:attrNameLst>
                                          <p:attrName>ppt_w</p:attrName>
                                        </p:attrNameLst>
                                      </p:cBhvr>
                                      <p:tavLst>
                                        <p:tav tm="0">
                                          <p:val>
                                            <p:fltVal val="0"/>
                                          </p:val>
                                        </p:tav>
                                        <p:tav tm="100000">
                                          <p:val>
                                            <p:strVal val="#ppt_w"/>
                                          </p:val>
                                        </p:tav>
                                      </p:tavLst>
                                    </p:anim>
                                    <p:anim calcmode="lin" valueType="num">
                                      <p:cBhvr>
                                        <p:cTn id="43" dur="300" fill="hold"/>
                                        <p:tgtEl>
                                          <p:spTgt spid="30"/>
                                        </p:tgtEl>
                                        <p:attrNameLst>
                                          <p:attrName>ppt_h</p:attrName>
                                        </p:attrNameLst>
                                      </p:cBhvr>
                                      <p:tavLst>
                                        <p:tav tm="0">
                                          <p:val>
                                            <p:fltVal val="0"/>
                                          </p:val>
                                        </p:tav>
                                        <p:tav tm="100000">
                                          <p:val>
                                            <p:strVal val="#ppt_h"/>
                                          </p:val>
                                        </p:tav>
                                      </p:tavLst>
                                    </p:anim>
                                    <p:animEffect transition="in" filter="fade">
                                      <p:cBhvr>
                                        <p:cTn id="44" dur="300"/>
                                        <p:tgtEl>
                                          <p:spTgt spid="30"/>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53" presetClass="entr" presetSubtype="16" fill="hold"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par>
                                <p:cTn id="70" presetID="53" presetClass="entr" presetSubtype="16"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par>
                                <p:cTn id="75" presetID="53" presetClass="entr" presetSubtype="16"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Effect transition="in" filter="fade">
                                      <p:cBhvr>
                                        <p:cTn id="79" dur="500"/>
                                        <p:tgtEl>
                                          <p:spTgt spid="12"/>
                                        </p:tgtEl>
                                      </p:cBhvr>
                                    </p:animEffect>
                                  </p:childTnLst>
                                </p:cTn>
                              </p:par>
                              <p:par>
                                <p:cTn id="80" presetID="53" presetClass="entr" presetSubtype="16" fill="hold"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childTnLst>
                          </p:cTn>
                        </p:par>
                        <p:par>
                          <p:cTn id="85" fill="hold">
                            <p:stCondLst>
                              <p:cond delay="500"/>
                            </p:stCondLst>
                            <p:childTnLst>
                              <p:par>
                                <p:cTn id="86" presetID="53" presetClass="entr" presetSubtype="16"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fill="hold"/>
                                        <p:tgtEl>
                                          <p:spTgt spid="18"/>
                                        </p:tgtEl>
                                        <p:attrNameLst>
                                          <p:attrName>ppt_w</p:attrName>
                                        </p:attrNameLst>
                                      </p:cBhvr>
                                      <p:tavLst>
                                        <p:tav tm="0">
                                          <p:val>
                                            <p:fltVal val="0"/>
                                          </p:val>
                                        </p:tav>
                                        <p:tav tm="100000">
                                          <p:val>
                                            <p:strVal val="#ppt_w"/>
                                          </p:val>
                                        </p:tav>
                                      </p:tavLst>
                                    </p:anim>
                                    <p:anim calcmode="lin" valueType="num">
                                      <p:cBhvr>
                                        <p:cTn id="89" dur="500" fill="hold"/>
                                        <p:tgtEl>
                                          <p:spTgt spid="18"/>
                                        </p:tgtEl>
                                        <p:attrNameLst>
                                          <p:attrName>ppt_h</p:attrName>
                                        </p:attrNameLst>
                                      </p:cBhvr>
                                      <p:tavLst>
                                        <p:tav tm="0">
                                          <p:val>
                                            <p:fltVal val="0"/>
                                          </p:val>
                                        </p:tav>
                                        <p:tav tm="100000">
                                          <p:val>
                                            <p:strVal val="#ppt_h"/>
                                          </p:val>
                                        </p:tav>
                                      </p:tavLst>
                                    </p:anim>
                                    <p:animEffect transition="in" filter="fade">
                                      <p:cBhvr>
                                        <p:cTn id="90" dur="500"/>
                                        <p:tgtEl>
                                          <p:spTgt spid="18"/>
                                        </p:tgtEl>
                                      </p:cBhvr>
                                    </p:animEffect>
                                  </p:childTnLst>
                                </p:cTn>
                              </p:par>
                              <p:par>
                                <p:cTn id="91" presetID="53" presetClass="entr" presetSubtype="16" fill="hold" nodeType="with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animEffect transition="in" filter="fade">
                                      <p:cBhvr>
                                        <p:cTn id="95" dur="500"/>
                                        <p:tgtEl>
                                          <p:spTgt spid="19"/>
                                        </p:tgtEl>
                                      </p:cBhvr>
                                    </p:animEffect>
                                  </p:childTnLst>
                                </p:cTn>
                              </p:par>
                              <p:par>
                                <p:cTn id="96" presetID="53" presetClass="entr" presetSubtype="16" fill="hold" nodeType="with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par>
                                <p:cTn id="101" presetID="53" presetClass="entr" presetSubtype="16"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Effect transition="in" filter="fade">
                                      <p:cBhvr>
                                        <p:cTn id="105" dur="500"/>
                                        <p:tgtEl>
                                          <p:spTgt spid="21"/>
                                        </p:tgtEl>
                                      </p:cBhvr>
                                    </p:animEffect>
                                  </p:childTnLst>
                                </p:cTn>
                              </p:par>
                            </p:childTnLst>
                          </p:cTn>
                        </p:par>
                        <p:par>
                          <p:cTn id="106" fill="hold">
                            <p:stCondLst>
                              <p:cond delay="1000"/>
                            </p:stCondLst>
                            <p:childTnLst>
                              <p:par>
                                <p:cTn id="107" presetID="53" presetClass="entr" presetSubtype="16" fill="hold"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Effect transition="in" filter="fade">
                                      <p:cBhvr>
                                        <p:cTn id="111" dur="500"/>
                                        <p:tgtEl>
                                          <p:spTgt spid="22"/>
                                        </p:tgtEl>
                                      </p:cBhvr>
                                    </p:animEffect>
                                  </p:childTnLst>
                                </p:cTn>
                              </p:par>
                              <p:par>
                                <p:cTn id="112" presetID="53" presetClass="entr" presetSubtype="16" fill="hold" nodeType="withEffect">
                                  <p:stCondLst>
                                    <p:cond delay="0"/>
                                  </p:stCondLst>
                                  <p:childTnLst>
                                    <p:set>
                                      <p:cBhvr>
                                        <p:cTn id="113" dur="1" fill="hold">
                                          <p:stCondLst>
                                            <p:cond delay="0"/>
                                          </p:stCondLst>
                                        </p:cTn>
                                        <p:tgtEl>
                                          <p:spTgt spid="23"/>
                                        </p:tgtEl>
                                        <p:attrNameLst>
                                          <p:attrName>style.visibility</p:attrName>
                                        </p:attrNameLst>
                                      </p:cBhvr>
                                      <p:to>
                                        <p:strVal val="visible"/>
                                      </p:to>
                                    </p:set>
                                    <p:anim calcmode="lin" valueType="num">
                                      <p:cBhvr>
                                        <p:cTn id="114" dur="500" fill="hold"/>
                                        <p:tgtEl>
                                          <p:spTgt spid="23"/>
                                        </p:tgtEl>
                                        <p:attrNameLst>
                                          <p:attrName>ppt_w</p:attrName>
                                        </p:attrNameLst>
                                      </p:cBhvr>
                                      <p:tavLst>
                                        <p:tav tm="0">
                                          <p:val>
                                            <p:fltVal val="0"/>
                                          </p:val>
                                        </p:tav>
                                        <p:tav tm="100000">
                                          <p:val>
                                            <p:strVal val="#ppt_w"/>
                                          </p:val>
                                        </p:tav>
                                      </p:tavLst>
                                    </p:anim>
                                    <p:anim calcmode="lin" valueType="num">
                                      <p:cBhvr>
                                        <p:cTn id="115" dur="500" fill="hold"/>
                                        <p:tgtEl>
                                          <p:spTgt spid="23"/>
                                        </p:tgtEl>
                                        <p:attrNameLst>
                                          <p:attrName>ppt_h</p:attrName>
                                        </p:attrNameLst>
                                      </p:cBhvr>
                                      <p:tavLst>
                                        <p:tav tm="0">
                                          <p:val>
                                            <p:fltVal val="0"/>
                                          </p:val>
                                        </p:tav>
                                        <p:tav tm="100000">
                                          <p:val>
                                            <p:strVal val="#ppt_h"/>
                                          </p:val>
                                        </p:tav>
                                      </p:tavLst>
                                    </p:anim>
                                    <p:animEffect transition="in" filter="fade">
                                      <p:cBhvr>
                                        <p:cTn id="116" dur="500"/>
                                        <p:tgtEl>
                                          <p:spTgt spid="23"/>
                                        </p:tgtEl>
                                      </p:cBhvr>
                                    </p:animEffect>
                                  </p:childTnLst>
                                </p:cTn>
                              </p:par>
                              <p:par>
                                <p:cTn id="117" presetID="53" presetClass="entr" presetSubtype="16" fill="hold" nodeType="withEffect">
                                  <p:stCondLst>
                                    <p:cond delay="0"/>
                                  </p:stCondLst>
                                  <p:childTnLst>
                                    <p:set>
                                      <p:cBhvr>
                                        <p:cTn id="118" dur="1" fill="hold">
                                          <p:stCondLst>
                                            <p:cond delay="0"/>
                                          </p:stCondLst>
                                        </p:cTn>
                                        <p:tgtEl>
                                          <p:spTgt spid="24"/>
                                        </p:tgtEl>
                                        <p:attrNameLst>
                                          <p:attrName>style.visibility</p:attrName>
                                        </p:attrNameLst>
                                      </p:cBhvr>
                                      <p:to>
                                        <p:strVal val="visible"/>
                                      </p:to>
                                    </p:set>
                                    <p:anim calcmode="lin" valueType="num">
                                      <p:cBhvr>
                                        <p:cTn id="119" dur="500" fill="hold"/>
                                        <p:tgtEl>
                                          <p:spTgt spid="24"/>
                                        </p:tgtEl>
                                        <p:attrNameLst>
                                          <p:attrName>ppt_w</p:attrName>
                                        </p:attrNameLst>
                                      </p:cBhvr>
                                      <p:tavLst>
                                        <p:tav tm="0">
                                          <p:val>
                                            <p:fltVal val="0"/>
                                          </p:val>
                                        </p:tav>
                                        <p:tav tm="100000">
                                          <p:val>
                                            <p:strVal val="#ppt_w"/>
                                          </p:val>
                                        </p:tav>
                                      </p:tavLst>
                                    </p:anim>
                                    <p:anim calcmode="lin" valueType="num">
                                      <p:cBhvr>
                                        <p:cTn id="120" dur="500" fill="hold"/>
                                        <p:tgtEl>
                                          <p:spTgt spid="24"/>
                                        </p:tgtEl>
                                        <p:attrNameLst>
                                          <p:attrName>ppt_h</p:attrName>
                                        </p:attrNameLst>
                                      </p:cBhvr>
                                      <p:tavLst>
                                        <p:tav tm="0">
                                          <p:val>
                                            <p:fltVal val="0"/>
                                          </p:val>
                                        </p:tav>
                                        <p:tav tm="100000">
                                          <p:val>
                                            <p:strVal val="#ppt_h"/>
                                          </p:val>
                                        </p:tav>
                                      </p:tavLst>
                                    </p:anim>
                                    <p:animEffect transition="in" filter="fade">
                                      <p:cBhvr>
                                        <p:cTn id="121" dur="500"/>
                                        <p:tgtEl>
                                          <p:spTgt spid="24"/>
                                        </p:tgtEl>
                                      </p:cBhvr>
                                    </p:animEffect>
                                  </p:childTnLst>
                                </p:cTn>
                              </p:par>
                              <p:par>
                                <p:cTn id="122" presetID="53" presetClass="entr" presetSubtype="16" fill="hold" nodeType="withEffect">
                                  <p:stCondLst>
                                    <p:cond delay="0"/>
                                  </p:stCondLst>
                                  <p:childTnLst>
                                    <p:set>
                                      <p:cBhvr>
                                        <p:cTn id="123" dur="1" fill="hold">
                                          <p:stCondLst>
                                            <p:cond delay="0"/>
                                          </p:stCondLst>
                                        </p:cTn>
                                        <p:tgtEl>
                                          <p:spTgt spid="25"/>
                                        </p:tgtEl>
                                        <p:attrNameLst>
                                          <p:attrName>style.visibility</p:attrName>
                                        </p:attrNameLst>
                                      </p:cBhvr>
                                      <p:to>
                                        <p:strVal val="visible"/>
                                      </p:to>
                                    </p:set>
                                    <p:anim calcmode="lin" valueType="num">
                                      <p:cBhvr>
                                        <p:cTn id="124" dur="500" fill="hold"/>
                                        <p:tgtEl>
                                          <p:spTgt spid="25"/>
                                        </p:tgtEl>
                                        <p:attrNameLst>
                                          <p:attrName>ppt_w</p:attrName>
                                        </p:attrNameLst>
                                      </p:cBhvr>
                                      <p:tavLst>
                                        <p:tav tm="0">
                                          <p:val>
                                            <p:fltVal val="0"/>
                                          </p:val>
                                        </p:tav>
                                        <p:tav tm="100000">
                                          <p:val>
                                            <p:strVal val="#ppt_w"/>
                                          </p:val>
                                        </p:tav>
                                      </p:tavLst>
                                    </p:anim>
                                    <p:anim calcmode="lin" valueType="num">
                                      <p:cBhvr>
                                        <p:cTn id="125" dur="500" fill="hold"/>
                                        <p:tgtEl>
                                          <p:spTgt spid="25"/>
                                        </p:tgtEl>
                                        <p:attrNameLst>
                                          <p:attrName>ppt_h</p:attrName>
                                        </p:attrNameLst>
                                      </p:cBhvr>
                                      <p:tavLst>
                                        <p:tav tm="0">
                                          <p:val>
                                            <p:fltVal val="0"/>
                                          </p:val>
                                        </p:tav>
                                        <p:tav tm="100000">
                                          <p:val>
                                            <p:strVal val="#ppt_h"/>
                                          </p:val>
                                        </p:tav>
                                      </p:tavLst>
                                    </p:anim>
                                    <p:animEffect transition="in" filter="fade">
                                      <p:cBhvr>
                                        <p:cTn id="126" dur="500"/>
                                        <p:tgtEl>
                                          <p:spTgt spid="25"/>
                                        </p:tgtEl>
                                      </p:cBhvr>
                                    </p:animEffect>
                                  </p:childTnLst>
                                </p:cTn>
                              </p:par>
                            </p:childTnLst>
                          </p:cTn>
                        </p:par>
                        <p:par>
                          <p:cTn id="127" fill="hold">
                            <p:stCondLst>
                              <p:cond delay="1500"/>
                            </p:stCondLst>
                            <p:childTnLst>
                              <p:par>
                                <p:cTn id="128" presetID="53" presetClass="entr" presetSubtype="16" fill="hold" nodeType="after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p:cTn id="130" dur="500" fill="hold"/>
                                        <p:tgtEl>
                                          <p:spTgt spid="28"/>
                                        </p:tgtEl>
                                        <p:attrNameLst>
                                          <p:attrName>ppt_w</p:attrName>
                                        </p:attrNameLst>
                                      </p:cBhvr>
                                      <p:tavLst>
                                        <p:tav tm="0">
                                          <p:val>
                                            <p:fltVal val="0"/>
                                          </p:val>
                                        </p:tav>
                                        <p:tav tm="100000">
                                          <p:val>
                                            <p:strVal val="#ppt_w"/>
                                          </p:val>
                                        </p:tav>
                                      </p:tavLst>
                                    </p:anim>
                                    <p:anim calcmode="lin" valueType="num">
                                      <p:cBhvr>
                                        <p:cTn id="131" dur="500" fill="hold"/>
                                        <p:tgtEl>
                                          <p:spTgt spid="28"/>
                                        </p:tgtEl>
                                        <p:attrNameLst>
                                          <p:attrName>ppt_h</p:attrName>
                                        </p:attrNameLst>
                                      </p:cBhvr>
                                      <p:tavLst>
                                        <p:tav tm="0">
                                          <p:val>
                                            <p:fltVal val="0"/>
                                          </p:val>
                                        </p:tav>
                                        <p:tav tm="100000">
                                          <p:val>
                                            <p:strVal val="#ppt_h"/>
                                          </p:val>
                                        </p:tav>
                                      </p:tavLst>
                                    </p:anim>
                                    <p:animEffect transition="in" filter="fade">
                                      <p:cBhvr>
                                        <p:cTn id="132" dur="500"/>
                                        <p:tgtEl>
                                          <p:spTgt spid="28"/>
                                        </p:tgtEl>
                                      </p:cBhvr>
                                    </p:animEffect>
                                  </p:childTnLst>
                                </p:cTn>
                              </p:par>
                              <p:par>
                                <p:cTn id="133" presetID="53" presetClass="entr" presetSubtype="16" fill="hold" nodeType="with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p:cTn id="135" dur="500" fill="hold"/>
                                        <p:tgtEl>
                                          <p:spTgt spid="29"/>
                                        </p:tgtEl>
                                        <p:attrNameLst>
                                          <p:attrName>ppt_w</p:attrName>
                                        </p:attrNameLst>
                                      </p:cBhvr>
                                      <p:tavLst>
                                        <p:tav tm="0">
                                          <p:val>
                                            <p:fltVal val="0"/>
                                          </p:val>
                                        </p:tav>
                                        <p:tav tm="100000">
                                          <p:val>
                                            <p:strVal val="#ppt_w"/>
                                          </p:val>
                                        </p:tav>
                                      </p:tavLst>
                                    </p:anim>
                                    <p:anim calcmode="lin" valueType="num">
                                      <p:cBhvr>
                                        <p:cTn id="136" dur="500" fill="hold"/>
                                        <p:tgtEl>
                                          <p:spTgt spid="29"/>
                                        </p:tgtEl>
                                        <p:attrNameLst>
                                          <p:attrName>ppt_h</p:attrName>
                                        </p:attrNameLst>
                                      </p:cBhvr>
                                      <p:tavLst>
                                        <p:tav tm="0">
                                          <p:val>
                                            <p:fltVal val="0"/>
                                          </p:val>
                                        </p:tav>
                                        <p:tav tm="100000">
                                          <p:val>
                                            <p:strVal val="#ppt_h"/>
                                          </p:val>
                                        </p:tav>
                                      </p:tavLst>
                                    </p:anim>
                                    <p:animEffect transition="in" filter="fade">
                                      <p:cBhvr>
                                        <p:cTn id="137" dur="500"/>
                                        <p:tgtEl>
                                          <p:spTgt spid="29"/>
                                        </p:tgtEl>
                                      </p:cBhvr>
                                    </p:animEffect>
                                  </p:childTnLst>
                                </p:cTn>
                              </p:par>
                              <p:par>
                                <p:cTn id="138" presetID="53" presetClass="entr" presetSubtype="16" fill="hold" nodeType="withEffect">
                                  <p:stCondLst>
                                    <p:cond delay="0"/>
                                  </p:stCondLst>
                                  <p:childTnLst>
                                    <p:set>
                                      <p:cBhvr>
                                        <p:cTn id="139" dur="1" fill="hold">
                                          <p:stCondLst>
                                            <p:cond delay="0"/>
                                          </p:stCondLst>
                                        </p:cTn>
                                        <p:tgtEl>
                                          <p:spTgt spid="27"/>
                                        </p:tgtEl>
                                        <p:attrNameLst>
                                          <p:attrName>style.visibility</p:attrName>
                                        </p:attrNameLst>
                                      </p:cBhvr>
                                      <p:to>
                                        <p:strVal val="visible"/>
                                      </p:to>
                                    </p:set>
                                    <p:anim calcmode="lin" valueType="num">
                                      <p:cBhvr>
                                        <p:cTn id="140" dur="500" fill="hold"/>
                                        <p:tgtEl>
                                          <p:spTgt spid="27"/>
                                        </p:tgtEl>
                                        <p:attrNameLst>
                                          <p:attrName>ppt_w</p:attrName>
                                        </p:attrNameLst>
                                      </p:cBhvr>
                                      <p:tavLst>
                                        <p:tav tm="0">
                                          <p:val>
                                            <p:fltVal val="0"/>
                                          </p:val>
                                        </p:tav>
                                        <p:tav tm="100000">
                                          <p:val>
                                            <p:strVal val="#ppt_w"/>
                                          </p:val>
                                        </p:tav>
                                      </p:tavLst>
                                    </p:anim>
                                    <p:anim calcmode="lin" valueType="num">
                                      <p:cBhvr>
                                        <p:cTn id="141" dur="500" fill="hold"/>
                                        <p:tgtEl>
                                          <p:spTgt spid="27"/>
                                        </p:tgtEl>
                                        <p:attrNameLst>
                                          <p:attrName>ppt_h</p:attrName>
                                        </p:attrNameLst>
                                      </p:cBhvr>
                                      <p:tavLst>
                                        <p:tav tm="0">
                                          <p:val>
                                            <p:fltVal val="0"/>
                                          </p:val>
                                        </p:tav>
                                        <p:tav tm="100000">
                                          <p:val>
                                            <p:strVal val="#ppt_h"/>
                                          </p:val>
                                        </p:tav>
                                      </p:tavLst>
                                    </p:anim>
                                    <p:animEffect transition="in" filter="fade">
                                      <p:cBhvr>
                                        <p:cTn id="142" dur="500"/>
                                        <p:tgtEl>
                                          <p:spTgt spid="27"/>
                                        </p:tgtEl>
                                      </p:cBhvr>
                                    </p:animEffect>
                                  </p:childTnLst>
                                </p:cTn>
                              </p:par>
                              <p:par>
                                <p:cTn id="143" presetID="53" presetClass="entr" presetSubtype="16" fill="hold" nodeType="withEffect">
                                  <p:stCondLst>
                                    <p:cond delay="0"/>
                                  </p:stCondLst>
                                  <p:childTnLst>
                                    <p:set>
                                      <p:cBhvr>
                                        <p:cTn id="144" dur="1" fill="hold">
                                          <p:stCondLst>
                                            <p:cond delay="0"/>
                                          </p:stCondLst>
                                        </p:cTn>
                                        <p:tgtEl>
                                          <p:spTgt spid="26"/>
                                        </p:tgtEl>
                                        <p:attrNameLst>
                                          <p:attrName>style.visibility</p:attrName>
                                        </p:attrNameLst>
                                      </p:cBhvr>
                                      <p:to>
                                        <p:strVal val="visible"/>
                                      </p:to>
                                    </p:set>
                                    <p:anim calcmode="lin" valueType="num">
                                      <p:cBhvr>
                                        <p:cTn id="145" dur="500" fill="hold"/>
                                        <p:tgtEl>
                                          <p:spTgt spid="26"/>
                                        </p:tgtEl>
                                        <p:attrNameLst>
                                          <p:attrName>ppt_w</p:attrName>
                                        </p:attrNameLst>
                                      </p:cBhvr>
                                      <p:tavLst>
                                        <p:tav tm="0">
                                          <p:val>
                                            <p:fltVal val="0"/>
                                          </p:val>
                                        </p:tav>
                                        <p:tav tm="100000">
                                          <p:val>
                                            <p:strVal val="#ppt_w"/>
                                          </p:val>
                                        </p:tav>
                                      </p:tavLst>
                                    </p:anim>
                                    <p:anim calcmode="lin" valueType="num">
                                      <p:cBhvr>
                                        <p:cTn id="146" dur="500" fill="hold"/>
                                        <p:tgtEl>
                                          <p:spTgt spid="26"/>
                                        </p:tgtEl>
                                        <p:attrNameLst>
                                          <p:attrName>ppt_h</p:attrName>
                                        </p:attrNameLst>
                                      </p:cBhvr>
                                      <p:tavLst>
                                        <p:tav tm="0">
                                          <p:val>
                                            <p:fltVal val="0"/>
                                          </p:val>
                                        </p:tav>
                                        <p:tav tm="100000">
                                          <p:val>
                                            <p:strVal val="#ppt_h"/>
                                          </p:val>
                                        </p:tav>
                                      </p:tavLst>
                                    </p:anim>
                                    <p:animEffect transition="in" filter="fade">
                                      <p:cBhvr>
                                        <p:cTn id="147" dur="500"/>
                                        <p:tgtEl>
                                          <p:spTgt spid="26"/>
                                        </p:tgtEl>
                                      </p:cBhvr>
                                    </p:animEffect>
                                  </p:childTnLst>
                                </p:cTn>
                              </p:par>
                            </p:childTnLst>
                          </p:cTn>
                        </p:par>
                        <p:par>
                          <p:cTn id="148" fill="hold">
                            <p:stCondLst>
                              <p:cond delay="2000"/>
                            </p:stCondLst>
                            <p:childTnLst>
                              <p:par>
                                <p:cTn id="149" presetID="53" presetClass="entr" presetSubtype="16" fill="hold" nodeType="after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p:cTn id="151" dur="500" fill="hold"/>
                                        <p:tgtEl>
                                          <p:spTgt spid="36"/>
                                        </p:tgtEl>
                                        <p:attrNameLst>
                                          <p:attrName>ppt_w</p:attrName>
                                        </p:attrNameLst>
                                      </p:cBhvr>
                                      <p:tavLst>
                                        <p:tav tm="0">
                                          <p:val>
                                            <p:fltVal val="0"/>
                                          </p:val>
                                        </p:tav>
                                        <p:tav tm="100000">
                                          <p:val>
                                            <p:strVal val="#ppt_w"/>
                                          </p:val>
                                        </p:tav>
                                      </p:tavLst>
                                    </p:anim>
                                    <p:anim calcmode="lin" valueType="num">
                                      <p:cBhvr>
                                        <p:cTn id="152" dur="500" fill="hold"/>
                                        <p:tgtEl>
                                          <p:spTgt spid="36"/>
                                        </p:tgtEl>
                                        <p:attrNameLst>
                                          <p:attrName>ppt_h</p:attrName>
                                        </p:attrNameLst>
                                      </p:cBhvr>
                                      <p:tavLst>
                                        <p:tav tm="0">
                                          <p:val>
                                            <p:fltVal val="0"/>
                                          </p:val>
                                        </p:tav>
                                        <p:tav tm="100000">
                                          <p:val>
                                            <p:strVal val="#ppt_h"/>
                                          </p:val>
                                        </p:tav>
                                      </p:tavLst>
                                    </p:anim>
                                    <p:animEffect transition="in" filter="fade">
                                      <p:cBhvr>
                                        <p:cTn id="153" dur="500"/>
                                        <p:tgtEl>
                                          <p:spTgt spid="36"/>
                                        </p:tgtEl>
                                      </p:cBhvr>
                                    </p:animEffect>
                                  </p:childTnLst>
                                </p:cTn>
                              </p:par>
                              <p:par>
                                <p:cTn id="154" presetID="53" presetClass="entr" presetSubtype="16" fill="hold" nodeType="withEffect">
                                  <p:stCondLst>
                                    <p:cond delay="0"/>
                                  </p:stCondLst>
                                  <p:childTnLst>
                                    <p:set>
                                      <p:cBhvr>
                                        <p:cTn id="155" dur="1" fill="hold">
                                          <p:stCondLst>
                                            <p:cond delay="0"/>
                                          </p:stCondLst>
                                        </p:cTn>
                                        <p:tgtEl>
                                          <p:spTgt spid="37"/>
                                        </p:tgtEl>
                                        <p:attrNameLst>
                                          <p:attrName>style.visibility</p:attrName>
                                        </p:attrNameLst>
                                      </p:cBhvr>
                                      <p:to>
                                        <p:strVal val="visible"/>
                                      </p:to>
                                    </p:set>
                                    <p:anim calcmode="lin" valueType="num">
                                      <p:cBhvr>
                                        <p:cTn id="156" dur="500" fill="hold"/>
                                        <p:tgtEl>
                                          <p:spTgt spid="37"/>
                                        </p:tgtEl>
                                        <p:attrNameLst>
                                          <p:attrName>ppt_w</p:attrName>
                                        </p:attrNameLst>
                                      </p:cBhvr>
                                      <p:tavLst>
                                        <p:tav tm="0">
                                          <p:val>
                                            <p:fltVal val="0"/>
                                          </p:val>
                                        </p:tav>
                                        <p:tav tm="100000">
                                          <p:val>
                                            <p:strVal val="#ppt_w"/>
                                          </p:val>
                                        </p:tav>
                                      </p:tavLst>
                                    </p:anim>
                                    <p:anim calcmode="lin" valueType="num">
                                      <p:cBhvr>
                                        <p:cTn id="157" dur="500" fill="hold"/>
                                        <p:tgtEl>
                                          <p:spTgt spid="37"/>
                                        </p:tgtEl>
                                        <p:attrNameLst>
                                          <p:attrName>ppt_h</p:attrName>
                                        </p:attrNameLst>
                                      </p:cBhvr>
                                      <p:tavLst>
                                        <p:tav tm="0">
                                          <p:val>
                                            <p:fltVal val="0"/>
                                          </p:val>
                                        </p:tav>
                                        <p:tav tm="100000">
                                          <p:val>
                                            <p:strVal val="#ppt_h"/>
                                          </p:val>
                                        </p:tav>
                                      </p:tavLst>
                                    </p:anim>
                                    <p:animEffect transition="in" filter="fade">
                                      <p:cBhvr>
                                        <p:cTn id="158" dur="500"/>
                                        <p:tgtEl>
                                          <p:spTgt spid="37"/>
                                        </p:tgtEl>
                                      </p:cBhvr>
                                    </p:animEffect>
                                  </p:childTnLst>
                                </p:cTn>
                              </p:par>
                              <p:par>
                                <p:cTn id="159" presetID="53" presetClass="entr" presetSubtype="16" fill="hold" nodeType="with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p:cTn id="161" dur="500" fill="hold"/>
                                        <p:tgtEl>
                                          <p:spTgt spid="35"/>
                                        </p:tgtEl>
                                        <p:attrNameLst>
                                          <p:attrName>ppt_w</p:attrName>
                                        </p:attrNameLst>
                                      </p:cBhvr>
                                      <p:tavLst>
                                        <p:tav tm="0">
                                          <p:val>
                                            <p:fltVal val="0"/>
                                          </p:val>
                                        </p:tav>
                                        <p:tav tm="100000">
                                          <p:val>
                                            <p:strVal val="#ppt_w"/>
                                          </p:val>
                                        </p:tav>
                                      </p:tavLst>
                                    </p:anim>
                                    <p:anim calcmode="lin" valueType="num">
                                      <p:cBhvr>
                                        <p:cTn id="162" dur="500" fill="hold"/>
                                        <p:tgtEl>
                                          <p:spTgt spid="35"/>
                                        </p:tgtEl>
                                        <p:attrNameLst>
                                          <p:attrName>ppt_h</p:attrName>
                                        </p:attrNameLst>
                                      </p:cBhvr>
                                      <p:tavLst>
                                        <p:tav tm="0">
                                          <p:val>
                                            <p:fltVal val="0"/>
                                          </p:val>
                                        </p:tav>
                                        <p:tav tm="100000">
                                          <p:val>
                                            <p:strVal val="#ppt_h"/>
                                          </p:val>
                                        </p:tav>
                                      </p:tavLst>
                                    </p:anim>
                                    <p:animEffect transition="in" filter="fade">
                                      <p:cBhvr>
                                        <p:cTn id="163" dur="500"/>
                                        <p:tgtEl>
                                          <p:spTgt spid="35"/>
                                        </p:tgtEl>
                                      </p:cBhvr>
                                    </p:animEffect>
                                  </p:childTnLst>
                                </p:cTn>
                              </p:par>
                              <p:par>
                                <p:cTn id="164" presetID="53" presetClass="entr" presetSubtype="16" fill="hold" nodeType="with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p:cTn id="166" dur="500" fill="hold"/>
                                        <p:tgtEl>
                                          <p:spTgt spid="34"/>
                                        </p:tgtEl>
                                        <p:attrNameLst>
                                          <p:attrName>ppt_w</p:attrName>
                                        </p:attrNameLst>
                                      </p:cBhvr>
                                      <p:tavLst>
                                        <p:tav tm="0">
                                          <p:val>
                                            <p:fltVal val="0"/>
                                          </p:val>
                                        </p:tav>
                                        <p:tav tm="100000">
                                          <p:val>
                                            <p:strVal val="#ppt_w"/>
                                          </p:val>
                                        </p:tav>
                                      </p:tavLst>
                                    </p:anim>
                                    <p:anim calcmode="lin" valueType="num">
                                      <p:cBhvr>
                                        <p:cTn id="167" dur="500" fill="hold"/>
                                        <p:tgtEl>
                                          <p:spTgt spid="34"/>
                                        </p:tgtEl>
                                        <p:attrNameLst>
                                          <p:attrName>ppt_h</p:attrName>
                                        </p:attrNameLst>
                                      </p:cBhvr>
                                      <p:tavLst>
                                        <p:tav tm="0">
                                          <p:val>
                                            <p:fltVal val="0"/>
                                          </p:val>
                                        </p:tav>
                                        <p:tav tm="100000">
                                          <p:val>
                                            <p:strVal val="#ppt_h"/>
                                          </p:val>
                                        </p:tav>
                                      </p:tavLst>
                                    </p:anim>
                                    <p:animEffect transition="in" filter="fade">
                                      <p:cBhvr>
                                        <p:cTn id="168" dur="500"/>
                                        <p:tgtEl>
                                          <p:spTgt spid="34"/>
                                        </p:tgtEl>
                                      </p:cBhvr>
                                    </p:animEffect>
                                  </p:childTnLst>
                                </p:cTn>
                              </p:par>
                            </p:childTnLst>
                          </p:cTn>
                        </p:par>
                        <p:par>
                          <p:cTn id="169" fill="hold">
                            <p:stCondLst>
                              <p:cond delay="2500"/>
                            </p:stCondLst>
                            <p:childTnLst>
                              <p:par>
                                <p:cTn id="170" presetID="53" presetClass="entr" presetSubtype="16" fill="hold" nodeType="afterEffect">
                                  <p:stCondLst>
                                    <p:cond delay="0"/>
                                  </p:stCondLst>
                                  <p:childTnLst>
                                    <p:set>
                                      <p:cBhvr>
                                        <p:cTn id="171" dur="1" fill="hold">
                                          <p:stCondLst>
                                            <p:cond delay="0"/>
                                          </p:stCondLst>
                                        </p:cTn>
                                        <p:tgtEl>
                                          <p:spTgt spid="38"/>
                                        </p:tgtEl>
                                        <p:attrNameLst>
                                          <p:attrName>style.visibility</p:attrName>
                                        </p:attrNameLst>
                                      </p:cBhvr>
                                      <p:to>
                                        <p:strVal val="visible"/>
                                      </p:to>
                                    </p:set>
                                    <p:anim calcmode="lin" valueType="num">
                                      <p:cBhvr>
                                        <p:cTn id="172" dur="500" fill="hold"/>
                                        <p:tgtEl>
                                          <p:spTgt spid="38"/>
                                        </p:tgtEl>
                                        <p:attrNameLst>
                                          <p:attrName>ppt_w</p:attrName>
                                        </p:attrNameLst>
                                      </p:cBhvr>
                                      <p:tavLst>
                                        <p:tav tm="0">
                                          <p:val>
                                            <p:fltVal val="0"/>
                                          </p:val>
                                        </p:tav>
                                        <p:tav tm="100000">
                                          <p:val>
                                            <p:strVal val="#ppt_w"/>
                                          </p:val>
                                        </p:tav>
                                      </p:tavLst>
                                    </p:anim>
                                    <p:anim calcmode="lin" valueType="num">
                                      <p:cBhvr>
                                        <p:cTn id="173" dur="500" fill="hold"/>
                                        <p:tgtEl>
                                          <p:spTgt spid="38"/>
                                        </p:tgtEl>
                                        <p:attrNameLst>
                                          <p:attrName>ppt_h</p:attrName>
                                        </p:attrNameLst>
                                      </p:cBhvr>
                                      <p:tavLst>
                                        <p:tav tm="0">
                                          <p:val>
                                            <p:fltVal val="0"/>
                                          </p:val>
                                        </p:tav>
                                        <p:tav tm="100000">
                                          <p:val>
                                            <p:strVal val="#ppt_h"/>
                                          </p:val>
                                        </p:tav>
                                      </p:tavLst>
                                    </p:anim>
                                    <p:animEffect transition="in" filter="fade">
                                      <p:cBhvr>
                                        <p:cTn id="174" dur="500"/>
                                        <p:tgtEl>
                                          <p:spTgt spid="38"/>
                                        </p:tgtEl>
                                      </p:cBhvr>
                                    </p:animEffect>
                                  </p:childTnLst>
                                </p:cTn>
                              </p:par>
                              <p:par>
                                <p:cTn id="175" presetID="53" presetClass="entr" presetSubtype="16" fill="hold" nodeType="withEffect">
                                  <p:stCondLst>
                                    <p:cond delay="0"/>
                                  </p:stCondLst>
                                  <p:childTnLst>
                                    <p:set>
                                      <p:cBhvr>
                                        <p:cTn id="176" dur="1" fill="hold">
                                          <p:stCondLst>
                                            <p:cond delay="0"/>
                                          </p:stCondLst>
                                        </p:cTn>
                                        <p:tgtEl>
                                          <p:spTgt spid="39"/>
                                        </p:tgtEl>
                                        <p:attrNameLst>
                                          <p:attrName>style.visibility</p:attrName>
                                        </p:attrNameLst>
                                      </p:cBhvr>
                                      <p:to>
                                        <p:strVal val="visible"/>
                                      </p:to>
                                    </p:set>
                                    <p:anim calcmode="lin" valueType="num">
                                      <p:cBhvr>
                                        <p:cTn id="177" dur="500" fill="hold"/>
                                        <p:tgtEl>
                                          <p:spTgt spid="39"/>
                                        </p:tgtEl>
                                        <p:attrNameLst>
                                          <p:attrName>ppt_w</p:attrName>
                                        </p:attrNameLst>
                                      </p:cBhvr>
                                      <p:tavLst>
                                        <p:tav tm="0">
                                          <p:val>
                                            <p:fltVal val="0"/>
                                          </p:val>
                                        </p:tav>
                                        <p:tav tm="100000">
                                          <p:val>
                                            <p:strVal val="#ppt_w"/>
                                          </p:val>
                                        </p:tav>
                                      </p:tavLst>
                                    </p:anim>
                                    <p:anim calcmode="lin" valueType="num">
                                      <p:cBhvr>
                                        <p:cTn id="178" dur="500" fill="hold"/>
                                        <p:tgtEl>
                                          <p:spTgt spid="39"/>
                                        </p:tgtEl>
                                        <p:attrNameLst>
                                          <p:attrName>ppt_h</p:attrName>
                                        </p:attrNameLst>
                                      </p:cBhvr>
                                      <p:tavLst>
                                        <p:tav tm="0">
                                          <p:val>
                                            <p:fltVal val="0"/>
                                          </p:val>
                                        </p:tav>
                                        <p:tav tm="100000">
                                          <p:val>
                                            <p:strVal val="#ppt_h"/>
                                          </p:val>
                                        </p:tav>
                                      </p:tavLst>
                                    </p:anim>
                                    <p:animEffect transition="in" filter="fade">
                                      <p:cBhvr>
                                        <p:cTn id="179" dur="500"/>
                                        <p:tgtEl>
                                          <p:spTgt spid="39"/>
                                        </p:tgtEl>
                                      </p:cBhvr>
                                    </p:animEffect>
                                  </p:childTnLst>
                                </p:cTn>
                              </p:par>
                              <p:par>
                                <p:cTn id="180" presetID="53" presetClass="entr" presetSubtype="16" fill="hold" nodeType="withEffect">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cBhvr>
                                        <p:cTn id="182" dur="500" fill="hold"/>
                                        <p:tgtEl>
                                          <p:spTgt spid="41"/>
                                        </p:tgtEl>
                                        <p:attrNameLst>
                                          <p:attrName>ppt_w</p:attrName>
                                        </p:attrNameLst>
                                      </p:cBhvr>
                                      <p:tavLst>
                                        <p:tav tm="0">
                                          <p:val>
                                            <p:fltVal val="0"/>
                                          </p:val>
                                        </p:tav>
                                        <p:tav tm="100000">
                                          <p:val>
                                            <p:strVal val="#ppt_w"/>
                                          </p:val>
                                        </p:tav>
                                      </p:tavLst>
                                    </p:anim>
                                    <p:anim calcmode="lin" valueType="num">
                                      <p:cBhvr>
                                        <p:cTn id="183" dur="500" fill="hold"/>
                                        <p:tgtEl>
                                          <p:spTgt spid="41"/>
                                        </p:tgtEl>
                                        <p:attrNameLst>
                                          <p:attrName>ppt_h</p:attrName>
                                        </p:attrNameLst>
                                      </p:cBhvr>
                                      <p:tavLst>
                                        <p:tav tm="0">
                                          <p:val>
                                            <p:fltVal val="0"/>
                                          </p:val>
                                        </p:tav>
                                        <p:tav tm="100000">
                                          <p:val>
                                            <p:strVal val="#ppt_h"/>
                                          </p:val>
                                        </p:tav>
                                      </p:tavLst>
                                    </p:anim>
                                    <p:animEffect transition="in" filter="fade">
                                      <p:cBhvr>
                                        <p:cTn id="184" dur="500"/>
                                        <p:tgtEl>
                                          <p:spTgt spid="41"/>
                                        </p:tgtEl>
                                      </p:cBhvr>
                                    </p:animEffect>
                                  </p:childTnLst>
                                </p:cTn>
                              </p:par>
                              <p:par>
                                <p:cTn id="185" presetID="53" presetClass="entr" presetSubtype="16" fill="hold" nodeType="with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p:cTn id="187" dur="500" fill="hold"/>
                                        <p:tgtEl>
                                          <p:spTgt spid="40"/>
                                        </p:tgtEl>
                                        <p:attrNameLst>
                                          <p:attrName>ppt_w</p:attrName>
                                        </p:attrNameLst>
                                      </p:cBhvr>
                                      <p:tavLst>
                                        <p:tav tm="0">
                                          <p:val>
                                            <p:fltVal val="0"/>
                                          </p:val>
                                        </p:tav>
                                        <p:tav tm="100000">
                                          <p:val>
                                            <p:strVal val="#ppt_w"/>
                                          </p:val>
                                        </p:tav>
                                      </p:tavLst>
                                    </p:anim>
                                    <p:anim calcmode="lin" valueType="num">
                                      <p:cBhvr>
                                        <p:cTn id="188" dur="500" fill="hold"/>
                                        <p:tgtEl>
                                          <p:spTgt spid="40"/>
                                        </p:tgtEl>
                                        <p:attrNameLst>
                                          <p:attrName>ppt_h</p:attrName>
                                        </p:attrNameLst>
                                      </p:cBhvr>
                                      <p:tavLst>
                                        <p:tav tm="0">
                                          <p:val>
                                            <p:fltVal val="0"/>
                                          </p:val>
                                        </p:tav>
                                        <p:tav tm="100000">
                                          <p:val>
                                            <p:strVal val="#ppt_h"/>
                                          </p:val>
                                        </p:tav>
                                      </p:tavLst>
                                    </p:anim>
                                    <p:animEffect transition="in" filter="fade">
                                      <p:cBhvr>
                                        <p:cTn id="189" dur="500"/>
                                        <p:tgtEl>
                                          <p:spTgt spid="40"/>
                                        </p:tgtEl>
                                      </p:cBhvr>
                                    </p:animEffect>
                                  </p:childTnLst>
                                </p:cTn>
                              </p:par>
                            </p:childTnLst>
                          </p:cTn>
                        </p:par>
                        <p:par>
                          <p:cTn id="190" fill="hold">
                            <p:stCondLst>
                              <p:cond delay="3000"/>
                            </p:stCondLst>
                            <p:childTnLst>
                              <p:par>
                                <p:cTn id="191" presetID="2" presetClass="entr" presetSubtype="4" fill="hold" grpId="0" nodeType="afterEffect">
                                  <p:stCondLst>
                                    <p:cond delay="0"/>
                                  </p:stCondLst>
                                  <p:childTnLst>
                                    <p:set>
                                      <p:cBhvr>
                                        <p:cTn id="192" dur="1" fill="hold">
                                          <p:stCondLst>
                                            <p:cond delay="0"/>
                                          </p:stCondLst>
                                        </p:cTn>
                                        <p:tgtEl>
                                          <p:spTgt spid="65"/>
                                        </p:tgtEl>
                                        <p:attrNameLst>
                                          <p:attrName>style.visibility</p:attrName>
                                        </p:attrNameLst>
                                      </p:cBhvr>
                                      <p:to>
                                        <p:strVal val="visible"/>
                                      </p:to>
                                    </p:set>
                                    <p:anim calcmode="lin" valueType="num">
                                      <p:cBhvr additive="base">
                                        <p:cTn id="193" dur="500" fill="hold"/>
                                        <p:tgtEl>
                                          <p:spTgt spid="65"/>
                                        </p:tgtEl>
                                        <p:attrNameLst>
                                          <p:attrName>ppt_x</p:attrName>
                                        </p:attrNameLst>
                                      </p:cBhvr>
                                      <p:tavLst>
                                        <p:tav tm="0">
                                          <p:val>
                                            <p:strVal val="#ppt_x"/>
                                          </p:val>
                                        </p:tav>
                                        <p:tav tm="100000">
                                          <p:val>
                                            <p:strVal val="#ppt_x"/>
                                          </p:val>
                                        </p:tav>
                                      </p:tavLst>
                                    </p:anim>
                                    <p:anim calcmode="lin" valueType="num">
                                      <p:cBhvr additive="base">
                                        <p:cTn id="19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28047" y="3054770"/>
            <a:ext cx="1573306" cy="806824"/>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a:off x="1909483" y="3243030"/>
            <a:ext cx="806823" cy="430304"/>
          </a:xfrm>
          <a:prstGeom prst="triangl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44270" y="3041322"/>
            <a:ext cx="1573306" cy="806824"/>
          </a:xfrm>
          <a:prstGeom prst="rect">
            <a:avLst/>
          </a:prstGeom>
          <a:solidFill>
            <a:srgbClr val="02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a:off x="3925706" y="3229582"/>
            <a:ext cx="806823" cy="430304"/>
          </a:xfrm>
          <a:prstGeom prst="triangle">
            <a:avLst/>
          </a:prstGeom>
          <a:solidFill>
            <a:srgbClr val="024B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53519" y="3025588"/>
            <a:ext cx="1573306" cy="806824"/>
          </a:xfrm>
          <a:prstGeom prst="rect">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a:off x="5934955" y="3213848"/>
            <a:ext cx="806823" cy="430304"/>
          </a:xfrm>
          <a:prstGeom prst="triangle">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553110" y="3025588"/>
            <a:ext cx="1573306" cy="80682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a:off x="7934546" y="3213848"/>
            <a:ext cx="806823" cy="43030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左箭头 15"/>
          <p:cNvSpPr/>
          <p:nvPr/>
        </p:nvSpPr>
        <p:spPr>
          <a:xfrm>
            <a:off x="2232994" y="3267635"/>
            <a:ext cx="251650" cy="322729"/>
          </a:xfrm>
          <a:prstGeom prst="lef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62925" y="3134308"/>
            <a:ext cx="1425727" cy="647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18" name="左箭头 17"/>
          <p:cNvSpPr/>
          <p:nvPr/>
        </p:nvSpPr>
        <p:spPr>
          <a:xfrm>
            <a:off x="4225957" y="3267635"/>
            <a:ext cx="251650" cy="322729"/>
          </a:xfrm>
          <a:prstGeom prst="lef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56597" y="3119717"/>
            <a:ext cx="1425727" cy="647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20" name="左箭头 19"/>
          <p:cNvSpPr/>
          <p:nvPr/>
        </p:nvSpPr>
        <p:spPr>
          <a:xfrm>
            <a:off x="6233991" y="3267635"/>
            <a:ext cx="251650" cy="322729"/>
          </a:xfrm>
          <a:prstGeom prst="lef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564631" y="3119717"/>
            <a:ext cx="1425727" cy="647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22" name="左箭头 21"/>
          <p:cNvSpPr/>
          <p:nvPr/>
        </p:nvSpPr>
        <p:spPr>
          <a:xfrm>
            <a:off x="8246511" y="3253044"/>
            <a:ext cx="251650" cy="322729"/>
          </a:xfrm>
          <a:prstGeom prst="lef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77151" y="3105126"/>
            <a:ext cx="1425727" cy="6477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002F60"/>
                </a:solidFill>
                <a:latin typeface="思源黑体 CN Bold" panose="020B0800000000000000" pitchFamily="34" charset="-122"/>
                <a:ea typeface="思源黑体 CN Bold" panose="020B0800000000000000" pitchFamily="34" charset="-122"/>
              </a:rPr>
              <a:t>标题文字添加</a:t>
            </a:r>
          </a:p>
        </p:txBody>
      </p:sp>
      <p:cxnSp>
        <p:nvCxnSpPr>
          <p:cNvPr id="25" name="直接连接符 24"/>
          <p:cNvCxnSpPr/>
          <p:nvPr/>
        </p:nvCxnSpPr>
        <p:spPr>
          <a:xfrm flipV="1">
            <a:off x="2565530" y="1529241"/>
            <a:ext cx="0" cy="1183341"/>
          </a:xfrm>
          <a:prstGeom prst="line">
            <a:avLst/>
          </a:prstGeom>
          <a:ln w="28575">
            <a:solidFill>
              <a:schemeClr val="bg2">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528047" y="4199759"/>
            <a:ext cx="0" cy="1183341"/>
          </a:xfrm>
          <a:prstGeom prst="line">
            <a:avLst/>
          </a:prstGeom>
          <a:ln w="28575">
            <a:solidFill>
              <a:schemeClr val="bg2">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9822114" y="1529241"/>
            <a:ext cx="0" cy="1183341"/>
          </a:xfrm>
          <a:prstGeom prst="line">
            <a:avLst/>
          </a:prstGeom>
          <a:ln w="28575">
            <a:solidFill>
              <a:schemeClr val="bg2">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787236" y="4199759"/>
            <a:ext cx="0" cy="1183341"/>
          </a:xfrm>
          <a:prstGeom prst="line">
            <a:avLst/>
          </a:prstGeom>
          <a:ln w="28575">
            <a:solidFill>
              <a:schemeClr val="bg2">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562925" y="1529241"/>
            <a:ext cx="7259189"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528047" y="5376618"/>
            <a:ext cx="7259189" cy="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826267" y="1783671"/>
            <a:ext cx="6934337" cy="669222"/>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37" name="矩形 36"/>
          <p:cNvSpPr/>
          <p:nvPr/>
        </p:nvSpPr>
        <p:spPr>
          <a:xfrm>
            <a:off x="2766822" y="4405107"/>
            <a:ext cx="6934337" cy="669222"/>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38" name="文本框 37"/>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9" name="图片 38"/>
          <p:cNvPicPr>
            <a:picLocks noChangeAspect="1"/>
          </p:cNvPicPr>
          <p:nvPr/>
        </p:nvPicPr>
        <p:blipFill rotWithShape="1">
          <a:blip r:embed="rId3">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40" name="矩形 39"/>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25053611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2000"/>
                            </p:stCondLst>
                            <p:childTnLst>
                              <p:par>
                                <p:cTn id="57" presetID="2" presetClass="entr" presetSubtype="1"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0-#ppt_h/2"/>
                                          </p:val>
                                        </p:tav>
                                        <p:tav tm="100000">
                                          <p:val>
                                            <p:strVal val="#ppt_y"/>
                                          </p:val>
                                        </p:tav>
                                      </p:tavLst>
                                    </p:anim>
                                  </p:childTnLst>
                                </p:cTn>
                              </p:par>
                            </p:childTnLst>
                          </p:cTn>
                        </p:par>
                        <p:par>
                          <p:cTn id="69" fill="hold">
                            <p:stCondLst>
                              <p:cond delay="2500"/>
                            </p:stCondLst>
                            <p:childTnLst>
                              <p:par>
                                <p:cTn id="70" presetID="2" presetClass="entr" presetSubtype="4"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fill="hold"/>
                                        <p:tgtEl>
                                          <p:spTgt spid="31"/>
                                        </p:tgtEl>
                                        <p:attrNameLst>
                                          <p:attrName>ppt_x</p:attrName>
                                        </p:attrNameLst>
                                      </p:cBhvr>
                                      <p:tavLst>
                                        <p:tav tm="0">
                                          <p:val>
                                            <p:strVal val="#ppt_x"/>
                                          </p:val>
                                        </p:tav>
                                        <p:tav tm="100000">
                                          <p:val>
                                            <p:strVal val="#ppt_x"/>
                                          </p:val>
                                        </p:tav>
                                      </p:tavLst>
                                    </p:anim>
                                    <p:anim calcmode="lin" valueType="num">
                                      <p:cBhvr additive="base">
                                        <p:cTn id="77" dur="500" fill="hold"/>
                                        <p:tgtEl>
                                          <p:spTgt spid="31"/>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childTnLst>
                          </p:cTn>
                        </p:par>
                        <p:par>
                          <p:cTn id="86" fill="hold">
                            <p:stCondLst>
                              <p:cond delay="3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32"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10548" y="1333517"/>
            <a:ext cx="4470862" cy="2322658"/>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b="5168"/>
          <a:stretch/>
        </p:blipFill>
        <p:spPr>
          <a:xfrm>
            <a:off x="2130801" y="1333517"/>
            <a:ext cx="3672046" cy="2322657"/>
          </a:xfrm>
          <a:prstGeom prst="rect">
            <a:avLst/>
          </a:prstGeom>
          <a:ln w="57150">
            <a:solidFill>
              <a:schemeClr val="bg1"/>
            </a:solidFill>
          </a:ln>
          <a:effectLst>
            <a:innerShdw blurRad="114300">
              <a:prstClr val="black"/>
            </a:innerShdw>
          </a:effectLst>
        </p:spPr>
      </p:pic>
      <p:sp>
        <p:nvSpPr>
          <p:cNvPr id="10" name="等腰三角形 9"/>
          <p:cNvSpPr/>
          <p:nvPr/>
        </p:nvSpPr>
        <p:spPr>
          <a:xfrm rot="16200000">
            <a:off x="5637071" y="3235831"/>
            <a:ext cx="293734" cy="253219"/>
          </a:xfrm>
          <a:prstGeom prst="triangl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75501" y="1765026"/>
            <a:ext cx="3991004" cy="1592744"/>
          </a:xfrm>
          <a:prstGeom prst="rect">
            <a:avLst/>
          </a:prstGeom>
        </p:spPr>
        <p:txBody>
          <a:bodyPr wrap="square">
            <a:spAutoFit/>
          </a:bodyPr>
          <a:lstStyle/>
          <a:p>
            <a:pPr algn="ctr">
              <a:lnSpc>
                <a:spcPts val="2300"/>
              </a:lnSpc>
              <a:spcAft>
                <a:spcPts val="200"/>
              </a:spcAft>
            </a:pPr>
            <a:r>
              <a:rPr lang="zh-CN" altLang="en-US" sz="2400" dirty="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altLang="zh-CN" sz="2400" dirty="0">
              <a:solidFill>
                <a:schemeClr val="bg1">
                  <a:lumMod val="95000"/>
                </a:schemeClr>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倍字间距。</a:t>
            </a: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b="6371"/>
          <a:stretch/>
        </p:blipFill>
        <p:spPr>
          <a:xfrm>
            <a:off x="6434832" y="3793668"/>
            <a:ext cx="3706649" cy="2314809"/>
          </a:xfrm>
          <a:prstGeom prst="rect">
            <a:avLst/>
          </a:prstGeom>
          <a:ln w="57150">
            <a:solidFill>
              <a:schemeClr val="bg1"/>
            </a:solidFill>
          </a:ln>
          <a:effectLst>
            <a:innerShdw blurRad="114300">
              <a:prstClr val="black"/>
            </a:innerShdw>
          </a:effectLst>
        </p:spPr>
      </p:pic>
      <p:sp>
        <p:nvSpPr>
          <p:cNvPr id="19" name="矩形 18"/>
          <p:cNvSpPr/>
          <p:nvPr/>
        </p:nvSpPr>
        <p:spPr>
          <a:xfrm>
            <a:off x="1450974" y="4060991"/>
            <a:ext cx="3991004" cy="1592744"/>
          </a:xfrm>
          <a:prstGeom prst="rect">
            <a:avLst/>
          </a:prstGeom>
        </p:spPr>
        <p:txBody>
          <a:bodyPr wrap="square">
            <a:spAutoFit/>
          </a:bodyPr>
          <a:lstStyle/>
          <a:p>
            <a:pPr algn="ctr">
              <a:lnSpc>
                <a:spcPts val="2300"/>
              </a:lnSpc>
              <a:spcAft>
                <a:spcPts val="200"/>
              </a:spcAft>
            </a:pPr>
            <a:r>
              <a:rPr lang="zh-CN" altLang="en-US" sz="2800" dirty="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altLang="zh-CN" sz="2800" dirty="0">
              <a:solidFill>
                <a:schemeClr val="bg1">
                  <a:lumMod val="95000"/>
                </a:schemeClr>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倍字间距。</a:t>
            </a:r>
          </a:p>
        </p:txBody>
      </p:sp>
      <p:sp>
        <p:nvSpPr>
          <p:cNvPr id="20" name="矩形 19"/>
          <p:cNvSpPr/>
          <p:nvPr/>
        </p:nvSpPr>
        <p:spPr>
          <a:xfrm>
            <a:off x="1829792" y="3785819"/>
            <a:ext cx="4470862" cy="2322658"/>
          </a:xfrm>
          <a:prstGeom prst="rect">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p:cNvSpPr/>
          <p:nvPr/>
        </p:nvSpPr>
        <p:spPr>
          <a:xfrm>
            <a:off x="2111347" y="4197243"/>
            <a:ext cx="3991004" cy="1592744"/>
          </a:xfrm>
          <a:prstGeom prst="rect">
            <a:avLst/>
          </a:prstGeom>
        </p:spPr>
        <p:txBody>
          <a:bodyPr wrap="square">
            <a:spAutoFit/>
          </a:bodyPr>
          <a:lstStyle/>
          <a:p>
            <a:pPr algn="ctr">
              <a:lnSpc>
                <a:spcPts val="2300"/>
              </a:lnSpc>
              <a:spcAft>
                <a:spcPts val="200"/>
              </a:spcAft>
            </a:pPr>
            <a:r>
              <a:rPr lang="zh-CN" altLang="en-US" sz="2400" dirty="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altLang="zh-CN" sz="2400" dirty="0">
              <a:solidFill>
                <a:schemeClr val="bg1">
                  <a:lumMod val="95000"/>
                </a:schemeClr>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bg1">
                    <a:lumMod val="9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bg1">
                    <a:lumMod val="95000"/>
                  </a:schemeClr>
                </a:solidFill>
                <a:latin typeface="思源黑体 CN Regular" panose="020B0500000000000000" pitchFamily="34" charset="-122"/>
                <a:ea typeface="思源黑体 CN Regular" panose="020B0500000000000000" pitchFamily="34" charset="-122"/>
              </a:rPr>
              <a:t>倍字间距。</a:t>
            </a:r>
          </a:p>
        </p:txBody>
      </p:sp>
      <p:sp>
        <p:nvSpPr>
          <p:cNvPr id="13" name="等腰三角形 12"/>
          <p:cNvSpPr/>
          <p:nvPr/>
        </p:nvSpPr>
        <p:spPr>
          <a:xfrm rot="5400000" flipH="1">
            <a:off x="6252957" y="5369613"/>
            <a:ext cx="402525" cy="347004"/>
          </a:xfrm>
          <a:prstGeom prst="triangle">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27" name="图片 26"/>
          <p:cNvPicPr>
            <a:picLocks noChangeAspect="1"/>
          </p:cNvPicPr>
          <p:nvPr/>
        </p:nvPicPr>
        <p:blipFill rotWithShape="1">
          <a:blip r:embed="rId5">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28" name="矩形 27"/>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17760323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1+#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9" grpId="0"/>
      <p:bldP spid="20" grpId="0" animBg="1"/>
      <p:bldP spid="21"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0"/>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15568" b="18272"/>
          <a:stretch/>
        </p:blipFill>
        <p:spPr>
          <a:xfrm>
            <a:off x="-114886" y="422031"/>
            <a:ext cx="12421772" cy="2686929"/>
          </a:xfrm>
          <a:prstGeom prst="rect">
            <a:avLst/>
          </a:prstGeom>
          <a:effectLst>
            <a:reflection blurRad="6350" stA="50000" endA="300" endPos="55000" dir="5400000" sy="-100000" algn="bl" rotWithShape="0"/>
          </a:effectLst>
        </p:spPr>
      </p:pic>
      <p:sp>
        <p:nvSpPr>
          <p:cNvPr id="9" name="圆角矩形 8"/>
          <p:cNvSpPr/>
          <p:nvPr/>
        </p:nvSpPr>
        <p:spPr>
          <a:xfrm>
            <a:off x="4659086" y="2823882"/>
            <a:ext cx="2844800" cy="569906"/>
          </a:xfrm>
          <a:prstGeom prst="round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目录</a:t>
            </a:r>
            <a:r>
              <a:rPr lang="en-US" altLang="zh-CN"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/CONTENTS</a:t>
            </a:r>
            <a:endPar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5" name="椭圆 14"/>
          <p:cNvSpPr/>
          <p:nvPr/>
        </p:nvSpPr>
        <p:spPr>
          <a:xfrm>
            <a:off x="1740809" y="3881578"/>
            <a:ext cx="1109968" cy="1109968"/>
          </a:xfrm>
          <a:prstGeom prst="ellipse">
            <a:avLst/>
          </a:prstGeom>
          <a:solidFill>
            <a:srgbClr val="002F60"/>
          </a:solidFill>
          <a:effectLst>
            <a:outerShdw blurRad="508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820871" y="3961640"/>
            <a:ext cx="949844" cy="949844"/>
          </a:xfrm>
          <a:prstGeom prst="ellipse">
            <a:avLst/>
          </a:prstGeom>
          <a:solidFill>
            <a:srgbClr val="002F6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249340" y="3873512"/>
            <a:ext cx="1109968" cy="1109968"/>
          </a:xfrm>
          <a:prstGeom prst="ellipse">
            <a:avLst/>
          </a:prstGeom>
          <a:solidFill>
            <a:srgbClr val="002F60"/>
          </a:solidFill>
          <a:effectLst>
            <a:outerShdw blurRad="508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329402" y="3953574"/>
            <a:ext cx="949844" cy="949844"/>
          </a:xfrm>
          <a:prstGeom prst="ellipse">
            <a:avLst/>
          </a:prstGeom>
          <a:solidFill>
            <a:srgbClr val="002F6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757871" y="3851032"/>
            <a:ext cx="1109968" cy="1109968"/>
          </a:xfrm>
          <a:prstGeom prst="ellipse">
            <a:avLst/>
          </a:prstGeom>
          <a:solidFill>
            <a:srgbClr val="002F60"/>
          </a:solidFill>
          <a:effectLst>
            <a:outerShdw blurRad="508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837933" y="3931094"/>
            <a:ext cx="949844" cy="949844"/>
          </a:xfrm>
          <a:prstGeom prst="ellipse">
            <a:avLst/>
          </a:prstGeom>
          <a:solidFill>
            <a:srgbClr val="002F6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266402" y="3851032"/>
            <a:ext cx="1109968" cy="1109968"/>
          </a:xfrm>
          <a:prstGeom prst="ellipse">
            <a:avLst/>
          </a:prstGeom>
          <a:solidFill>
            <a:srgbClr val="002F60"/>
          </a:solidFill>
          <a:effectLst>
            <a:outerShdw blurRad="508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346464" y="3931094"/>
            <a:ext cx="949844" cy="949844"/>
          </a:xfrm>
          <a:prstGeom prst="ellipse">
            <a:avLst/>
          </a:prstGeom>
          <a:solidFill>
            <a:srgbClr val="002F6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31622" b="43332" l="30361" r="43702"/>
                    </a14:imgEffect>
                  </a14:imgLayer>
                </a14:imgProps>
              </a:ext>
              <a:ext uri="{28A0092B-C50C-407E-A947-70E740481C1C}">
                <a14:useLocalDpi xmlns:a14="http://schemas.microsoft.com/office/drawing/2010/main" val="0"/>
              </a:ext>
            </a:extLst>
          </a:blip>
          <a:srcRect l="28693" t="30158" r="54630" b="55204"/>
          <a:stretch/>
        </p:blipFill>
        <p:spPr>
          <a:xfrm>
            <a:off x="4436736" y="4123128"/>
            <a:ext cx="735175" cy="635826"/>
          </a:xfrm>
          <a:prstGeom prst="rect">
            <a:avLst/>
          </a:prstGeom>
        </p:spPr>
      </p:pic>
      <p:pic>
        <p:nvPicPr>
          <p:cNvPr id="28" name="图片 27"/>
          <p:cNvPicPr>
            <a:picLocks noChangeAspect="1"/>
          </p:cNvPicPr>
          <p:nvPr/>
        </p:nvPicPr>
        <p:blipFill rotWithShape="1">
          <a:blip r:embed="rId5" cstate="print">
            <a:extLst>
              <a:ext uri="{BEBA8EAE-BF5A-486C-A8C5-ECC9F3942E4B}">
                <a14:imgProps xmlns:a14="http://schemas.microsoft.com/office/drawing/2010/main">
                  <a14:imgLayer r:embed="rId4">
                    <a14:imgEffect>
                      <a14:backgroundRemoval t="4384" b="17192" l="57820" r="69720">
                        <a14:foregroundMark x1="60985" y1="9054" x2="65513" y2="9054"/>
                        <a14:foregroundMark x1="60586" y1="10946" x2="64847" y2="10946"/>
                        <a14:foregroundMark x1="60985" y1="13243" x2="63382" y2="13243"/>
                        <a14:foregroundMark x1="64714" y1="13784" x2="65513" y2="13108"/>
                        <a14:backgroundMark x1="60053" y1="7432" x2="66578" y2="7432"/>
                        <a14:backgroundMark x1="60320" y1="14730" x2="66711" y2="14595"/>
                      </a14:backgroundRemoval>
                    </a14:imgEffect>
                  </a14:imgLayer>
                </a14:imgProps>
              </a:ext>
              <a:ext uri="{28A0092B-C50C-407E-A947-70E740481C1C}">
                <a14:useLocalDpi xmlns:a14="http://schemas.microsoft.com/office/drawing/2010/main" val="0"/>
              </a:ext>
            </a:extLst>
          </a:blip>
          <a:srcRect l="56333" t="2783" r="28793" b="81207"/>
          <a:stretch/>
        </p:blipFill>
        <p:spPr>
          <a:xfrm>
            <a:off x="9430239" y="3961640"/>
            <a:ext cx="783669" cy="831163"/>
          </a:xfrm>
          <a:prstGeom prst="rect">
            <a:avLst/>
          </a:prstGeom>
        </p:spPr>
      </p:pic>
      <p:pic>
        <p:nvPicPr>
          <p:cNvPr id="29" name="图片 28"/>
          <p:cNvPicPr>
            <a:picLocks noChangeAspect="1"/>
          </p:cNvPicPr>
          <p:nvPr/>
        </p:nvPicPr>
        <p:blipFill rotWithShape="1">
          <a:blip r:embed="rId6" cstate="print">
            <a:extLst>
              <a:ext uri="{BEBA8EAE-BF5A-486C-A8C5-ECC9F3942E4B}">
                <a14:imgProps xmlns:a14="http://schemas.microsoft.com/office/drawing/2010/main">
                  <a14:imgLayer r:embed="rId4">
                    <a14:imgEffect>
                      <a14:backgroundRemoval t="0" b="22838" l="0" r="18775">
                        <a14:foregroundMark x1="9854" y1="14189" x2="9854" y2="14189"/>
                        <a14:foregroundMark x1="10786" y1="7703" x2="10786" y2="5000"/>
                        <a14:foregroundMark x1="14780" y1="8243" x2="14381" y2="5946"/>
                        <a14:foregroundMark x1="15313" y1="10000" x2="16644" y2="13243"/>
                        <a14:foregroundMark x1="6791" y1="7703" x2="6258" y2="5946"/>
                        <a14:foregroundMark x1="7190" y1="10000" x2="3995" y2="12297"/>
                        <a14:foregroundMark x1="11185" y1="12297" x2="7590" y2="15541"/>
                        <a14:backgroundMark x1="1332" y1="10946" x2="6791" y2="2297"/>
                        <a14:backgroundMark x1="10786" y1="19595" x2="17976" y2="14595"/>
                        <a14:backgroundMark x1="2264" y1="14189" x2="8123" y2="20541"/>
                        <a14:backgroundMark x1="7190" y1="1757" x2="17577" y2="5405"/>
                        <a14:backgroundMark x1="12650" y1="9189" x2="18375" y2="9865"/>
                        <a14:backgroundMark x1="5060" y1="15270" x2="7590" y2="11351"/>
                        <a14:backgroundMark x1="7324" y1="8514" x2="9055" y2="10135"/>
                      </a14:backgroundRemoval>
                    </a14:imgEffect>
                  </a14:imgLayer>
                </a14:imgProps>
              </a:ext>
              <a:ext uri="{28A0092B-C50C-407E-A947-70E740481C1C}">
                <a14:useLocalDpi xmlns:a14="http://schemas.microsoft.com/office/drawing/2010/main" val="0"/>
              </a:ext>
            </a:extLst>
          </a:blip>
          <a:srcRect l="-1837" t="-489" r="78850" b="77161"/>
          <a:stretch/>
        </p:blipFill>
        <p:spPr>
          <a:xfrm>
            <a:off x="1718537" y="3881578"/>
            <a:ext cx="1132240" cy="1132240"/>
          </a:xfrm>
          <a:prstGeom prst="rect">
            <a:avLst/>
          </a:prstGeom>
        </p:spPr>
      </p:pic>
      <p:pic>
        <p:nvPicPr>
          <p:cNvPr id="31" name="图片 30"/>
          <p:cNvPicPr>
            <a:picLocks noChangeAspect="1"/>
          </p:cNvPicPr>
          <p:nvPr/>
        </p:nvPicPr>
        <p:blipFill rotWithShape="1">
          <a:blip r:embed="rId7" cstate="print">
            <a:extLst>
              <a:ext uri="{BEBA8EAE-BF5A-486C-A8C5-ECC9F3942E4B}">
                <a14:imgProps xmlns:a14="http://schemas.microsoft.com/office/drawing/2010/main">
                  <a14:imgLayer r:embed="rId4">
                    <a14:imgEffect>
                      <a14:backgroundRemoval t="55203" b="70763" l="4102" r="16797">
                        <a14:foregroundMark x1="5957" y1="59267" x2="8789" y2="61249"/>
                        <a14:foregroundMark x1="12500" y1="60753" x2="11523" y2="63627"/>
                      </a14:backgroundRemoval>
                    </a14:imgEffect>
                  </a14:imgLayer>
                </a14:imgProps>
              </a:ext>
              <a:ext uri="{28A0092B-C50C-407E-A947-70E740481C1C}">
                <a14:useLocalDpi xmlns:a14="http://schemas.microsoft.com/office/drawing/2010/main" val="0"/>
              </a:ext>
            </a:extLst>
          </a:blip>
          <a:srcRect l="4241" t="56064" r="82947" b="28725"/>
          <a:stretch/>
        </p:blipFill>
        <p:spPr>
          <a:xfrm>
            <a:off x="7003167" y="4036361"/>
            <a:ext cx="651029" cy="761582"/>
          </a:xfrm>
          <a:prstGeom prst="rect">
            <a:avLst/>
          </a:prstGeom>
        </p:spPr>
      </p:pic>
      <p:sp>
        <p:nvSpPr>
          <p:cNvPr id="32" name="文本框 31"/>
          <p:cNvSpPr txBox="1"/>
          <p:nvPr/>
        </p:nvSpPr>
        <p:spPr>
          <a:xfrm>
            <a:off x="1594892" y="5289578"/>
            <a:ext cx="1379530" cy="646331"/>
          </a:xfrm>
          <a:prstGeom prst="rect">
            <a:avLst/>
          </a:prstGeom>
          <a:noFill/>
        </p:spPr>
        <p:txBody>
          <a:bodyPr wrap="square" rtlCol="0">
            <a:spAutoFit/>
          </a:bodyPr>
          <a:lstStyle/>
          <a:p>
            <a:pPr algn="ctr"/>
            <a:r>
              <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rPr>
              <a:t>01/</a:t>
            </a: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请输入您的标题</a:t>
            </a:r>
          </a:p>
        </p:txBody>
      </p:sp>
      <p:sp>
        <p:nvSpPr>
          <p:cNvPr id="33" name="文本框 32"/>
          <p:cNvSpPr txBox="1"/>
          <p:nvPr/>
        </p:nvSpPr>
        <p:spPr>
          <a:xfrm>
            <a:off x="4114558" y="5289578"/>
            <a:ext cx="1379530" cy="646331"/>
          </a:xfrm>
          <a:prstGeom prst="rect">
            <a:avLst/>
          </a:prstGeom>
          <a:noFill/>
        </p:spPr>
        <p:txBody>
          <a:bodyPr wrap="square" rtlCol="0">
            <a:spAutoFit/>
          </a:bodyPr>
          <a:lstStyle>
            <a:defPPr>
              <a:defRPr lang="zh-CN"/>
            </a:defPPr>
            <a:lvl1pPr algn="ctr">
              <a:defRPr>
                <a:solidFill>
                  <a:schemeClr val="bg2">
                    <a:lumMod val="25000"/>
                  </a:schemeClr>
                </a:solidFill>
                <a:latin typeface="思源黑体 CN Regular" panose="020B0500000000000000" pitchFamily="34" charset="-122"/>
                <a:ea typeface="思源黑体 CN Regular" panose="020B0500000000000000" pitchFamily="34" charset="-122"/>
              </a:defRPr>
            </a:lvl1pPr>
          </a:lstStyle>
          <a:p>
            <a:r>
              <a:rPr lang="en-US" altLang="zh-CN" dirty="0"/>
              <a:t>02/</a:t>
            </a:r>
            <a:r>
              <a:rPr lang="zh-CN" altLang="en-US" dirty="0"/>
              <a:t>请输入您的标题</a:t>
            </a:r>
          </a:p>
        </p:txBody>
      </p:sp>
      <p:sp>
        <p:nvSpPr>
          <p:cNvPr id="34" name="文本框 33"/>
          <p:cNvSpPr txBox="1"/>
          <p:nvPr/>
        </p:nvSpPr>
        <p:spPr>
          <a:xfrm>
            <a:off x="6638916" y="5201614"/>
            <a:ext cx="1379530" cy="646331"/>
          </a:xfrm>
          <a:prstGeom prst="rect">
            <a:avLst/>
          </a:prstGeom>
          <a:noFill/>
        </p:spPr>
        <p:txBody>
          <a:bodyPr wrap="square" rtlCol="0">
            <a:spAutoFit/>
          </a:bodyPr>
          <a:lstStyle>
            <a:defPPr>
              <a:defRPr lang="zh-CN"/>
            </a:defPPr>
            <a:lvl1pPr algn="ctr">
              <a:defRPr>
                <a:solidFill>
                  <a:schemeClr val="bg2">
                    <a:lumMod val="25000"/>
                  </a:schemeClr>
                </a:solidFill>
                <a:latin typeface="思源黑体 CN Regular" panose="020B0500000000000000" pitchFamily="34" charset="-122"/>
                <a:ea typeface="思源黑体 CN Regular" panose="020B0500000000000000" pitchFamily="34" charset="-122"/>
              </a:defRPr>
            </a:lvl1pPr>
          </a:lstStyle>
          <a:p>
            <a:r>
              <a:rPr lang="en-US" altLang="zh-CN" dirty="0"/>
              <a:t>03/</a:t>
            </a:r>
            <a:r>
              <a:rPr lang="zh-CN" altLang="en-US" dirty="0"/>
              <a:t>请输入您的标题</a:t>
            </a:r>
          </a:p>
        </p:txBody>
      </p:sp>
      <p:sp>
        <p:nvSpPr>
          <p:cNvPr id="35" name="文本框 34"/>
          <p:cNvSpPr txBox="1"/>
          <p:nvPr/>
        </p:nvSpPr>
        <p:spPr>
          <a:xfrm>
            <a:off x="9131621" y="5205312"/>
            <a:ext cx="1379530" cy="646331"/>
          </a:xfrm>
          <a:prstGeom prst="rect">
            <a:avLst/>
          </a:prstGeom>
          <a:noFill/>
        </p:spPr>
        <p:txBody>
          <a:bodyPr wrap="square" rtlCol="0">
            <a:spAutoFit/>
          </a:bodyPr>
          <a:lstStyle/>
          <a:p>
            <a:pPr algn="ctr"/>
            <a:r>
              <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rPr>
              <a:t>04/</a:t>
            </a: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请输入您的标题</a:t>
            </a:r>
          </a:p>
        </p:txBody>
      </p:sp>
    </p:spTree>
    <p:extLst>
      <p:ext uri="{BB962C8B-B14F-4D97-AF65-F5344CB8AC3E}">
        <p14:creationId xmlns:p14="http://schemas.microsoft.com/office/powerpoint/2010/main" val="213067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ppt_x"/>
                                          </p:val>
                                        </p:tav>
                                        <p:tav tm="100000">
                                          <p:val>
                                            <p:strVal val="#ppt_x"/>
                                          </p:val>
                                        </p:tav>
                                      </p:tavLst>
                                    </p:anim>
                                    <p:anim calcmode="lin" valueType="num">
                                      <p:cBhvr additive="base">
                                        <p:cTn id="31" dur="500" fill="hold"/>
                                        <p:tgtEl>
                                          <p:spTgt spid="33"/>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8" grpId="0" animBg="1"/>
      <p:bldP spid="20" grpId="0" animBg="1"/>
      <p:bldP spid="32"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5996"/>
          <a:stretch/>
        </p:blipFill>
        <p:spPr>
          <a:xfrm>
            <a:off x="0" y="1725051"/>
            <a:ext cx="5189540" cy="3079178"/>
          </a:xfrm>
          <a:prstGeom prst="rect">
            <a:avLst/>
          </a:prstGeom>
          <a:effectLst>
            <a:outerShdw blurRad="508000" dist="38100" algn="l" rotWithShape="0">
              <a:prstClr val="black">
                <a:alpha val="40000"/>
              </a:prstClr>
            </a:outerShdw>
          </a:effectLst>
        </p:spPr>
      </p:pic>
      <p:sp>
        <p:nvSpPr>
          <p:cNvPr id="7" name="文本框 8"/>
          <p:cNvSpPr txBox="1"/>
          <p:nvPr/>
        </p:nvSpPr>
        <p:spPr>
          <a:xfrm>
            <a:off x="7048926" y="1726677"/>
            <a:ext cx="4880476"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8" name="矩形 7"/>
          <p:cNvSpPr/>
          <p:nvPr/>
        </p:nvSpPr>
        <p:spPr>
          <a:xfrm>
            <a:off x="7048926" y="1267992"/>
            <a:ext cx="2031325" cy="461665"/>
          </a:xfrm>
          <a:prstGeom prst="rect">
            <a:avLst/>
          </a:prstGeom>
        </p:spPr>
        <p:txBody>
          <a:bodyPr wrap="none">
            <a:spAutoFit/>
          </a:bodyPr>
          <a:lstStyle/>
          <a:p>
            <a:pPr lvl="0"/>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sp>
        <p:nvSpPr>
          <p:cNvPr id="10" name="矩形 9"/>
          <p:cNvSpPr/>
          <p:nvPr/>
        </p:nvSpPr>
        <p:spPr>
          <a:xfrm>
            <a:off x="7048926" y="2526545"/>
            <a:ext cx="2031325" cy="461665"/>
          </a:xfrm>
          <a:prstGeom prst="rect">
            <a:avLst/>
          </a:prstGeom>
        </p:spPr>
        <p:txBody>
          <a:bodyPr wrap="none">
            <a:spAutoFit/>
          </a:bodyPr>
          <a:lstStyle/>
          <a:p>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grpSp>
        <p:nvGrpSpPr>
          <p:cNvPr id="18" name="组合 57"/>
          <p:cNvGrpSpPr/>
          <p:nvPr/>
        </p:nvGrpSpPr>
        <p:grpSpPr>
          <a:xfrm>
            <a:off x="6164339" y="1372346"/>
            <a:ext cx="707134" cy="707134"/>
            <a:chOff x="6271570" y="1647076"/>
            <a:chExt cx="707134" cy="707134"/>
          </a:xfrm>
        </p:grpSpPr>
        <p:sp>
          <p:nvSpPr>
            <p:cNvPr id="19" name="椭圆 18"/>
            <p:cNvSpPr/>
            <p:nvPr/>
          </p:nvSpPr>
          <p:spPr>
            <a:xfrm>
              <a:off x="6271570" y="1647076"/>
              <a:ext cx="707134" cy="707134"/>
            </a:xfrm>
            <a:prstGeom prst="ellipse">
              <a:avLst/>
            </a:prstGeom>
            <a:noFill/>
            <a:ln w="19050">
              <a:solidFill>
                <a:srgbClr val="00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0" name="Freeform 217"/>
            <p:cNvSpPr>
              <a:spLocks noChangeAspect="1" noEditPoints="1"/>
            </p:cNvSpPr>
            <p:nvPr/>
          </p:nvSpPr>
          <p:spPr bwMode="auto">
            <a:xfrm>
              <a:off x="6421293" y="1777532"/>
              <a:ext cx="420069" cy="426790"/>
            </a:xfrm>
            <a:custGeom>
              <a:avLst/>
              <a:gdLst>
                <a:gd name="T0" fmla="*/ 49 w 125"/>
                <a:gd name="T1" fmla="*/ 16 h 127"/>
                <a:gd name="T2" fmla="*/ 36 w 125"/>
                <a:gd name="T3" fmla="*/ 18 h 127"/>
                <a:gd name="T4" fmla="*/ 25 w 125"/>
                <a:gd name="T5" fmla="*/ 26 h 127"/>
                <a:gd name="T6" fmla="*/ 18 w 125"/>
                <a:gd name="T7" fmla="*/ 37 h 127"/>
                <a:gd name="T8" fmla="*/ 15 w 125"/>
                <a:gd name="T9" fmla="*/ 50 h 127"/>
                <a:gd name="T10" fmla="*/ 18 w 125"/>
                <a:gd name="T11" fmla="*/ 64 h 127"/>
                <a:gd name="T12" fmla="*/ 25 w 125"/>
                <a:gd name="T13" fmla="*/ 75 h 127"/>
                <a:gd name="T14" fmla="*/ 36 w 125"/>
                <a:gd name="T15" fmla="*/ 81 h 127"/>
                <a:gd name="T16" fmla="*/ 49 w 125"/>
                <a:gd name="T17" fmla="*/ 85 h 127"/>
                <a:gd name="T18" fmla="*/ 63 w 125"/>
                <a:gd name="T19" fmla="*/ 81 h 127"/>
                <a:gd name="T20" fmla="*/ 73 w 125"/>
                <a:gd name="T21" fmla="*/ 75 h 127"/>
                <a:gd name="T22" fmla="*/ 81 w 125"/>
                <a:gd name="T23" fmla="*/ 64 h 127"/>
                <a:gd name="T24" fmla="*/ 84 w 125"/>
                <a:gd name="T25" fmla="*/ 50 h 127"/>
                <a:gd name="T26" fmla="*/ 81 w 125"/>
                <a:gd name="T27" fmla="*/ 37 h 127"/>
                <a:gd name="T28" fmla="*/ 73 w 125"/>
                <a:gd name="T29" fmla="*/ 26 h 127"/>
                <a:gd name="T30" fmla="*/ 63 w 125"/>
                <a:gd name="T31" fmla="*/ 18 h 127"/>
                <a:gd name="T32" fmla="*/ 49 w 125"/>
                <a:gd name="T33" fmla="*/ 16 h 127"/>
                <a:gd name="T34" fmla="*/ 49 w 125"/>
                <a:gd name="T35" fmla="*/ 0 h 127"/>
                <a:gd name="T36" fmla="*/ 68 w 125"/>
                <a:gd name="T37" fmla="*/ 4 h 127"/>
                <a:gd name="T38" fmla="*/ 85 w 125"/>
                <a:gd name="T39" fmla="*/ 16 h 127"/>
                <a:gd name="T40" fmla="*/ 95 w 125"/>
                <a:gd name="T41" fmla="*/ 31 h 127"/>
                <a:gd name="T42" fmla="*/ 99 w 125"/>
                <a:gd name="T43" fmla="*/ 50 h 127"/>
                <a:gd name="T44" fmla="*/ 97 w 125"/>
                <a:gd name="T45" fmla="*/ 64 h 127"/>
                <a:gd name="T46" fmla="*/ 91 w 125"/>
                <a:gd name="T47" fmla="*/ 77 h 127"/>
                <a:gd name="T48" fmla="*/ 91 w 125"/>
                <a:gd name="T49" fmla="*/ 78 h 127"/>
                <a:gd name="T50" fmla="*/ 122 w 125"/>
                <a:gd name="T51" fmla="*/ 109 h 127"/>
                <a:gd name="T52" fmla="*/ 124 w 125"/>
                <a:gd name="T53" fmla="*/ 113 h 127"/>
                <a:gd name="T54" fmla="*/ 125 w 125"/>
                <a:gd name="T55" fmla="*/ 116 h 127"/>
                <a:gd name="T56" fmla="*/ 124 w 125"/>
                <a:gd name="T57" fmla="*/ 120 h 127"/>
                <a:gd name="T58" fmla="*/ 122 w 125"/>
                <a:gd name="T59" fmla="*/ 123 h 127"/>
                <a:gd name="T60" fmla="*/ 119 w 125"/>
                <a:gd name="T61" fmla="*/ 126 h 127"/>
                <a:gd name="T62" fmla="*/ 115 w 125"/>
                <a:gd name="T63" fmla="*/ 127 h 127"/>
                <a:gd name="T64" fmla="*/ 111 w 125"/>
                <a:gd name="T65" fmla="*/ 126 h 127"/>
                <a:gd name="T66" fmla="*/ 107 w 125"/>
                <a:gd name="T67" fmla="*/ 123 h 127"/>
                <a:gd name="T68" fmla="*/ 77 w 125"/>
                <a:gd name="T69" fmla="*/ 93 h 127"/>
                <a:gd name="T70" fmla="*/ 76 w 125"/>
                <a:gd name="T71" fmla="*/ 92 h 127"/>
                <a:gd name="T72" fmla="*/ 64 w 125"/>
                <a:gd name="T73" fmla="*/ 98 h 127"/>
                <a:gd name="T74" fmla="*/ 49 w 125"/>
                <a:gd name="T75" fmla="*/ 101 h 127"/>
                <a:gd name="T76" fmla="*/ 30 w 125"/>
                <a:gd name="T77" fmla="*/ 97 h 127"/>
                <a:gd name="T78" fmla="*/ 14 w 125"/>
                <a:gd name="T79" fmla="*/ 85 h 127"/>
                <a:gd name="T80" fmla="*/ 4 w 125"/>
                <a:gd name="T81" fmla="*/ 69 h 127"/>
                <a:gd name="T82" fmla="*/ 0 w 125"/>
                <a:gd name="T83" fmla="*/ 50 h 127"/>
                <a:gd name="T84" fmla="*/ 4 w 125"/>
                <a:gd name="T85" fmla="*/ 31 h 127"/>
                <a:gd name="T86" fmla="*/ 14 w 125"/>
                <a:gd name="T87" fmla="*/ 16 h 127"/>
                <a:gd name="T88" fmla="*/ 30 w 125"/>
                <a:gd name="T89" fmla="*/ 4 h 127"/>
                <a:gd name="T90" fmla="*/ 49 w 125"/>
                <a:gd name="T9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27">
                  <a:moveTo>
                    <a:pt x="49" y="16"/>
                  </a:moveTo>
                  <a:lnTo>
                    <a:pt x="36" y="18"/>
                  </a:lnTo>
                  <a:lnTo>
                    <a:pt x="25" y="26"/>
                  </a:lnTo>
                  <a:lnTo>
                    <a:pt x="18" y="37"/>
                  </a:lnTo>
                  <a:lnTo>
                    <a:pt x="15" y="50"/>
                  </a:lnTo>
                  <a:lnTo>
                    <a:pt x="18" y="64"/>
                  </a:lnTo>
                  <a:lnTo>
                    <a:pt x="25" y="75"/>
                  </a:lnTo>
                  <a:lnTo>
                    <a:pt x="36" y="81"/>
                  </a:lnTo>
                  <a:lnTo>
                    <a:pt x="49" y="85"/>
                  </a:lnTo>
                  <a:lnTo>
                    <a:pt x="63" y="81"/>
                  </a:lnTo>
                  <a:lnTo>
                    <a:pt x="73" y="75"/>
                  </a:lnTo>
                  <a:lnTo>
                    <a:pt x="81" y="64"/>
                  </a:lnTo>
                  <a:lnTo>
                    <a:pt x="84" y="50"/>
                  </a:lnTo>
                  <a:lnTo>
                    <a:pt x="81" y="37"/>
                  </a:lnTo>
                  <a:lnTo>
                    <a:pt x="73" y="26"/>
                  </a:lnTo>
                  <a:lnTo>
                    <a:pt x="63" y="18"/>
                  </a:lnTo>
                  <a:lnTo>
                    <a:pt x="49" y="16"/>
                  </a:lnTo>
                  <a:close/>
                  <a:moveTo>
                    <a:pt x="49" y="0"/>
                  </a:moveTo>
                  <a:lnTo>
                    <a:pt x="68" y="4"/>
                  </a:lnTo>
                  <a:lnTo>
                    <a:pt x="85" y="16"/>
                  </a:lnTo>
                  <a:lnTo>
                    <a:pt x="95" y="31"/>
                  </a:lnTo>
                  <a:lnTo>
                    <a:pt x="99" y="50"/>
                  </a:lnTo>
                  <a:lnTo>
                    <a:pt x="97" y="64"/>
                  </a:lnTo>
                  <a:lnTo>
                    <a:pt x="91" y="77"/>
                  </a:lnTo>
                  <a:lnTo>
                    <a:pt x="91" y="78"/>
                  </a:lnTo>
                  <a:lnTo>
                    <a:pt x="122" y="109"/>
                  </a:lnTo>
                  <a:lnTo>
                    <a:pt x="124" y="113"/>
                  </a:lnTo>
                  <a:lnTo>
                    <a:pt x="125" y="116"/>
                  </a:lnTo>
                  <a:lnTo>
                    <a:pt x="124" y="120"/>
                  </a:lnTo>
                  <a:lnTo>
                    <a:pt x="122" y="123"/>
                  </a:lnTo>
                  <a:lnTo>
                    <a:pt x="119" y="126"/>
                  </a:lnTo>
                  <a:lnTo>
                    <a:pt x="115" y="127"/>
                  </a:lnTo>
                  <a:lnTo>
                    <a:pt x="111" y="126"/>
                  </a:lnTo>
                  <a:lnTo>
                    <a:pt x="107" y="123"/>
                  </a:lnTo>
                  <a:lnTo>
                    <a:pt x="77" y="93"/>
                  </a:lnTo>
                  <a:lnTo>
                    <a:pt x="76" y="92"/>
                  </a:lnTo>
                  <a:lnTo>
                    <a:pt x="64" y="98"/>
                  </a:lnTo>
                  <a:lnTo>
                    <a:pt x="49" y="101"/>
                  </a:lnTo>
                  <a:lnTo>
                    <a:pt x="30" y="97"/>
                  </a:lnTo>
                  <a:lnTo>
                    <a:pt x="14" y="85"/>
                  </a:lnTo>
                  <a:lnTo>
                    <a:pt x="4" y="69"/>
                  </a:lnTo>
                  <a:lnTo>
                    <a:pt x="0" y="50"/>
                  </a:lnTo>
                  <a:lnTo>
                    <a:pt x="4" y="31"/>
                  </a:lnTo>
                  <a:lnTo>
                    <a:pt x="14" y="16"/>
                  </a:lnTo>
                  <a:lnTo>
                    <a:pt x="30" y="4"/>
                  </a:lnTo>
                  <a:lnTo>
                    <a:pt x="49" y="0"/>
                  </a:lnTo>
                  <a:close/>
                </a:path>
              </a:pathLst>
            </a:custGeom>
            <a:solidFill>
              <a:srgbClr val="002F60"/>
            </a:solidFill>
            <a:ln w="0">
              <a:solidFill>
                <a:srgbClr val="002F6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21" name="组合 59"/>
          <p:cNvGrpSpPr/>
          <p:nvPr/>
        </p:nvGrpSpPr>
        <p:grpSpPr>
          <a:xfrm>
            <a:off x="6164339" y="3935992"/>
            <a:ext cx="707134" cy="707134"/>
            <a:chOff x="6271570" y="3827800"/>
            <a:chExt cx="707134" cy="707134"/>
          </a:xfrm>
        </p:grpSpPr>
        <p:sp>
          <p:nvSpPr>
            <p:cNvPr id="22" name="椭圆 21"/>
            <p:cNvSpPr/>
            <p:nvPr/>
          </p:nvSpPr>
          <p:spPr>
            <a:xfrm>
              <a:off x="6271570" y="3827800"/>
              <a:ext cx="707134" cy="707134"/>
            </a:xfrm>
            <a:prstGeom prst="ellipse">
              <a:avLst/>
            </a:prstGeom>
            <a:noFill/>
            <a:ln w="19050">
              <a:solidFill>
                <a:srgbClr val="00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3" name="Freeform 218"/>
            <p:cNvSpPr>
              <a:spLocks noChangeAspect="1" noEditPoints="1"/>
            </p:cNvSpPr>
            <p:nvPr/>
          </p:nvSpPr>
          <p:spPr bwMode="auto">
            <a:xfrm>
              <a:off x="6421293" y="3970470"/>
              <a:ext cx="401217" cy="421794"/>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rgbClr val="002F60"/>
            </a:solidFill>
            <a:ln w="0">
              <a:solidFill>
                <a:srgbClr val="002F6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24" name="组合 60"/>
          <p:cNvGrpSpPr/>
          <p:nvPr/>
        </p:nvGrpSpPr>
        <p:grpSpPr>
          <a:xfrm>
            <a:off x="6164339" y="5134760"/>
            <a:ext cx="707134" cy="707134"/>
            <a:chOff x="6271570" y="4917751"/>
            <a:chExt cx="707134" cy="707134"/>
          </a:xfrm>
        </p:grpSpPr>
        <p:sp>
          <p:nvSpPr>
            <p:cNvPr id="25" name="椭圆 24"/>
            <p:cNvSpPr/>
            <p:nvPr/>
          </p:nvSpPr>
          <p:spPr>
            <a:xfrm>
              <a:off x="6271570" y="4917751"/>
              <a:ext cx="707134" cy="707134"/>
            </a:xfrm>
            <a:prstGeom prst="ellipse">
              <a:avLst/>
            </a:prstGeom>
            <a:noFill/>
            <a:ln w="19050">
              <a:solidFill>
                <a:srgbClr val="04B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6" name="Freeform 219"/>
            <p:cNvSpPr>
              <a:spLocks noChangeAspect="1" noEditPoints="1"/>
            </p:cNvSpPr>
            <p:nvPr/>
          </p:nvSpPr>
          <p:spPr bwMode="auto">
            <a:xfrm>
              <a:off x="6430042" y="5008581"/>
              <a:ext cx="399745" cy="512805"/>
            </a:xfrm>
            <a:custGeom>
              <a:avLst/>
              <a:gdLst>
                <a:gd name="T0" fmla="*/ 49 w 99"/>
                <a:gd name="T1" fmla="*/ 17 h 127"/>
                <a:gd name="T2" fmla="*/ 36 w 99"/>
                <a:gd name="T3" fmla="*/ 21 h 127"/>
                <a:gd name="T4" fmla="*/ 26 w 99"/>
                <a:gd name="T5" fmla="*/ 31 h 127"/>
                <a:gd name="T6" fmla="*/ 22 w 99"/>
                <a:gd name="T7" fmla="*/ 46 h 127"/>
                <a:gd name="T8" fmla="*/ 26 w 99"/>
                <a:gd name="T9" fmla="*/ 60 h 127"/>
                <a:gd name="T10" fmla="*/ 36 w 99"/>
                <a:gd name="T11" fmla="*/ 69 h 127"/>
                <a:gd name="T12" fmla="*/ 49 w 99"/>
                <a:gd name="T13" fmla="*/ 73 h 127"/>
                <a:gd name="T14" fmla="*/ 64 w 99"/>
                <a:gd name="T15" fmla="*/ 69 h 127"/>
                <a:gd name="T16" fmla="*/ 74 w 99"/>
                <a:gd name="T17" fmla="*/ 60 h 127"/>
                <a:gd name="T18" fmla="*/ 78 w 99"/>
                <a:gd name="T19" fmla="*/ 46 h 127"/>
                <a:gd name="T20" fmla="*/ 74 w 99"/>
                <a:gd name="T21" fmla="*/ 31 h 127"/>
                <a:gd name="T22" fmla="*/ 64 w 99"/>
                <a:gd name="T23" fmla="*/ 21 h 127"/>
                <a:gd name="T24" fmla="*/ 49 w 99"/>
                <a:gd name="T25" fmla="*/ 17 h 127"/>
                <a:gd name="T26" fmla="*/ 49 w 99"/>
                <a:gd name="T27" fmla="*/ 0 h 127"/>
                <a:gd name="T28" fmla="*/ 69 w 99"/>
                <a:gd name="T29" fmla="*/ 4 h 127"/>
                <a:gd name="T30" fmla="*/ 85 w 99"/>
                <a:gd name="T31" fmla="*/ 14 h 127"/>
                <a:gd name="T32" fmla="*/ 95 w 99"/>
                <a:gd name="T33" fmla="*/ 30 h 127"/>
                <a:gd name="T34" fmla="*/ 99 w 99"/>
                <a:gd name="T35" fmla="*/ 50 h 127"/>
                <a:gd name="T36" fmla="*/ 99 w 99"/>
                <a:gd name="T37" fmla="*/ 55 h 127"/>
                <a:gd name="T38" fmla="*/ 97 w 99"/>
                <a:gd name="T39" fmla="*/ 72 h 127"/>
                <a:gd name="T40" fmla="*/ 89 w 99"/>
                <a:gd name="T41" fmla="*/ 89 h 127"/>
                <a:gd name="T42" fmla="*/ 80 w 99"/>
                <a:gd name="T43" fmla="*/ 102 h 127"/>
                <a:gd name="T44" fmla="*/ 69 w 99"/>
                <a:gd name="T45" fmla="*/ 113 h 127"/>
                <a:gd name="T46" fmla="*/ 60 w 99"/>
                <a:gd name="T47" fmla="*/ 120 h 127"/>
                <a:gd name="T48" fmla="*/ 53 w 99"/>
                <a:gd name="T49" fmla="*/ 126 h 127"/>
                <a:gd name="T50" fmla="*/ 51 w 99"/>
                <a:gd name="T51" fmla="*/ 127 h 127"/>
                <a:gd name="T52" fmla="*/ 48 w 99"/>
                <a:gd name="T53" fmla="*/ 126 h 127"/>
                <a:gd name="T54" fmla="*/ 43 w 99"/>
                <a:gd name="T55" fmla="*/ 122 h 127"/>
                <a:gd name="T56" fmla="*/ 34 w 99"/>
                <a:gd name="T57" fmla="*/ 115 h 127"/>
                <a:gd name="T58" fmla="*/ 25 w 99"/>
                <a:gd name="T59" fmla="*/ 106 h 127"/>
                <a:gd name="T60" fmla="*/ 15 w 99"/>
                <a:gd name="T61" fmla="*/ 94 h 127"/>
                <a:gd name="T62" fmla="*/ 8 w 99"/>
                <a:gd name="T63" fmla="*/ 80 h 127"/>
                <a:gd name="T64" fmla="*/ 2 w 99"/>
                <a:gd name="T65" fmla="*/ 65 h 127"/>
                <a:gd name="T66" fmla="*/ 1 w 99"/>
                <a:gd name="T67" fmla="*/ 58 h 127"/>
                <a:gd name="T68" fmla="*/ 0 w 99"/>
                <a:gd name="T69" fmla="*/ 50 h 127"/>
                <a:gd name="T70" fmla="*/ 4 w 99"/>
                <a:gd name="T71" fmla="*/ 30 h 127"/>
                <a:gd name="T72" fmla="*/ 14 w 99"/>
                <a:gd name="T73" fmla="*/ 14 h 127"/>
                <a:gd name="T74" fmla="*/ 30 w 99"/>
                <a:gd name="T75" fmla="*/ 4 h 127"/>
                <a:gd name="T76" fmla="*/ 49 w 99"/>
                <a:gd name="T7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27">
                  <a:moveTo>
                    <a:pt x="49" y="17"/>
                  </a:moveTo>
                  <a:lnTo>
                    <a:pt x="36" y="21"/>
                  </a:lnTo>
                  <a:lnTo>
                    <a:pt x="26" y="31"/>
                  </a:lnTo>
                  <a:lnTo>
                    <a:pt x="22" y="46"/>
                  </a:lnTo>
                  <a:lnTo>
                    <a:pt x="26" y="60"/>
                  </a:lnTo>
                  <a:lnTo>
                    <a:pt x="36" y="69"/>
                  </a:lnTo>
                  <a:lnTo>
                    <a:pt x="49" y="73"/>
                  </a:lnTo>
                  <a:lnTo>
                    <a:pt x="64" y="69"/>
                  </a:lnTo>
                  <a:lnTo>
                    <a:pt x="74" y="60"/>
                  </a:lnTo>
                  <a:lnTo>
                    <a:pt x="78" y="46"/>
                  </a:lnTo>
                  <a:lnTo>
                    <a:pt x="74" y="31"/>
                  </a:lnTo>
                  <a:lnTo>
                    <a:pt x="64" y="21"/>
                  </a:lnTo>
                  <a:lnTo>
                    <a:pt x="49" y="17"/>
                  </a:lnTo>
                  <a:close/>
                  <a:moveTo>
                    <a:pt x="49" y="0"/>
                  </a:moveTo>
                  <a:lnTo>
                    <a:pt x="69" y="4"/>
                  </a:lnTo>
                  <a:lnTo>
                    <a:pt x="85" y="14"/>
                  </a:lnTo>
                  <a:lnTo>
                    <a:pt x="95" y="30"/>
                  </a:lnTo>
                  <a:lnTo>
                    <a:pt x="99" y="50"/>
                  </a:lnTo>
                  <a:lnTo>
                    <a:pt x="99" y="55"/>
                  </a:lnTo>
                  <a:lnTo>
                    <a:pt x="97" y="72"/>
                  </a:lnTo>
                  <a:lnTo>
                    <a:pt x="89" y="89"/>
                  </a:lnTo>
                  <a:lnTo>
                    <a:pt x="80" y="102"/>
                  </a:lnTo>
                  <a:lnTo>
                    <a:pt x="69" y="113"/>
                  </a:lnTo>
                  <a:lnTo>
                    <a:pt x="60" y="120"/>
                  </a:lnTo>
                  <a:lnTo>
                    <a:pt x="53" y="126"/>
                  </a:lnTo>
                  <a:lnTo>
                    <a:pt x="51" y="127"/>
                  </a:lnTo>
                  <a:lnTo>
                    <a:pt x="48" y="126"/>
                  </a:lnTo>
                  <a:lnTo>
                    <a:pt x="43" y="122"/>
                  </a:lnTo>
                  <a:lnTo>
                    <a:pt x="34" y="115"/>
                  </a:lnTo>
                  <a:lnTo>
                    <a:pt x="25" y="106"/>
                  </a:lnTo>
                  <a:lnTo>
                    <a:pt x="15" y="94"/>
                  </a:lnTo>
                  <a:lnTo>
                    <a:pt x="8" y="80"/>
                  </a:lnTo>
                  <a:lnTo>
                    <a:pt x="2" y="65"/>
                  </a:lnTo>
                  <a:lnTo>
                    <a:pt x="1" y="58"/>
                  </a:lnTo>
                  <a:lnTo>
                    <a:pt x="0" y="50"/>
                  </a:lnTo>
                  <a:lnTo>
                    <a:pt x="4" y="30"/>
                  </a:lnTo>
                  <a:lnTo>
                    <a:pt x="14" y="14"/>
                  </a:lnTo>
                  <a:lnTo>
                    <a:pt x="30" y="4"/>
                  </a:lnTo>
                  <a:lnTo>
                    <a:pt x="49" y="0"/>
                  </a:lnTo>
                  <a:close/>
                </a:path>
              </a:pathLst>
            </a:custGeom>
            <a:solidFill>
              <a:srgbClr val="04B19A"/>
            </a:solidFill>
            <a:ln w="0">
              <a:solidFill>
                <a:srgbClr val="04B19A"/>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nvGrpSpPr>
          <p:cNvPr id="27" name="组合 58"/>
          <p:cNvGrpSpPr/>
          <p:nvPr/>
        </p:nvGrpSpPr>
        <p:grpSpPr>
          <a:xfrm>
            <a:off x="6167575" y="2675527"/>
            <a:ext cx="707134" cy="707134"/>
            <a:chOff x="6271570" y="2738555"/>
            <a:chExt cx="707134" cy="707134"/>
          </a:xfrm>
        </p:grpSpPr>
        <p:sp>
          <p:nvSpPr>
            <p:cNvPr id="28" name="椭圆 27"/>
            <p:cNvSpPr/>
            <p:nvPr/>
          </p:nvSpPr>
          <p:spPr>
            <a:xfrm>
              <a:off x="6271570" y="2738555"/>
              <a:ext cx="707134" cy="707134"/>
            </a:xfrm>
            <a:prstGeom prst="ellipse">
              <a:avLst/>
            </a:prstGeom>
            <a:noFill/>
            <a:ln w="19050">
              <a:solidFill>
                <a:srgbClr val="04B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85000"/>
                    <a:lumOff val="15000"/>
                  </a:schemeClr>
                </a:solidFill>
              </a:endParaRPr>
            </a:p>
          </p:txBody>
        </p:sp>
        <p:sp>
          <p:nvSpPr>
            <p:cNvPr id="29" name="Freeform 221"/>
            <p:cNvSpPr>
              <a:spLocks noChangeAspect="1"/>
            </p:cNvSpPr>
            <p:nvPr/>
          </p:nvSpPr>
          <p:spPr bwMode="auto">
            <a:xfrm>
              <a:off x="6396942" y="2840572"/>
              <a:ext cx="456309" cy="437911"/>
            </a:xfrm>
            <a:custGeom>
              <a:avLst/>
              <a:gdLst>
                <a:gd name="T0" fmla="*/ 61 w 124"/>
                <a:gd name="T1" fmla="*/ 0 h 119"/>
                <a:gd name="T2" fmla="*/ 82 w 124"/>
                <a:gd name="T3" fmla="*/ 38 h 119"/>
                <a:gd name="T4" fmla="*/ 124 w 124"/>
                <a:gd name="T5" fmla="*/ 45 h 119"/>
                <a:gd name="T6" fmla="*/ 95 w 124"/>
                <a:gd name="T7" fmla="*/ 77 h 119"/>
                <a:gd name="T8" fmla="*/ 101 w 124"/>
                <a:gd name="T9" fmla="*/ 119 h 119"/>
                <a:gd name="T10" fmla="*/ 61 w 124"/>
                <a:gd name="T11" fmla="*/ 100 h 119"/>
                <a:gd name="T12" fmla="*/ 23 w 124"/>
                <a:gd name="T13" fmla="*/ 119 h 119"/>
                <a:gd name="T14" fmla="*/ 29 w 124"/>
                <a:gd name="T15" fmla="*/ 77 h 119"/>
                <a:gd name="T16" fmla="*/ 0 w 124"/>
                <a:gd name="T17" fmla="*/ 45 h 119"/>
                <a:gd name="T18" fmla="*/ 42 w 124"/>
                <a:gd name="T19" fmla="*/ 38 h 119"/>
                <a:gd name="T20" fmla="*/ 61 w 124"/>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19">
                  <a:moveTo>
                    <a:pt x="61" y="0"/>
                  </a:moveTo>
                  <a:lnTo>
                    <a:pt x="82" y="38"/>
                  </a:lnTo>
                  <a:lnTo>
                    <a:pt x="124" y="45"/>
                  </a:lnTo>
                  <a:lnTo>
                    <a:pt x="95" y="77"/>
                  </a:lnTo>
                  <a:lnTo>
                    <a:pt x="101" y="119"/>
                  </a:lnTo>
                  <a:lnTo>
                    <a:pt x="61" y="100"/>
                  </a:lnTo>
                  <a:lnTo>
                    <a:pt x="23" y="119"/>
                  </a:lnTo>
                  <a:lnTo>
                    <a:pt x="29" y="77"/>
                  </a:lnTo>
                  <a:lnTo>
                    <a:pt x="0" y="45"/>
                  </a:lnTo>
                  <a:lnTo>
                    <a:pt x="42" y="38"/>
                  </a:lnTo>
                  <a:lnTo>
                    <a:pt x="61" y="0"/>
                  </a:lnTo>
                  <a:close/>
                </a:path>
              </a:pathLst>
            </a:custGeom>
            <a:solidFill>
              <a:srgbClr val="04B19A"/>
            </a:solidFill>
            <a:ln w="0">
              <a:solidFill>
                <a:srgbClr val="04B19A"/>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37" name="文本框 8"/>
          <p:cNvSpPr txBox="1"/>
          <p:nvPr/>
        </p:nvSpPr>
        <p:spPr>
          <a:xfrm>
            <a:off x="7000081" y="2963369"/>
            <a:ext cx="4880476"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8" name="矩形 37"/>
          <p:cNvSpPr/>
          <p:nvPr/>
        </p:nvSpPr>
        <p:spPr>
          <a:xfrm>
            <a:off x="7043858" y="3735313"/>
            <a:ext cx="2031325" cy="461665"/>
          </a:xfrm>
          <a:prstGeom prst="rect">
            <a:avLst/>
          </a:prstGeom>
        </p:spPr>
        <p:txBody>
          <a:bodyPr wrap="none">
            <a:spAutoFit/>
          </a:bodyPr>
          <a:lstStyle/>
          <a:p>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sp>
        <p:nvSpPr>
          <p:cNvPr id="39" name="文本框 8"/>
          <p:cNvSpPr txBox="1"/>
          <p:nvPr/>
        </p:nvSpPr>
        <p:spPr>
          <a:xfrm>
            <a:off x="6995013" y="4172137"/>
            <a:ext cx="4880476"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40" name="矩形 39"/>
          <p:cNvSpPr/>
          <p:nvPr/>
        </p:nvSpPr>
        <p:spPr>
          <a:xfrm>
            <a:off x="7042363" y="4960452"/>
            <a:ext cx="2031325" cy="461665"/>
          </a:xfrm>
          <a:prstGeom prst="rect">
            <a:avLst/>
          </a:prstGeom>
        </p:spPr>
        <p:txBody>
          <a:bodyPr wrap="none">
            <a:spAutoFit/>
          </a:bodyPr>
          <a:lstStyle/>
          <a:p>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sp>
        <p:nvSpPr>
          <p:cNvPr id="41" name="文本框 8"/>
          <p:cNvSpPr txBox="1"/>
          <p:nvPr/>
        </p:nvSpPr>
        <p:spPr>
          <a:xfrm>
            <a:off x="6993518" y="5397276"/>
            <a:ext cx="4880476"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44" name="矩形 43"/>
          <p:cNvSpPr/>
          <p:nvPr/>
        </p:nvSpPr>
        <p:spPr>
          <a:xfrm>
            <a:off x="384651" y="5193637"/>
            <a:ext cx="5067788" cy="1323439"/>
          </a:xfrm>
          <a:prstGeom prst="rect">
            <a:avLst/>
          </a:prstGeom>
        </p:spPr>
        <p:txBody>
          <a:bodyPr wrap="square">
            <a:spAutoFit/>
          </a:bodyPr>
          <a:lstStyle/>
          <a:p>
            <a:pP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45" name="文本框 44"/>
          <p:cNvSpPr txBox="1"/>
          <p:nvPr/>
        </p:nvSpPr>
        <p:spPr>
          <a:xfrm>
            <a:off x="384651" y="301770"/>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46" name="图片 45"/>
          <p:cNvPicPr>
            <a:picLocks noChangeAspect="1"/>
          </p:cNvPicPr>
          <p:nvPr/>
        </p:nvPicPr>
        <p:blipFill rotWithShape="1">
          <a:blip r:embed="rId4">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47" name="矩形 46"/>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826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2"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1+#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2"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1+#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1+#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1+#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1+#ppt_w/2"/>
                                          </p:val>
                                        </p:tav>
                                        <p:tav tm="100000">
                                          <p:val>
                                            <p:strVal val="#ppt_x"/>
                                          </p:val>
                                        </p:tav>
                                      </p:tavLst>
                                    </p:anim>
                                    <p:anim calcmode="lin" valueType="num">
                                      <p:cBhvr additive="base">
                                        <p:cTn id="59" dur="500" fill="hold"/>
                                        <p:tgtEl>
                                          <p:spTgt spid="41"/>
                                        </p:tgtEl>
                                        <p:attrNameLst>
                                          <p:attrName>ppt_y</p:attrName>
                                        </p:attrNameLst>
                                      </p:cBhvr>
                                      <p:tavLst>
                                        <p:tav tm="0">
                                          <p:val>
                                            <p:strVal val="#ppt_y"/>
                                          </p:val>
                                        </p:tav>
                                        <p:tav tm="100000">
                                          <p:val>
                                            <p:strVal val="#ppt_y"/>
                                          </p:val>
                                        </p:tav>
                                      </p:tavLst>
                                    </p:anim>
                                  </p:childTnLst>
                                </p:cTn>
                              </p:par>
                            </p:childTnLst>
                          </p:cTn>
                        </p:par>
                        <p:par>
                          <p:cTn id="60" fill="hold">
                            <p:stCondLst>
                              <p:cond delay="2500"/>
                            </p:stCondLst>
                            <p:childTnLst>
                              <p:par>
                                <p:cTn id="61" presetID="2" presetClass="entr" presetSubtype="4"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37" grpId="0"/>
      <p:bldP spid="38" grpId="0"/>
      <p:bldP spid="39" grpId="0"/>
      <p:bldP spid="40" grpId="0"/>
      <p:bldP spid="41"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t="47147" b="5006"/>
          <a:stretch/>
        </p:blipFill>
        <p:spPr>
          <a:xfrm>
            <a:off x="0" y="0"/>
            <a:ext cx="12192000" cy="4375052"/>
          </a:xfrm>
          <a:prstGeom prst="rect">
            <a:avLst/>
          </a:prstGeom>
          <a:effectLst>
            <a:outerShdw blurRad="508000" dist="38100" dir="5400000" algn="t" rotWithShape="0">
              <a:prstClr val="black">
                <a:alpha val="40000"/>
              </a:prstClr>
            </a:outerShdw>
          </a:effectLst>
        </p:spPr>
      </p:pic>
      <p:sp>
        <p:nvSpPr>
          <p:cNvPr id="9" name="矩形 8"/>
          <p:cNvSpPr/>
          <p:nvPr/>
        </p:nvSpPr>
        <p:spPr>
          <a:xfrm>
            <a:off x="1486112" y="2785295"/>
            <a:ext cx="9224464" cy="2964873"/>
          </a:xfrm>
          <a:prstGeom prst="rect">
            <a:avLst/>
          </a:prstGeom>
          <a:solidFill>
            <a:schemeClr val="bg1">
              <a:alpha val="78000"/>
            </a:schemeClr>
          </a:solidFill>
          <a:ln>
            <a:noFill/>
          </a:ln>
          <a:effectLst>
            <a:outerShdw blurRad="50800" dist="50800" dir="5400000" algn="ctr" rotWithShape="0">
              <a:srgbClr val="000000">
                <a:alpha val="65000"/>
              </a:srgb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50498" y="2873966"/>
            <a:ext cx="9509759" cy="2787529"/>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4885" y="2976167"/>
            <a:ext cx="9795051" cy="2862672"/>
          </a:xfrm>
          <a:prstGeom prst="rect">
            <a:avLst/>
          </a:prstGeom>
          <a:solidFill>
            <a:schemeClr val="bg1">
              <a:lumMod val="95000"/>
            </a:schemeClr>
          </a:solidFill>
          <a:ln>
            <a:noFill/>
          </a:ln>
          <a:effectLst>
            <a:outerShdw blurRad="381000" dist="38100" dir="5400000" algn="t" rotWithShape="0">
              <a:prstClr val="black">
                <a:alpha val="40000"/>
              </a:prst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907321" y="3647796"/>
            <a:ext cx="1083212" cy="1083212"/>
          </a:xfrm>
          <a:prstGeom prst="ellipse">
            <a:avLst/>
          </a:prstGeom>
          <a:solidFill>
            <a:srgbClr val="002F6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4</a:t>
            </a:r>
            <a:endParaRPr lang="zh-CN" altLang="en-US" sz="3600" dirty="0">
              <a:latin typeface="思源黑体 CN Bold" panose="020B0800000000000000" pitchFamily="34" charset="-122"/>
              <a:ea typeface="思源黑体 CN Bold" panose="020B0800000000000000" pitchFamily="34" charset="-122"/>
            </a:endParaRPr>
          </a:p>
        </p:txBody>
      </p:sp>
      <p:sp>
        <p:nvSpPr>
          <p:cNvPr id="17" name="矩形 16"/>
          <p:cNvSpPr/>
          <p:nvPr/>
        </p:nvSpPr>
        <p:spPr>
          <a:xfrm>
            <a:off x="4780670" y="3706917"/>
            <a:ext cx="4656406" cy="979755"/>
          </a:xfrm>
          <a:prstGeom prst="rect">
            <a:avLst/>
          </a:prstGeom>
        </p:spPr>
        <p:txBody>
          <a:bodyPr wrap="square">
            <a:spAutoFit/>
          </a:bodyPr>
          <a:lstStyle/>
          <a:p>
            <a:r>
              <a:rPr lang="zh-CN" altLang="en-US" sz="3600" dirty="0">
                <a:solidFill>
                  <a:srgbClr val="002F60"/>
                </a:solidFill>
                <a:latin typeface="思源黑体 CN Bold" panose="020B0800000000000000" pitchFamily="34" charset="-122"/>
                <a:ea typeface="思源黑体 CN Bold" panose="020B0800000000000000" pitchFamily="34" charset="-122"/>
              </a:rPr>
              <a:t>请您输入第四节标题</a:t>
            </a:r>
            <a:endParaRPr lang="en-US" altLang="zh-CN" sz="4000" dirty="0">
              <a:solidFill>
                <a:srgbClr val="002F60"/>
              </a:solidFill>
              <a:latin typeface="思源黑体 CN Bold" panose="020B0800000000000000" pitchFamily="34" charset="-122"/>
              <a:ea typeface="思源黑体 CN Bold" panose="020B0800000000000000" pitchFamily="34" charset="-122"/>
            </a:endParaRPr>
          </a:p>
          <a:p>
            <a:pPr fontAlgn="t">
              <a:lnSpc>
                <a:spcPts val="2600"/>
              </a:lnSpc>
            </a:pPr>
            <a:r>
              <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Please Enter The Title Of Section 4</a:t>
            </a:r>
          </a:p>
        </p:txBody>
      </p:sp>
      <p:sp>
        <p:nvSpPr>
          <p:cNvPr id="19" name="弧形 18"/>
          <p:cNvSpPr/>
          <p:nvPr/>
        </p:nvSpPr>
        <p:spPr>
          <a:xfrm>
            <a:off x="3347164" y="3640842"/>
            <a:ext cx="666813" cy="680663"/>
          </a:xfrm>
          <a:prstGeom prst="arc">
            <a:avLst>
              <a:gd name="adj1" fmla="val 15961807"/>
              <a:gd name="adj2" fmla="val 21507636"/>
            </a:avLst>
          </a:prstGeom>
          <a:ln w="57150">
            <a:gradFill>
              <a:gsLst>
                <a:gs pos="24000">
                  <a:srgbClr val="002F60"/>
                </a:gs>
                <a:gs pos="100000">
                  <a:srgbClr val="002F60">
                    <a:alpha val="64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6686826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23"/>
          <p:cNvGrpSpPr/>
          <p:nvPr/>
        </p:nvGrpSpPr>
        <p:grpSpPr>
          <a:xfrm>
            <a:off x="501816" y="5047626"/>
            <a:ext cx="11172552" cy="990867"/>
            <a:chOff x="2775184" y="4677797"/>
            <a:chExt cx="6000750" cy="1058773"/>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6145" t="13217" r="9825"/>
            <a:stretch/>
          </p:blipFill>
          <p:spPr>
            <a:xfrm>
              <a:off x="2775184" y="4677797"/>
              <a:ext cx="6000750" cy="281748"/>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l="6145" t="13217" r="9825"/>
            <a:stretch/>
          </p:blipFill>
          <p:spPr>
            <a:xfrm flipV="1">
              <a:off x="2775184" y="5341517"/>
              <a:ext cx="6000750" cy="395053"/>
            </a:xfrm>
            <a:prstGeom prst="rect">
              <a:avLst/>
            </a:prstGeom>
          </p:spPr>
        </p:pic>
      </p:grpSp>
      <p:grpSp>
        <p:nvGrpSpPr>
          <p:cNvPr id="21" name="组合 31"/>
          <p:cNvGrpSpPr/>
          <p:nvPr/>
        </p:nvGrpSpPr>
        <p:grpSpPr>
          <a:xfrm>
            <a:off x="2857034" y="2351450"/>
            <a:ext cx="1290404" cy="2177556"/>
            <a:chOff x="2469720" y="2382115"/>
            <a:chExt cx="1078234" cy="1819519"/>
          </a:xfrm>
        </p:grpSpPr>
        <p:sp>
          <p:nvSpPr>
            <p:cNvPr id="22" name="燕尾形 21"/>
            <p:cNvSpPr/>
            <p:nvPr/>
          </p:nvSpPr>
          <p:spPr>
            <a:xfrm>
              <a:off x="2469720" y="2382115"/>
              <a:ext cx="1078234" cy="1819519"/>
            </a:xfrm>
            <a:prstGeom prst="chevron">
              <a:avLst/>
            </a:prstGeom>
            <a:solidFill>
              <a:srgbClr val="002F60"/>
            </a:solidFill>
            <a:ln>
              <a:noFill/>
            </a:ln>
            <a:effectLst>
              <a:glow rad="1016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25000"/>
                  </a:schemeClr>
                </a:solidFill>
              </a:endParaRPr>
            </a:p>
          </p:txBody>
        </p:sp>
        <p:sp>
          <p:nvSpPr>
            <p:cNvPr id="23" name="椭圆 22"/>
            <p:cNvSpPr/>
            <p:nvPr/>
          </p:nvSpPr>
          <p:spPr>
            <a:xfrm>
              <a:off x="2643364" y="2954927"/>
              <a:ext cx="673896" cy="673896"/>
            </a:xfrm>
            <a:prstGeom prst="ellipse">
              <a:avLst/>
            </a:prstGeom>
            <a:solidFill>
              <a:schemeClr val="bg1"/>
            </a:solidFill>
            <a:ln w="38100">
              <a:solidFill>
                <a:srgbClr val="002F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25000"/>
                  </a:schemeClr>
                </a:solidFill>
              </a:endParaRPr>
            </a:p>
          </p:txBody>
        </p:sp>
        <p:sp>
          <p:nvSpPr>
            <p:cNvPr id="24" name="Freeform 66"/>
            <p:cNvSpPr>
              <a:spLocks noEditPoints="1"/>
            </p:cNvSpPr>
            <p:nvPr/>
          </p:nvSpPr>
          <p:spPr bwMode="auto">
            <a:xfrm>
              <a:off x="2800672" y="3068842"/>
              <a:ext cx="355245" cy="438832"/>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002F60"/>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bg2">
                    <a:lumMod val="25000"/>
                  </a:schemeClr>
                </a:solidFill>
              </a:endParaRPr>
            </a:p>
          </p:txBody>
        </p:sp>
      </p:grpSp>
      <p:grpSp>
        <p:nvGrpSpPr>
          <p:cNvPr id="25" name="组合 32"/>
          <p:cNvGrpSpPr/>
          <p:nvPr/>
        </p:nvGrpSpPr>
        <p:grpSpPr>
          <a:xfrm>
            <a:off x="6588147" y="2298883"/>
            <a:ext cx="1276135" cy="2153477"/>
            <a:chOff x="5008454" y="2382115"/>
            <a:chExt cx="1078234" cy="1819519"/>
          </a:xfrm>
        </p:grpSpPr>
        <p:sp>
          <p:nvSpPr>
            <p:cNvPr id="26" name="燕尾形 25"/>
            <p:cNvSpPr/>
            <p:nvPr/>
          </p:nvSpPr>
          <p:spPr>
            <a:xfrm>
              <a:off x="5008454" y="2382115"/>
              <a:ext cx="1078234" cy="1819519"/>
            </a:xfrm>
            <a:prstGeom prst="chevron">
              <a:avLst/>
            </a:prstGeom>
            <a:solidFill>
              <a:srgbClr val="04B19A"/>
            </a:solidFill>
            <a:ln>
              <a:noFill/>
            </a:ln>
            <a:effectLst>
              <a:glow rad="1016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25000"/>
                  </a:schemeClr>
                </a:solidFill>
              </a:endParaRPr>
            </a:p>
          </p:txBody>
        </p:sp>
        <p:sp>
          <p:nvSpPr>
            <p:cNvPr id="27" name="椭圆 26"/>
            <p:cNvSpPr/>
            <p:nvPr/>
          </p:nvSpPr>
          <p:spPr>
            <a:xfrm>
              <a:off x="5182098" y="2954927"/>
              <a:ext cx="673896" cy="673896"/>
            </a:xfrm>
            <a:prstGeom prst="ellipse">
              <a:avLst/>
            </a:prstGeom>
            <a:solidFill>
              <a:schemeClr val="bg1"/>
            </a:solidFill>
            <a:ln w="38100">
              <a:solidFill>
                <a:srgbClr val="04B1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25000"/>
                  </a:schemeClr>
                </a:solidFill>
              </a:endParaRPr>
            </a:p>
          </p:txBody>
        </p:sp>
        <p:sp>
          <p:nvSpPr>
            <p:cNvPr id="28" name="Freeform 107"/>
            <p:cNvSpPr>
              <a:spLocks noEditPoints="1"/>
            </p:cNvSpPr>
            <p:nvPr/>
          </p:nvSpPr>
          <p:spPr bwMode="auto">
            <a:xfrm>
              <a:off x="5348640" y="3160656"/>
              <a:ext cx="340811" cy="310819"/>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04B19A"/>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bg2">
                    <a:lumMod val="25000"/>
                  </a:schemeClr>
                </a:solidFill>
              </a:endParaRPr>
            </a:p>
          </p:txBody>
        </p:sp>
      </p:grpSp>
      <p:grpSp>
        <p:nvGrpSpPr>
          <p:cNvPr id="29" name="组合 33"/>
          <p:cNvGrpSpPr/>
          <p:nvPr/>
        </p:nvGrpSpPr>
        <p:grpSpPr>
          <a:xfrm>
            <a:off x="10318971" y="2347463"/>
            <a:ext cx="1271293" cy="2145306"/>
            <a:chOff x="7504400" y="2382115"/>
            <a:chExt cx="1078234" cy="1819519"/>
          </a:xfrm>
        </p:grpSpPr>
        <p:sp>
          <p:nvSpPr>
            <p:cNvPr id="30" name="燕尾形 29"/>
            <p:cNvSpPr/>
            <p:nvPr/>
          </p:nvSpPr>
          <p:spPr>
            <a:xfrm>
              <a:off x="7504400" y="2382115"/>
              <a:ext cx="1078234" cy="1819519"/>
            </a:xfrm>
            <a:prstGeom prst="chevron">
              <a:avLst/>
            </a:prstGeom>
            <a:solidFill>
              <a:srgbClr val="002F60"/>
            </a:solidFill>
            <a:ln>
              <a:noFill/>
            </a:ln>
            <a:effectLst>
              <a:glow rad="1016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25000"/>
                  </a:schemeClr>
                </a:solidFill>
              </a:endParaRPr>
            </a:p>
          </p:txBody>
        </p:sp>
        <p:sp>
          <p:nvSpPr>
            <p:cNvPr id="31" name="椭圆 30"/>
            <p:cNvSpPr/>
            <p:nvPr/>
          </p:nvSpPr>
          <p:spPr>
            <a:xfrm>
              <a:off x="7678044" y="2954927"/>
              <a:ext cx="673896" cy="673896"/>
            </a:xfrm>
            <a:prstGeom prst="ellipse">
              <a:avLst/>
            </a:prstGeom>
            <a:solidFill>
              <a:schemeClr val="bg1"/>
            </a:solidFill>
            <a:ln w="38100">
              <a:solidFill>
                <a:srgbClr val="002F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2">
                    <a:lumMod val="25000"/>
                  </a:schemeClr>
                </a:solidFill>
              </a:endParaRPr>
            </a:p>
          </p:txBody>
        </p:sp>
        <p:sp>
          <p:nvSpPr>
            <p:cNvPr id="32" name="Freeform 105"/>
            <p:cNvSpPr>
              <a:spLocks/>
            </p:cNvSpPr>
            <p:nvPr/>
          </p:nvSpPr>
          <p:spPr bwMode="auto">
            <a:xfrm>
              <a:off x="7847179" y="3124669"/>
              <a:ext cx="343537" cy="327178"/>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002F60"/>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bg2">
                    <a:lumMod val="25000"/>
                  </a:schemeClr>
                </a:solidFill>
              </a:endParaRPr>
            </a:p>
          </p:txBody>
        </p:sp>
      </p:grpSp>
      <p:sp>
        <p:nvSpPr>
          <p:cNvPr id="43" name="文本框 42"/>
          <p:cNvSpPr txBox="1"/>
          <p:nvPr/>
        </p:nvSpPr>
        <p:spPr>
          <a:xfrm>
            <a:off x="1774910" y="5311304"/>
            <a:ext cx="1985159" cy="438582"/>
          </a:xfrm>
          <a:prstGeom prst="rect">
            <a:avLst/>
          </a:prstGeom>
          <a:noFill/>
        </p:spPr>
        <p:txBody>
          <a:bodyPr wrap="none" lIns="68580" tIns="34290" rIns="68580" bIns="34290" rtlCol="0">
            <a:spAutoFit/>
          </a:bodyPr>
          <a:lstStyle/>
          <a:p>
            <a:pPr algn="r"/>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44" name="文本框 43"/>
          <p:cNvSpPr txBox="1"/>
          <p:nvPr/>
        </p:nvSpPr>
        <p:spPr>
          <a:xfrm>
            <a:off x="5463552" y="5311304"/>
            <a:ext cx="1985159" cy="438582"/>
          </a:xfrm>
          <a:prstGeom prst="rect">
            <a:avLst/>
          </a:prstGeom>
          <a:noFill/>
        </p:spPr>
        <p:txBody>
          <a:bodyPr wrap="none" lIns="68580" tIns="34290" rIns="68580" bIns="34290" rtlCol="0">
            <a:spAutoFit/>
          </a:bodyPr>
          <a:lstStyle/>
          <a:p>
            <a:pPr algn="r"/>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46" name="文本框 45"/>
          <p:cNvSpPr txBox="1"/>
          <p:nvPr/>
        </p:nvSpPr>
        <p:spPr>
          <a:xfrm>
            <a:off x="9234154" y="5311304"/>
            <a:ext cx="1985159" cy="438582"/>
          </a:xfrm>
          <a:prstGeom prst="rect">
            <a:avLst/>
          </a:prstGeom>
          <a:noFill/>
        </p:spPr>
        <p:txBody>
          <a:bodyPr wrap="none" lIns="68580" tIns="34290" rIns="68580" bIns="34290" rtlCol="0">
            <a:spAutoFit/>
          </a:bodyPr>
          <a:lstStyle/>
          <a:p>
            <a:pPr algn="r"/>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52" name="矩形 51"/>
          <p:cNvSpPr/>
          <p:nvPr/>
        </p:nvSpPr>
        <p:spPr>
          <a:xfrm>
            <a:off x="501816" y="2825674"/>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53" name="矩形 52"/>
          <p:cNvSpPr/>
          <p:nvPr/>
        </p:nvSpPr>
        <p:spPr>
          <a:xfrm>
            <a:off x="4215259" y="2849808"/>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54" name="矩形 53"/>
          <p:cNvSpPr/>
          <p:nvPr/>
        </p:nvSpPr>
        <p:spPr>
          <a:xfrm>
            <a:off x="7963992" y="2825674"/>
            <a:ext cx="2546189" cy="1297791"/>
          </a:xfrm>
          <a:prstGeom prst="rect">
            <a:avLst/>
          </a:prstGeom>
        </p:spPr>
        <p:txBody>
          <a:bodyPr wrap="square">
            <a:spAutoFit/>
          </a:bodyPr>
          <a:lstStyle/>
          <a:p>
            <a:pPr algn="ctr">
              <a:lnSpc>
                <a:spcPts val="2300"/>
              </a:lnSpc>
              <a:spcAft>
                <a:spcPts val="2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67" name="文本框 66"/>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68" name="图片 67"/>
          <p:cNvPicPr>
            <a:picLocks noChangeAspect="1"/>
          </p:cNvPicPr>
          <p:nvPr/>
        </p:nvPicPr>
        <p:blipFill rotWithShape="1">
          <a:blip r:embed="rId4">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69" name="矩形 68"/>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1725230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ppt_x"/>
                                          </p:val>
                                        </p:tav>
                                        <p:tav tm="100000">
                                          <p:val>
                                            <p:strVal val="#ppt_x"/>
                                          </p:val>
                                        </p:tav>
                                      </p:tavLst>
                                    </p:anim>
                                    <p:anim calcmode="lin" valueType="num">
                                      <p:cBhvr additive="base">
                                        <p:cTn id="27" dur="500" fill="hold"/>
                                        <p:tgtEl>
                                          <p:spTgt spid="4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ppt_x"/>
                                          </p:val>
                                        </p:tav>
                                        <p:tav tm="100000">
                                          <p:val>
                                            <p:strVal val="#ppt_x"/>
                                          </p:val>
                                        </p:tav>
                                      </p:tavLst>
                                    </p:anim>
                                    <p:anim calcmode="lin" valueType="num">
                                      <p:cBhvr additive="base">
                                        <p:cTn id="35" dur="500" fill="hold"/>
                                        <p:tgtEl>
                                          <p:spTgt spid="46"/>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ppt_x"/>
                                          </p:val>
                                        </p:tav>
                                        <p:tav tm="100000">
                                          <p:val>
                                            <p:strVal val="#ppt_x"/>
                                          </p:val>
                                        </p:tav>
                                      </p:tavLst>
                                    </p:anim>
                                    <p:anim calcmode="lin" valueType="num">
                                      <p:cBhvr additive="base">
                                        <p:cTn id="5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6" grpId="0"/>
      <p:bldP spid="52" grpId="0"/>
      <p:bldP spid="53" grpId="0"/>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2"/>
          <p:cNvGrpSpPr/>
          <p:nvPr/>
        </p:nvGrpSpPr>
        <p:grpSpPr>
          <a:xfrm>
            <a:off x="1487336" y="4117618"/>
            <a:ext cx="1322954" cy="484473"/>
            <a:chOff x="2745008" y="1682928"/>
            <a:chExt cx="2487054" cy="1009891"/>
          </a:xfrm>
        </p:grpSpPr>
        <p:sp>
          <p:nvSpPr>
            <p:cNvPr id="7" name="圆角矩形 6"/>
            <p:cNvSpPr/>
            <p:nvPr/>
          </p:nvSpPr>
          <p:spPr>
            <a:xfrm>
              <a:off x="2745008" y="1682928"/>
              <a:ext cx="2487054" cy="1009891"/>
            </a:xfrm>
            <a:prstGeom prst="roundRect">
              <a:avLst>
                <a:gd name="adj" fmla="val 50000"/>
              </a:avLst>
            </a:prstGeom>
            <a:solidFill>
              <a:srgbClr val="002F6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14"/>
            <p:cNvGrpSpPr/>
            <p:nvPr/>
          </p:nvGrpSpPr>
          <p:grpSpPr>
            <a:xfrm>
              <a:off x="2951963" y="1810157"/>
              <a:ext cx="755433" cy="755433"/>
              <a:chOff x="13083789" y="2381040"/>
              <a:chExt cx="1543987" cy="1543987"/>
            </a:xfrm>
          </p:grpSpPr>
          <p:sp>
            <p:nvSpPr>
              <p:cNvPr id="9" name="椭圆 8"/>
              <p:cNvSpPr/>
              <p:nvPr/>
            </p:nvSpPr>
            <p:spPr>
              <a:xfrm>
                <a:off x="13083789" y="2381040"/>
                <a:ext cx="1543987" cy="1543987"/>
              </a:xfrm>
              <a:prstGeom prst="ellipse">
                <a:avLst/>
              </a:prstGeom>
              <a:gradFill flip="none" rotWithShape="1">
                <a:gsLst>
                  <a:gs pos="100000">
                    <a:schemeClr val="tx1">
                      <a:lumMod val="65000"/>
                      <a:lumOff val="35000"/>
                    </a:schemeClr>
                  </a:gs>
                  <a:gs pos="0">
                    <a:schemeClr val="bg1"/>
                  </a:gs>
                </a:gsLst>
                <a:lin ang="54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3158816" y="2456071"/>
                <a:ext cx="1393929" cy="1393925"/>
              </a:xfrm>
              <a:prstGeom prst="ellipse">
                <a:avLst/>
              </a:prstGeom>
              <a:gradFill flip="none" rotWithShape="1">
                <a:gsLst>
                  <a:gs pos="100000">
                    <a:schemeClr val="bg1">
                      <a:lumMod val="95000"/>
                    </a:schemeClr>
                  </a:gs>
                  <a:gs pos="0">
                    <a:schemeClr val="bg1">
                      <a:lumMod val="6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6" name="矩形 15"/>
          <p:cNvSpPr/>
          <p:nvPr/>
        </p:nvSpPr>
        <p:spPr>
          <a:xfrm>
            <a:off x="2920377" y="4140426"/>
            <a:ext cx="3116635" cy="461665"/>
          </a:xfrm>
          <a:prstGeom prst="rect">
            <a:avLst/>
          </a:prstGeom>
        </p:spPr>
        <p:txBody>
          <a:bodyPr wrap="square">
            <a:spAutoFit/>
          </a:bodyPr>
          <a:lstStyle/>
          <a:p>
            <a:r>
              <a:rPr lang="zh-CN" altLang="en-US" sz="2400" b="1" dirty="0">
                <a:solidFill>
                  <a:srgbClr val="002F60"/>
                </a:solidFill>
                <a:latin typeface="思源黑体 CN Bold" panose="020B0800000000000000" pitchFamily="34" charset="-122"/>
                <a:ea typeface="思源黑体 CN Bold" panose="020B0800000000000000" pitchFamily="34" charset="-122"/>
              </a:rPr>
              <a:t>点击此处添加标题</a:t>
            </a:r>
          </a:p>
        </p:txBody>
      </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b="4950"/>
          <a:stretch/>
        </p:blipFill>
        <p:spPr>
          <a:xfrm>
            <a:off x="1438697" y="1222543"/>
            <a:ext cx="4273040" cy="2636418"/>
          </a:xfrm>
          <a:prstGeom prst="rect">
            <a:avLst/>
          </a:prstGeom>
          <a:effectLst>
            <a:outerShdw blurRad="203200" dist="38100" dir="5400000" sx="101000" sy="101000" algn="t" rotWithShape="0">
              <a:prstClr val="black">
                <a:alpha val="40000"/>
              </a:prstClr>
            </a:outerShdw>
          </a:effectLst>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b="6643"/>
          <a:stretch/>
        </p:blipFill>
        <p:spPr>
          <a:xfrm>
            <a:off x="6549789" y="1218915"/>
            <a:ext cx="4219811" cy="2626378"/>
          </a:xfrm>
          <a:prstGeom prst="rect">
            <a:avLst/>
          </a:prstGeom>
          <a:effectLst>
            <a:outerShdw blurRad="203200" dist="38100" dir="5400000" sx="101000" sy="101000" algn="t" rotWithShape="0">
              <a:prstClr val="black">
                <a:alpha val="40000"/>
              </a:prstClr>
            </a:outerShdw>
          </a:effectLst>
        </p:spPr>
      </p:pic>
      <p:grpSp>
        <p:nvGrpSpPr>
          <p:cNvPr id="20" name="组合 2"/>
          <p:cNvGrpSpPr/>
          <p:nvPr/>
        </p:nvGrpSpPr>
        <p:grpSpPr>
          <a:xfrm>
            <a:off x="6551485" y="4129023"/>
            <a:ext cx="1322954" cy="484473"/>
            <a:chOff x="2745008" y="1682928"/>
            <a:chExt cx="2487054" cy="1009891"/>
          </a:xfrm>
        </p:grpSpPr>
        <p:sp>
          <p:nvSpPr>
            <p:cNvPr id="21" name="圆角矩形 20"/>
            <p:cNvSpPr/>
            <p:nvPr/>
          </p:nvSpPr>
          <p:spPr>
            <a:xfrm>
              <a:off x="2745008" y="1682928"/>
              <a:ext cx="2487054" cy="1009891"/>
            </a:xfrm>
            <a:prstGeom prst="roundRect">
              <a:avLst>
                <a:gd name="adj" fmla="val 50000"/>
              </a:avLst>
            </a:prstGeom>
            <a:solidFill>
              <a:srgbClr val="04B19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14"/>
            <p:cNvGrpSpPr/>
            <p:nvPr/>
          </p:nvGrpSpPr>
          <p:grpSpPr>
            <a:xfrm>
              <a:off x="2951963" y="1810157"/>
              <a:ext cx="755433" cy="755433"/>
              <a:chOff x="13083789" y="2381040"/>
              <a:chExt cx="1543987" cy="1543987"/>
            </a:xfrm>
          </p:grpSpPr>
          <p:sp>
            <p:nvSpPr>
              <p:cNvPr id="23" name="椭圆 22"/>
              <p:cNvSpPr/>
              <p:nvPr/>
            </p:nvSpPr>
            <p:spPr>
              <a:xfrm>
                <a:off x="13083789" y="2381040"/>
                <a:ext cx="1543987" cy="1543987"/>
              </a:xfrm>
              <a:prstGeom prst="ellipse">
                <a:avLst/>
              </a:prstGeom>
              <a:gradFill flip="none" rotWithShape="1">
                <a:gsLst>
                  <a:gs pos="100000">
                    <a:schemeClr val="tx1">
                      <a:lumMod val="65000"/>
                      <a:lumOff val="35000"/>
                    </a:schemeClr>
                  </a:gs>
                  <a:gs pos="0">
                    <a:schemeClr val="bg1"/>
                  </a:gs>
                </a:gsLst>
                <a:lin ang="54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3158816" y="2456071"/>
                <a:ext cx="1393929" cy="1393925"/>
              </a:xfrm>
              <a:prstGeom prst="ellipse">
                <a:avLst/>
              </a:prstGeom>
              <a:gradFill flip="none" rotWithShape="1">
                <a:gsLst>
                  <a:gs pos="100000">
                    <a:schemeClr val="bg1">
                      <a:lumMod val="95000"/>
                    </a:schemeClr>
                  </a:gs>
                  <a:gs pos="0">
                    <a:schemeClr val="bg1">
                      <a:lumMod val="6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5" name="矩形 24"/>
          <p:cNvSpPr/>
          <p:nvPr/>
        </p:nvSpPr>
        <p:spPr>
          <a:xfrm>
            <a:off x="7984526" y="4151831"/>
            <a:ext cx="3116635" cy="461665"/>
          </a:xfrm>
          <a:prstGeom prst="rect">
            <a:avLst/>
          </a:prstGeom>
        </p:spPr>
        <p:txBody>
          <a:bodyPr wrap="square">
            <a:spAutoFit/>
          </a:bodyPr>
          <a:lstStyle/>
          <a:p>
            <a:r>
              <a:rPr lang="zh-CN" altLang="en-US" sz="2400" b="1" dirty="0">
                <a:solidFill>
                  <a:srgbClr val="002F60"/>
                </a:solidFill>
                <a:latin typeface="思源黑体 CN Bold" panose="020B0800000000000000" pitchFamily="34" charset="-122"/>
                <a:ea typeface="思源黑体 CN Bold" panose="020B0800000000000000" pitchFamily="34" charset="-122"/>
              </a:rPr>
              <a:t>点击此处添加标题</a:t>
            </a:r>
          </a:p>
        </p:txBody>
      </p:sp>
      <p:sp>
        <p:nvSpPr>
          <p:cNvPr id="26" name="矩形 25"/>
          <p:cNvSpPr/>
          <p:nvPr/>
        </p:nvSpPr>
        <p:spPr>
          <a:xfrm>
            <a:off x="1318261" y="4860748"/>
            <a:ext cx="4608664" cy="977191"/>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32" name="矩形 31"/>
          <p:cNvSpPr/>
          <p:nvPr/>
        </p:nvSpPr>
        <p:spPr>
          <a:xfrm>
            <a:off x="6382410" y="4863051"/>
            <a:ext cx="4608664" cy="977191"/>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37" name="文本框 36"/>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8" name="图片 37"/>
          <p:cNvPicPr>
            <a:picLocks noChangeAspect="1"/>
          </p:cNvPicPr>
          <p:nvPr/>
        </p:nvPicPr>
        <p:blipFill rotWithShape="1">
          <a:blip r:embed="rId5">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9" name="矩形 38"/>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388551008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P spid="26"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梯形 4"/>
          <p:cNvSpPr/>
          <p:nvPr/>
        </p:nvSpPr>
        <p:spPr>
          <a:xfrm>
            <a:off x="5584875" y="-2"/>
            <a:ext cx="8397042" cy="6858001"/>
          </a:xfrm>
          <a:prstGeom prst="trapezoid">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15"/>
          <p:cNvGrpSpPr/>
          <p:nvPr/>
        </p:nvGrpSpPr>
        <p:grpSpPr>
          <a:xfrm>
            <a:off x="7086321" y="1215182"/>
            <a:ext cx="870857" cy="870857"/>
            <a:chOff x="1248229" y="1088573"/>
            <a:chExt cx="870857" cy="870857"/>
          </a:xfrm>
        </p:grpSpPr>
        <p:sp>
          <p:nvSpPr>
            <p:cNvPr id="31" name="椭圆 30"/>
            <p:cNvSpPr/>
            <p:nvPr/>
          </p:nvSpPr>
          <p:spPr>
            <a:xfrm>
              <a:off x="1248229" y="108857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 20"/>
            <p:cNvGrpSpPr/>
            <p:nvPr/>
          </p:nvGrpSpPr>
          <p:grpSpPr>
            <a:xfrm>
              <a:off x="1375682" y="1320801"/>
              <a:ext cx="615950" cy="406400"/>
              <a:chOff x="3786188" y="1143000"/>
              <a:chExt cx="615950" cy="406400"/>
            </a:xfrm>
            <a:solidFill>
              <a:schemeClr val="bg1"/>
            </a:solidFill>
          </p:grpSpPr>
          <p:sp>
            <p:nvSpPr>
              <p:cNvPr id="33"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19"/>
          <p:cNvGrpSpPr/>
          <p:nvPr/>
        </p:nvGrpSpPr>
        <p:grpSpPr>
          <a:xfrm>
            <a:off x="7086321" y="2550497"/>
            <a:ext cx="870857" cy="870857"/>
            <a:chOff x="1248229" y="2423888"/>
            <a:chExt cx="870857" cy="870857"/>
          </a:xfrm>
        </p:grpSpPr>
        <p:sp>
          <p:nvSpPr>
            <p:cNvPr id="36" name="椭圆 35"/>
            <p:cNvSpPr/>
            <p:nvPr/>
          </p:nvSpPr>
          <p:spPr>
            <a:xfrm>
              <a:off x="1248229" y="242388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 19"/>
            <p:cNvGrpSpPr/>
            <p:nvPr/>
          </p:nvGrpSpPr>
          <p:grpSpPr>
            <a:xfrm>
              <a:off x="1462767" y="2611439"/>
              <a:ext cx="424089" cy="566737"/>
              <a:chOff x="3910013" y="1676400"/>
              <a:chExt cx="349250" cy="466725"/>
            </a:xfrm>
            <a:solidFill>
              <a:schemeClr val="bg1"/>
            </a:solidFill>
          </p:grpSpPr>
          <p:sp>
            <p:nvSpPr>
              <p:cNvPr id="38"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20"/>
          <p:cNvGrpSpPr/>
          <p:nvPr/>
        </p:nvGrpSpPr>
        <p:grpSpPr>
          <a:xfrm>
            <a:off x="7086321" y="3885812"/>
            <a:ext cx="870857" cy="870857"/>
            <a:chOff x="1248229" y="3759203"/>
            <a:chExt cx="870857" cy="870857"/>
          </a:xfrm>
        </p:grpSpPr>
        <p:sp>
          <p:nvSpPr>
            <p:cNvPr id="41" name="椭圆 40"/>
            <p:cNvSpPr/>
            <p:nvPr/>
          </p:nvSpPr>
          <p:spPr>
            <a:xfrm>
              <a:off x="1248229" y="3759203"/>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24"/>
          <p:cNvGrpSpPr/>
          <p:nvPr/>
        </p:nvGrpSpPr>
        <p:grpSpPr>
          <a:xfrm>
            <a:off x="7086321" y="5221127"/>
            <a:ext cx="870857" cy="870857"/>
            <a:chOff x="1248229" y="5094518"/>
            <a:chExt cx="870857" cy="870857"/>
          </a:xfrm>
        </p:grpSpPr>
        <p:sp>
          <p:nvSpPr>
            <p:cNvPr id="44" name="椭圆 43"/>
            <p:cNvSpPr/>
            <p:nvPr/>
          </p:nvSpPr>
          <p:spPr>
            <a:xfrm>
              <a:off x="1248229" y="5094518"/>
              <a:ext cx="870857" cy="8708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6" name="矩形 45"/>
          <p:cNvSpPr/>
          <p:nvPr/>
        </p:nvSpPr>
        <p:spPr>
          <a:xfrm>
            <a:off x="8084631" y="1183082"/>
            <a:ext cx="4234822" cy="954105"/>
          </a:xfrm>
          <a:prstGeom prst="rect">
            <a:avLst/>
          </a:prstGeom>
        </p:spPr>
        <p:txBody>
          <a:bodyPr wrap="square" lIns="68570" tIns="34289" rIns="68570" bIns="34289">
            <a:spAutoFit/>
          </a:bodyPr>
          <a:lstStyle/>
          <a:p>
            <a:pPr defTabSz="685681">
              <a:lnSpc>
                <a:spcPts val="2300"/>
              </a:lnSpc>
            </a:pPr>
            <a:r>
              <a:rPr lang="zh-CN" altLang="en-US"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标题数字等都可以通过点击和重新输入进行更改，顶部“开始”面板中可以对字体等进行修改。</a:t>
            </a:r>
          </a:p>
        </p:txBody>
      </p:sp>
      <p:graphicFrame>
        <p:nvGraphicFramePr>
          <p:cNvPr id="50" name="图表 49"/>
          <p:cNvGraphicFramePr/>
          <p:nvPr>
            <p:extLst>
              <p:ext uri="{D42A27DB-BD31-4B8C-83A1-F6EECF244321}">
                <p14:modId xmlns:p14="http://schemas.microsoft.com/office/powerpoint/2010/main" val="2018164082"/>
              </p:ext>
            </p:extLst>
          </p:nvPr>
        </p:nvGraphicFramePr>
        <p:xfrm>
          <a:off x="568407" y="1637387"/>
          <a:ext cx="5020598" cy="3119282"/>
        </p:xfrm>
        <a:graphic>
          <a:graphicData uri="http://schemas.openxmlformats.org/drawingml/2006/chart">
            <c:chart xmlns:c="http://schemas.openxmlformats.org/drawingml/2006/chart" xmlns:r="http://schemas.openxmlformats.org/officeDocument/2006/relationships" r:id="rId3"/>
          </a:graphicData>
        </a:graphic>
      </p:graphicFrame>
      <p:sp>
        <p:nvSpPr>
          <p:cNvPr id="51" name="矩形标注 50"/>
          <p:cNvSpPr/>
          <p:nvPr/>
        </p:nvSpPr>
        <p:spPr>
          <a:xfrm>
            <a:off x="4645127" y="1474576"/>
            <a:ext cx="725714" cy="576696"/>
          </a:xfrm>
          <a:prstGeom prst="wedgeRectCallout">
            <a:avLst>
              <a:gd name="adj1" fmla="val -20833"/>
              <a:gd name="adj2" fmla="val 80118"/>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t>TEXT</a:t>
            </a:r>
            <a:endParaRPr lang="zh-CN" altLang="en-US" b="1" dirty="0"/>
          </a:p>
        </p:txBody>
      </p:sp>
      <p:sp>
        <p:nvSpPr>
          <p:cNvPr id="53" name="矩形 52"/>
          <p:cNvSpPr/>
          <p:nvPr/>
        </p:nvSpPr>
        <p:spPr>
          <a:xfrm>
            <a:off x="8057417" y="2544363"/>
            <a:ext cx="4234822" cy="954105"/>
          </a:xfrm>
          <a:prstGeom prst="rect">
            <a:avLst/>
          </a:prstGeom>
        </p:spPr>
        <p:txBody>
          <a:bodyPr wrap="square" lIns="68570" tIns="34289" rIns="68570" bIns="34289">
            <a:spAutoFit/>
          </a:bodyPr>
          <a:lstStyle/>
          <a:p>
            <a:pPr defTabSz="685681">
              <a:lnSpc>
                <a:spcPts val="2300"/>
              </a:lnSpc>
            </a:pPr>
            <a:r>
              <a:rPr lang="zh-CN" altLang="en-US"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标题数字等都可以通过点击和重新输入进行更改，顶部“开始”面板中可以对字体等进行修改。</a:t>
            </a:r>
          </a:p>
        </p:txBody>
      </p:sp>
      <p:sp>
        <p:nvSpPr>
          <p:cNvPr id="56" name="矩形 55"/>
          <p:cNvSpPr/>
          <p:nvPr/>
        </p:nvSpPr>
        <p:spPr>
          <a:xfrm>
            <a:off x="8064290" y="3875746"/>
            <a:ext cx="4234822" cy="954105"/>
          </a:xfrm>
          <a:prstGeom prst="rect">
            <a:avLst/>
          </a:prstGeom>
        </p:spPr>
        <p:txBody>
          <a:bodyPr wrap="square" lIns="68570" tIns="34289" rIns="68570" bIns="34289">
            <a:spAutoFit/>
          </a:bodyPr>
          <a:lstStyle/>
          <a:p>
            <a:pPr defTabSz="685681">
              <a:lnSpc>
                <a:spcPts val="2300"/>
              </a:lnSpc>
            </a:pPr>
            <a:r>
              <a:rPr lang="zh-CN" altLang="en-US"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标题数字等都可以通过点击和重新输入进行更改，顶部“开始”面板中可以对字体等进行修改。</a:t>
            </a:r>
          </a:p>
        </p:txBody>
      </p:sp>
      <p:sp>
        <p:nvSpPr>
          <p:cNvPr id="57" name="矩形 56"/>
          <p:cNvSpPr/>
          <p:nvPr/>
        </p:nvSpPr>
        <p:spPr>
          <a:xfrm>
            <a:off x="8056655" y="5208294"/>
            <a:ext cx="4234822" cy="954105"/>
          </a:xfrm>
          <a:prstGeom prst="rect">
            <a:avLst/>
          </a:prstGeom>
        </p:spPr>
        <p:txBody>
          <a:bodyPr wrap="square" lIns="68570" tIns="34289" rIns="68570" bIns="34289">
            <a:spAutoFit/>
          </a:bodyPr>
          <a:lstStyle/>
          <a:p>
            <a:pPr defTabSz="685681">
              <a:lnSpc>
                <a:spcPts val="2300"/>
              </a:lnSpc>
            </a:pPr>
            <a:r>
              <a:rPr lang="zh-CN" altLang="en-US"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标题数字等都可以通过点击和重新输入进行更改，顶部“开始”面板中可以对字体等进行修改。</a:t>
            </a:r>
          </a:p>
        </p:txBody>
      </p:sp>
      <p:sp>
        <p:nvSpPr>
          <p:cNvPr id="58" name="矩形 57"/>
          <p:cNvSpPr/>
          <p:nvPr/>
        </p:nvSpPr>
        <p:spPr>
          <a:xfrm>
            <a:off x="394622" y="5144599"/>
            <a:ext cx="5309492" cy="977191"/>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59" name="文本框 58"/>
          <p:cNvSpPr txBox="1"/>
          <p:nvPr/>
        </p:nvSpPr>
        <p:spPr>
          <a:xfrm>
            <a:off x="394622" y="304529"/>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61" name="矩形 60"/>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a:off x="2189939" y="754601"/>
            <a:ext cx="489638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30653935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1+#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fill="hold"/>
                                        <p:tgtEl>
                                          <p:spTgt spid="43"/>
                                        </p:tgtEl>
                                        <p:attrNameLst>
                                          <p:attrName>ppt_x</p:attrName>
                                        </p:attrNameLst>
                                      </p:cBhvr>
                                      <p:tavLst>
                                        <p:tav tm="0">
                                          <p:val>
                                            <p:strVal val="1+#ppt_w/2"/>
                                          </p:val>
                                        </p:tav>
                                        <p:tav tm="100000">
                                          <p:val>
                                            <p:strVal val="#ppt_x"/>
                                          </p:val>
                                        </p:tav>
                                      </p:tavLst>
                                    </p:anim>
                                    <p:anim calcmode="lin" valueType="num">
                                      <p:cBhvr additive="base">
                                        <p:cTn id="30" dur="500" fill="hold"/>
                                        <p:tgtEl>
                                          <p:spTgt spid="4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fill="hold"/>
                                        <p:tgtEl>
                                          <p:spTgt spid="50"/>
                                        </p:tgtEl>
                                        <p:attrNameLst>
                                          <p:attrName>ppt_x</p:attrName>
                                        </p:attrNameLst>
                                      </p:cBhvr>
                                      <p:tavLst>
                                        <p:tav tm="0">
                                          <p:val>
                                            <p:strVal val="0-#ppt_w/2"/>
                                          </p:val>
                                        </p:tav>
                                        <p:tav tm="100000">
                                          <p:val>
                                            <p:strVal val="#ppt_x"/>
                                          </p:val>
                                        </p:tav>
                                      </p:tavLst>
                                    </p:anim>
                                    <p:anim calcmode="lin" valueType="num">
                                      <p:cBhvr additive="base">
                                        <p:cTn id="35" dur="500" fill="hold"/>
                                        <p:tgtEl>
                                          <p:spTgt spid="5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additive="base">
                                        <p:cTn id="39" dur="500" fill="hold"/>
                                        <p:tgtEl>
                                          <p:spTgt spid="51"/>
                                        </p:tgtEl>
                                        <p:attrNameLst>
                                          <p:attrName>ppt_x</p:attrName>
                                        </p:attrNameLst>
                                      </p:cBhvr>
                                      <p:tavLst>
                                        <p:tav tm="0">
                                          <p:val>
                                            <p:strVal val="0-#ppt_w/2"/>
                                          </p:val>
                                        </p:tav>
                                        <p:tav tm="100000">
                                          <p:val>
                                            <p:strVal val="#ppt_x"/>
                                          </p:val>
                                        </p:tav>
                                      </p:tavLst>
                                    </p:anim>
                                    <p:anim calcmode="lin" valueType="num">
                                      <p:cBhvr additive="base">
                                        <p:cTn id="40" dur="500" fill="hold"/>
                                        <p:tgtEl>
                                          <p:spTgt spid="5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1+#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1+#ppt_w/2"/>
                                          </p:val>
                                        </p:tav>
                                        <p:tav tm="100000">
                                          <p:val>
                                            <p:strVal val="#ppt_x"/>
                                          </p:val>
                                        </p:tav>
                                      </p:tavLst>
                                    </p:anim>
                                    <p:anim calcmode="lin" valueType="num">
                                      <p:cBhvr additive="base">
                                        <p:cTn id="52" dur="500" fill="hold"/>
                                        <p:tgtEl>
                                          <p:spTgt spid="57"/>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2" presetClass="entr" presetSubtype="4"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additive="base">
                                        <p:cTn id="56" dur="500" fill="hold"/>
                                        <p:tgtEl>
                                          <p:spTgt spid="58"/>
                                        </p:tgtEl>
                                        <p:attrNameLst>
                                          <p:attrName>ppt_x</p:attrName>
                                        </p:attrNameLst>
                                      </p:cBhvr>
                                      <p:tavLst>
                                        <p:tav tm="0">
                                          <p:val>
                                            <p:strVal val="#ppt_x"/>
                                          </p:val>
                                        </p:tav>
                                        <p:tav tm="100000">
                                          <p:val>
                                            <p:strVal val="#ppt_x"/>
                                          </p:val>
                                        </p:tav>
                                      </p:tavLst>
                                    </p:anim>
                                    <p:anim calcmode="lin" valueType="num">
                                      <p:cBhvr additive="base">
                                        <p:cTn id="5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6" grpId="0"/>
      <p:bldGraphic spid="50" grpId="0">
        <p:bldAsOne/>
      </p:bldGraphic>
      <p:bldP spid="51" grpId="0" animBg="1"/>
      <p:bldP spid="53" grpId="0"/>
      <p:bldP spid="56" grpId="0"/>
      <p:bldP spid="57" grpId="0"/>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95757" y="3355725"/>
            <a:ext cx="3182694" cy="1558167"/>
          </a:xfrm>
          <a:prstGeom prst="rect">
            <a:avLst/>
          </a:prstGeom>
          <a:solidFill>
            <a:schemeClr val="bg1">
              <a:lumMod val="85000"/>
              <a:alpha val="6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cs typeface="+mn-ea"/>
              <a:sym typeface="+mn-lt"/>
            </a:endParaRPr>
          </a:p>
        </p:txBody>
      </p:sp>
      <p:sp>
        <p:nvSpPr>
          <p:cNvPr id="8" name="文本框 7"/>
          <p:cNvSpPr txBox="1"/>
          <p:nvPr/>
        </p:nvSpPr>
        <p:spPr>
          <a:xfrm>
            <a:off x="1023576" y="3335061"/>
            <a:ext cx="3193984" cy="1927194"/>
          </a:xfrm>
          <a:prstGeom prst="rect">
            <a:avLst/>
          </a:prstGeom>
          <a:noFill/>
        </p:spPr>
        <p:txBody>
          <a:bodyPr wrap="square" rtlCol="0">
            <a:spAutoFit/>
          </a:bodyPr>
          <a:lstStyle/>
          <a:p>
            <a:pPr>
              <a:lnSpc>
                <a:spcPts val="2300"/>
              </a:lnSpc>
            </a:pP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endParaRPr lang="zh-CN" altLang="en-US" dirty="0">
              <a:solidFill>
                <a:schemeClr val="bg2">
                  <a:lumMod val="25000"/>
                </a:schemeClr>
              </a:solidFill>
              <a:latin typeface="思源黑体 CN Light" panose="020B0300000000000000" pitchFamily="34" charset="-122"/>
              <a:ea typeface="思源黑体 CN Light" panose="020B0300000000000000" pitchFamily="34" charset="-122"/>
            </a:endParaRP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zh-CN" b="0" i="0" u="none" strike="noStrike" kern="0" cap="none" spc="0" normalizeH="0" baseline="0" noProof="0" dirty="0">
              <a:ln>
                <a:noFill/>
              </a:ln>
              <a:effectLst/>
              <a:uLnTx/>
              <a:uFillTx/>
              <a:cs typeface="+mn-ea"/>
              <a:sym typeface="+mn-lt"/>
            </a:endParaRPr>
          </a:p>
        </p:txBody>
      </p:sp>
      <p:sp>
        <p:nvSpPr>
          <p:cNvPr id="9" name="矩形 8"/>
          <p:cNvSpPr/>
          <p:nvPr/>
        </p:nvSpPr>
        <p:spPr>
          <a:xfrm>
            <a:off x="819283" y="3355725"/>
            <a:ext cx="76475" cy="1558165"/>
          </a:xfrm>
          <a:prstGeom prst="rect">
            <a:avLst/>
          </a:prstGeom>
          <a:solidFill>
            <a:srgbClr val="002F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cs typeface="+mn-ea"/>
              <a:sym typeface="+mn-lt"/>
            </a:endParaRPr>
          </a:p>
        </p:txBody>
      </p:sp>
      <p:sp>
        <p:nvSpPr>
          <p:cNvPr id="10" name="矩形 9"/>
          <p:cNvSpPr/>
          <p:nvPr/>
        </p:nvSpPr>
        <p:spPr>
          <a:xfrm>
            <a:off x="4338865" y="3353794"/>
            <a:ext cx="3182694" cy="1558167"/>
          </a:xfrm>
          <a:prstGeom prst="rect">
            <a:avLst/>
          </a:prstGeom>
          <a:solidFill>
            <a:schemeClr val="bg1">
              <a:lumMod val="85000"/>
              <a:alpha val="6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cs typeface="+mn-ea"/>
              <a:sym typeface="+mn-lt"/>
            </a:endParaRPr>
          </a:p>
        </p:txBody>
      </p:sp>
      <p:sp>
        <p:nvSpPr>
          <p:cNvPr id="12" name="矩形 11"/>
          <p:cNvSpPr/>
          <p:nvPr/>
        </p:nvSpPr>
        <p:spPr>
          <a:xfrm>
            <a:off x="4262391" y="3353794"/>
            <a:ext cx="76475" cy="1558165"/>
          </a:xfrm>
          <a:prstGeom prst="rect">
            <a:avLst/>
          </a:prstGeom>
          <a:solidFill>
            <a:srgbClr val="002F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cs typeface="+mn-ea"/>
              <a:sym typeface="+mn-lt"/>
            </a:endParaRPr>
          </a:p>
        </p:txBody>
      </p:sp>
      <p:sp>
        <p:nvSpPr>
          <p:cNvPr id="13" name="矩形 12"/>
          <p:cNvSpPr/>
          <p:nvPr/>
        </p:nvSpPr>
        <p:spPr>
          <a:xfrm>
            <a:off x="7838423" y="3355725"/>
            <a:ext cx="3182694" cy="1558167"/>
          </a:xfrm>
          <a:prstGeom prst="rect">
            <a:avLst/>
          </a:prstGeom>
          <a:solidFill>
            <a:schemeClr val="bg1">
              <a:lumMod val="85000"/>
              <a:alpha val="6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cs typeface="+mn-ea"/>
              <a:sym typeface="+mn-lt"/>
            </a:endParaRPr>
          </a:p>
        </p:txBody>
      </p:sp>
      <p:sp>
        <p:nvSpPr>
          <p:cNvPr id="16" name="矩形 15"/>
          <p:cNvSpPr/>
          <p:nvPr/>
        </p:nvSpPr>
        <p:spPr>
          <a:xfrm>
            <a:off x="7761949" y="3355725"/>
            <a:ext cx="76475" cy="1558165"/>
          </a:xfrm>
          <a:prstGeom prst="rect">
            <a:avLst/>
          </a:prstGeom>
          <a:solidFill>
            <a:srgbClr val="002F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cs typeface="+mn-ea"/>
              <a:sym typeface="+mn-lt"/>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282" y="1204200"/>
            <a:ext cx="3251235" cy="2164479"/>
          </a:xfrm>
          <a:prstGeom prst="rect">
            <a:avLst/>
          </a:prstGeom>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b="10853"/>
          <a:stretch/>
        </p:blipFill>
        <p:spPr>
          <a:xfrm>
            <a:off x="4256399" y="1204199"/>
            <a:ext cx="3237989" cy="2149593"/>
          </a:xfrm>
          <a:prstGeom prst="rect">
            <a:avLst/>
          </a:prstGeom>
        </p:spPr>
      </p:pic>
      <p:pic>
        <p:nvPicPr>
          <p:cNvPr id="36" name="图片 35"/>
          <p:cNvPicPr>
            <a:picLocks noChangeAspect="1"/>
          </p:cNvPicPr>
          <p:nvPr/>
        </p:nvPicPr>
        <p:blipFill rotWithShape="1">
          <a:blip r:embed="rId5" cstate="print">
            <a:extLst>
              <a:ext uri="{28A0092B-C50C-407E-A947-70E740481C1C}">
                <a14:useLocalDpi xmlns:a14="http://schemas.microsoft.com/office/drawing/2010/main" val="0"/>
              </a:ext>
            </a:extLst>
          </a:blip>
          <a:srcRect b="11316"/>
          <a:stretch/>
        </p:blipFill>
        <p:spPr>
          <a:xfrm>
            <a:off x="7763890" y="1184612"/>
            <a:ext cx="3251235" cy="2182702"/>
          </a:xfrm>
          <a:prstGeom prst="rect">
            <a:avLst/>
          </a:prstGeom>
        </p:spPr>
      </p:pic>
      <p:sp>
        <p:nvSpPr>
          <p:cNvPr id="18" name="文本框 17"/>
          <p:cNvSpPr txBox="1"/>
          <p:nvPr/>
        </p:nvSpPr>
        <p:spPr>
          <a:xfrm>
            <a:off x="320500" y="30500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20" name="矩形 19"/>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499008" y="3298903"/>
            <a:ext cx="3193984" cy="1927194"/>
          </a:xfrm>
          <a:prstGeom prst="rect">
            <a:avLst/>
          </a:prstGeom>
          <a:noFill/>
        </p:spPr>
        <p:txBody>
          <a:bodyPr wrap="square" rtlCol="0">
            <a:spAutoFit/>
          </a:bodyPr>
          <a:lstStyle/>
          <a:p>
            <a:pPr>
              <a:lnSpc>
                <a:spcPts val="2300"/>
              </a:lnSpc>
            </a:pP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endParaRPr lang="zh-CN" altLang="en-US" dirty="0">
              <a:solidFill>
                <a:schemeClr val="bg2">
                  <a:lumMod val="25000"/>
                </a:schemeClr>
              </a:solidFill>
              <a:latin typeface="思源黑体 CN Light" panose="020B0300000000000000" pitchFamily="34" charset="-122"/>
              <a:ea typeface="思源黑体 CN Light" panose="020B0300000000000000" pitchFamily="34" charset="-122"/>
            </a:endParaRP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zh-CN" b="0" i="0" u="none" strike="noStrike" kern="0" cap="none" spc="0" normalizeH="0" baseline="0" noProof="0" dirty="0">
              <a:ln>
                <a:noFill/>
              </a:ln>
              <a:effectLst/>
              <a:uLnTx/>
              <a:uFillTx/>
              <a:cs typeface="+mn-ea"/>
              <a:sym typeface="+mn-lt"/>
            </a:endParaRPr>
          </a:p>
        </p:txBody>
      </p:sp>
      <p:sp>
        <p:nvSpPr>
          <p:cNvPr id="23" name="文本框 22"/>
          <p:cNvSpPr txBox="1"/>
          <p:nvPr/>
        </p:nvSpPr>
        <p:spPr>
          <a:xfrm>
            <a:off x="7989462" y="3335061"/>
            <a:ext cx="3193984" cy="1927194"/>
          </a:xfrm>
          <a:prstGeom prst="rect">
            <a:avLst/>
          </a:prstGeom>
          <a:noFill/>
        </p:spPr>
        <p:txBody>
          <a:bodyPr wrap="square" rtlCol="0">
            <a:spAutoFit/>
          </a:bodyPr>
          <a:lstStyle/>
          <a:p>
            <a:pPr>
              <a:lnSpc>
                <a:spcPts val="2300"/>
              </a:lnSpc>
            </a:pP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sz="2000"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a:t>
            </a:r>
            <a:endParaRPr lang="en-US" altLang="zh-CN" sz="2000"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endParaRPr lang="zh-CN" altLang="en-US" dirty="0">
              <a:solidFill>
                <a:schemeClr val="bg2">
                  <a:lumMod val="25000"/>
                </a:schemeClr>
              </a:solidFill>
              <a:latin typeface="思源黑体 CN Light" panose="020B0300000000000000" pitchFamily="34" charset="-122"/>
              <a:ea typeface="思源黑体 CN Light" panose="020B0300000000000000" pitchFamily="34" charset="-122"/>
            </a:endParaRP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zh-CN" b="0" i="0" u="none" strike="noStrike" kern="0" cap="none" spc="0" normalizeH="0" baseline="0" noProof="0" dirty="0">
              <a:ln>
                <a:noFill/>
              </a:ln>
              <a:effectLst/>
              <a:uLnTx/>
              <a:uFillTx/>
              <a:cs typeface="+mn-ea"/>
              <a:sym typeface="+mn-lt"/>
            </a:endParaRPr>
          </a:p>
        </p:txBody>
      </p:sp>
      <p:sp>
        <p:nvSpPr>
          <p:cNvPr id="24" name="矩形 23"/>
          <p:cNvSpPr/>
          <p:nvPr/>
        </p:nvSpPr>
        <p:spPr>
          <a:xfrm>
            <a:off x="786507" y="5220959"/>
            <a:ext cx="10228617" cy="964175"/>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25" name="矩形 24"/>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32671739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ppt_x"/>
                                          </p:val>
                                        </p:tav>
                                        <p:tav tm="100000">
                                          <p:val>
                                            <p:strVal val="#ppt_x"/>
                                          </p:val>
                                        </p:tav>
                                      </p:tavLst>
                                    </p:anim>
                                    <p:anim calcmode="lin" valueType="num">
                                      <p:cBhvr additive="base">
                                        <p:cTn id="54" dur="50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ppt_x"/>
                                          </p:val>
                                        </p:tav>
                                        <p:tav tm="100000">
                                          <p:val>
                                            <p:strVal val="#ppt_x"/>
                                          </p:val>
                                        </p:tav>
                                      </p:tavLst>
                                    </p:anim>
                                    <p:anim calcmode="lin" valueType="num">
                                      <p:cBhvr additive="base">
                                        <p:cTn id="5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P spid="10" grpId="0" animBg="1"/>
      <p:bldP spid="12" grpId="0" animBg="1"/>
      <p:bldP spid="13" grpId="0" animBg="1"/>
      <p:bldP spid="16" grpId="0" animBg="1"/>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 10"/>
          <p:cNvGrpSpPr/>
          <p:nvPr/>
        </p:nvGrpSpPr>
        <p:grpSpPr>
          <a:xfrm>
            <a:off x="384651" y="1504471"/>
            <a:ext cx="4884374" cy="1252869"/>
            <a:chOff x="384652" y="1504471"/>
            <a:chExt cx="4884374" cy="1252869"/>
          </a:xfrm>
        </p:grpSpPr>
        <p:sp>
          <p:nvSpPr>
            <p:cNvPr id="7" name="文本框 8"/>
            <p:cNvSpPr txBox="1"/>
            <p:nvPr/>
          </p:nvSpPr>
          <p:spPr>
            <a:xfrm>
              <a:off x="384652" y="2075102"/>
              <a:ext cx="4884374"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8" name="矩形 7"/>
            <p:cNvSpPr/>
            <p:nvPr/>
          </p:nvSpPr>
          <p:spPr>
            <a:xfrm>
              <a:off x="384652" y="1504471"/>
              <a:ext cx="2031325" cy="532646"/>
            </a:xfrm>
            <a:prstGeom prst="rect">
              <a:avLst/>
            </a:prstGeom>
          </p:spPr>
          <p:txBody>
            <a:bodyPr wrap="none">
              <a:spAutoFit/>
            </a:bodyPr>
            <a:lstStyle/>
            <a:p>
              <a:pPr lvl="0" algn="ctr">
                <a:lnSpc>
                  <a:spcPct val="130000"/>
                </a:lnSpc>
              </a:pPr>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gr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b="10481"/>
          <a:stretch/>
        </p:blipFill>
        <p:spPr>
          <a:xfrm>
            <a:off x="5925344" y="1443049"/>
            <a:ext cx="5807111" cy="3677251"/>
          </a:xfrm>
          <a:prstGeom prst="roundRect">
            <a:avLst>
              <a:gd name="adj" fmla="val 3555"/>
            </a:avLst>
          </a:prstGeom>
          <a:solidFill>
            <a:srgbClr val="FFFFFF">
              <a:shade val="85000"/>
            </a:srgbClr>
          </a:solidFill>
          <a:ln>
            <a:noFill/>
          </a:ln>
          <a:effectLst>
            <a:reflection blurRad="12700" stA="38000" endPos="28000" dist="5000" dir="5400000" sy="-100000" algn="bl" rotWithShape="0"/>
          </a:effectLst>
        </p:spPr>
      </p:pic>
      <p:sp>
        <p:nvSpPr>
          <p:cNvPr id="10" name="矩形 9"/>
          <p:cNvSpPr/>
          <p:nvPr/>
        </p:nvSpPr>
        <p:spPr>
          <a:xfrm>
            <a:off x="5925344" y="3982933"/>
            <a:ext cx="5801593" cy="652486"/>
          </a:xfrm>
          <a:prstGeom prst="rect">
            <a:avLst/>
          </a:prstGeom>
          <a:solidFill>
            <a:srgbClr val="002F60"/>
          </a:solidFill>
        </p:spPr>
        <p:txBody>
          <a:bodyPr wrap="square">
            <a:spAutoFit/>
          </a:bodyPr>
          <a:lstStyle/>
          <a:p>
            <a:pPr lvl="0" algn="ctr">
              <a:lnSpc>
                <a:spcPct val="130000"/>
              </a:lnSpc>
            </a:pPr>
            <a:r>
              <a:rPr lang="zh-CN" altLang="en-US" sz="2800" b="1" dirty="0">
                <a:solidFill>
                  <a:schemeClr val="bg1">
                    <a:lumMod val="95000"/>
                  </a:schemeClr>
                </a:solidFill>
                <a:latin typeface="思源黑体 CN Bold" panose="020B0800000000000000" pitchFamily="34" charset="-122"/>
                <a:ea typeface="思源黑体 CN Bold" panose="020B0800000000000000" pitchFamily="34" charset="-122"/>
              </a:rPr>
              <a:t>标题文字添加</a:t>
            </a:r>
            <a:endParaRPr lang="en-US" altLang="zh-CN" sz="2800" b="1" dirty="0">
              <a:solidFill>
                <a:schemeClr val="bg1">
                  <a:lumMod val="95000"/>
                </a:schemeClr>
              </a:solidFill>
              <a:latin typeface="思源黑体 CN Bold" panose="020B0800000000000000" pitchFamily="34" charset="-122"/>
              <a:ea typeface="思源黑体 CN Bold" panose="020B0800000000000000" pitchFamily="34" charset="-122"/>
            </a:endParaRPr>
          </a:p>
        </p:txBody>
      </p:sp>
      <p:grpSp>
        <p:nvGrpSpPr>
          <p:cNvPr id="26" name="组 10"/>
          <p:cNvGrpSpPr/>
          <p:nvPr/>
        </p:nvGrpSpPr>
        <p:grpSpPr>
          <a:xfrm>
            <a:off x="400751" y="3056307"/>
            <a:ext cx="4884374" cy="1252869"/>
            <a:chOff x="384652" y="1504471"/>
            <a:chExt cx="4884374" cy="1252869"/>
          </a:xfrm>
        </p:grpSpPr>
        <p:sp>
          <p:nvSpPr>
            <p:cNvPr id="27" name="文本框 8"/>
            <p:cNvSpPr txBox="1"/>
            <p:nvPr/>
          </p:nvSpPr>
          <p:spPr>
            <a:xfrm>
              <a:off x="384652" y="2075102"/>
              <a:ext cx="4884374"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8" name="矩形 27"/>
            <p:cNvSpPr/>
            <p:nvPr/>
          </p:nvSpPr>
          <p:spPr>
            <a:xfrm>
              <a:off x="384652" y="1504471"/>
              <a:ext cx="2031325" cy="532646"/>
            </a:xfrm>
            <a:prstGeom prst="rect">
              <a:avLst/>
            </a:prstGeom>
          </p:spPr>
          <p:txBody>
            <a:bodyPr wrap="none">
              <a:spAutoFit/>
            </a:bodyPr>
            <a:lstStyle/>
            <a:p>
              <a:pPr lvl="0" algn="ctr">
                <a:lnSpc>
                  <a:spcPct val="130000"/>
                </a:lnSpc>
              </a:pPr>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grpSp>
      <p:grpSp>
        <p:nvGrpSpPr>
          <p:cNvPr id="29" name="组 10"/>
          <p:cNvGrpSpPr/>
          <p:nvPr/>
        </p:nvGrpSpPr>
        <p:grpSpPr>
          <a:xfrm>
            <a:off x="400751" y="4583474"/>
            <a:ext cx="4884374" cy="1219064"/>
            <a:chOff x="384652" y="1538276"/>
            <a:chExt cx="4884374" cy="1219064"/>
          </a:xfrm>
        </p:grpSpPr>
        <p:sp>
          <p:nvSpPr>
            <p:cNvPr id="30" name="文本框 8"/>
            <p:cNvSpPr txBox="1"/>
            <p:nvPr/>
          </p:nvSpPr>
          <p:spPr>
            <a:xfrm>
              <a:off x="384652" y="2075102"/>
              <a:ext cx="4884374" cy="6822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请输入您的说明性文字请输入您的说明性文字请输入您的说明性文字请输入您的说明性文字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31" name="矩形 30"/>
            <p:cNvSpPr/>
            <p:nvPr/>
          </p:nvSpPr>
          <p:spPr>
            <a:xfrm>
              <a:off x="439405" y="1538276"/>
              <a:ext cx="2031325" cy="532646"/>
            </a:xfrm>
            <a:prstGeom prst="rect">
              <a:avLst/>
            </a:prstGeom>
          </p:spPr>
          <p:txBody>
            <a:bodyPr wrap="none">
              <a:spAutoFit/>
            </a:bodyPr>
            <a:lstStyle/>
            <a:p>
              <a:pPr lvl="0" algn="ctr">
                <a:lnSpc>
                  <a:spcPct val="130000"/>
                </a:lnSpc>
              </a:pPr>
              <a:r>
                <a:rPr lang="zh-CN" altLang="en-US" sz="2400" b="1"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b="1" dirty="0">
                <a:solidFill>
                  <a:srgbClr val="002F60"/>
                </a:solidFill>
                <a:latin typeface="思源黑体 CN Bold" panose="020B0800000000000000" pitchFamily="34" charset="-122"/>
                <a:ea typeface="思源黑体 CN Bold" panose="020B0800000000000000" pitchFamily="34" charset="-122"/>
              </a:endParaRPr>
            </a:p>
          </p:txBody>
        </p:sp>
      </p:grpSp>
      <p:sp>
        <p:nvSpPr>
          <p:cNvPr id="32" name="文本框 31"/>
          <p:cNvSpPr txBox="1"/>
          <p:nvPr/>
        </p:nvSpPr>
        <p:spPr>
          <a:xfrm>
            <a:off x="384651" y="301770"/>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3" name="图片 32"/>
          <p:cNvPicPr>
            <a:picLocks noChangeAspect="1"/>
          </p:cNvPicPr>
          <p:nvPr/>
        </p:nvPicPr>
        <p:blipFill rotWithShape="1">
          <a:blip r:embed="rId4">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4" name="矩形 33"/>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314504952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0-#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4" name="图片 23"/>
          <p:cNvPicPr>
            <a:picLocks noChangeAspect="1"/>
          </p:cNvPicPr>
          <p:nvPr/>
        </p:nvPicPr>
        <p:blipFill rotWithShape="1">
          <a:blip r:embed="rId2">
            <a:extLst>
              <a:ext uri="{28A0092B-C50C-407E-A947-70E740481C1C}">
                <a14:useLocalDpi xmlns:a14="http://schemas.microsoft.com/office/drawing/2010/main" val="0"/>
              </a:ext>
            </a:extLst>
          </a:blip>
          <a:srcRect t="15568"/>
          <a:stretch/>
        </p:blipFill>
        <p:spPr>
          <a:xfrm>
            <a:off x="0" y="3429000"/>
            <a:ext cx="12421772" cy="3429000"/>
          </a:xfrm>
          <a:prstGeom prst="rect">
            <a:avLst/>
          </a:prstGeom>
          <a:effectLst/>
        </p:spPr>
      </p:pic>
      <p:sp>
        <p:nvSpPr>
          <p:cNvPr id="2" name="文本框 1"/>
          <p:cNvSpPr txBox="1"/>
          <p:nvPr/>
        </p:nvSpPr>
        <p:spPr>
          <a:xfrm>
            <a:off x="1233268" y="872592"/>
            <a:ext cx="2290689" cy="1323439"/>
          </a:xfrm>
          <a:prstGeom prst="rect">
            <a:avLst/>
          </a:prstGeom>
          <a:noFill/>
        </p:spPr>
        <p:txBody>
          <a:bodyPr wrap="square" rtlCol="0">
            <a:spAutoFit/>
          </a:bodyPr>
          <a:lstStyle/>
          <a:p>
            <a:r>
              <a:rPr lang="zh-CN" altLang="en-US" sz="8000" dirty="0">
                <a:solidFill>
                  <a:srgbClr val="002F60"/>
                </a:solidFill>
                <a:latin typeface="华文行楷" panose="02010800040101010101" pitchFamily="2" charset="-122"/>
                <a:ea typeface="华文行楷" panose="02010800040101010101" pitchFamily="2" charset="-122"/>
              </a:rPr>
              <a:t>崇德</a:t>
            </a:r>
          </a:p>
        </p:txBody>
      </p:sp>
      <p:sp>
        <p:nvSpPr>
          <p:cNvPr id="5" name="文本框 4"/>
          <p:cNvSpPr txBox="1"/>
          <p:nvPr/>
        </p:nvSpPr>
        <p:spPr>
          <a:xfrm>
            <a:off x="3874476" y="1361683"/>
            <a:ext cx="2377440" cy="1323439"/>
          </a:xfrm>
          <a:prstGeom prst="rect">
            <a:avLst/>
          </a:prstGeom>
          <a:noFill/>
        </p:spPr>
        <p:txBody>
          <a:bodyPr wrap="square" rtlCol="0">
            <a:spAutoFit/>
          </a:bodyPr>
          <a:lstStyle/>
          <a:p>
            <a:r>
              <a:rPr lang="zh-CN" altLang="en-US" sz="8000" dirty="0">
                <a:solidFill>
                  <a:srgbClr val="002F60"/>
                </a:solidFill>
                <a:latin typeface="华文行楷" panose="02010800040101010101" pitchFamily="2" charset="-122"/>
                <a:ea typeface="华文行楷" panose="02010800040101010101" pitchFamily="2" charset="-122"/>
              </a:rPr>
              <a:t>尚学</a:t>
            </a:r>
          </a:p>
        </p:txBody>
      </p:sp>
      <p:sp>
        <p:nvSpPr>
          <p:cNvPr id="6" name="文本框 5"/>
          <p:cNvSpPr txBox="1"/>
          <p:nvPr/>
        </p:nvSpPr>
        <p:spPr>
          <a:xfrm>
            <a:off x="6505134" y="869459"/>
            <a:ext cx="2291862" cy="1323439"/>
          </a:xfrm>
          <a:prstGeom prst="rect">
            <a:avLst/>
          </a:prstGeom>
          <a:noFill/>
        </p:spPr>
        <p:txBody>
          <a:bodyPr wrap="square" rtlCol="0">
            <a:spAutoFit/>
          </a:bodyPr>
          <a:lstStyle/>
          <a:p>
            <a:r>
              <a:rPr lang="zh-CN" altLang="en-US" sz="8000" dirty="0">
                <a:solidFill>
                  <a:srgbClr val="002F60"/>
                </a:solidFill>
                <a:latin typeface="华文行楷" panose="02010800040101010101" pitchFamily="2" charset="-122"/>
                <a:ea typeface="华文行楷" panose="02010800040101010101" pitchFamily="2" charset="-122"/>
              </a:rPr>
              <a:t>精艺</a:t>
            </a:r>
          </a:p>
        </p:txBody>
      </p:sp>
      <p:sp>
        <p:nvSpPr>
          <p:cNvPr id="7" name="文本框 6"/>
          <p:cNvSpPr txBox="1"/>
          <p:nvPr/>
        </p:nvSpPr>
        <p:spPr>
          <a:xfrm>
            <a:off x="9050214" y="1378738"/>
            <a:ext cx="2339927" cy="1323439"/>
          </a:xfrm>
          <a:prstGeom prst="rect">
            <a:avLst/>
          </a:prstGeom>
          <a:noFill/>
        </p:spPr>
        <p:txBody>
          <a:bodyPr wrap="square" rtlCol="0">
            <a:spAutoFit/>
          </a:bodyPr>
          <a:lstStyle/>
          <a:p>
            <a:r>
              <a:rPr lang="zh-CN" altLang="en-US" sz="8000" dirty="0">
                <a:solidFill>
                  <a:srgbClr val="002F60"/>
                </a:solidFill>
                <a:latin typeface="华文行楷" panose="02010800040101010101" pitchFamily="2" charset="-122"/>
                <a:ea typeface="华文行楷" panose="02010800040101010101" pitchFamily="2" charset="-122"/>
              </a:rPr>
              <a:t>笃行</a:t>
            </a:r>
          </a:p>
        </p:txBody>
      </p:sp>
      <p:cxnSp>
        <p:nvCxnSpPr>
          <p:cNvPr id="8" name="直接连接符 7"/>
          <p:cNvCxnSpPr/>
          <p:nvPr/>
        </p:nvCxnSpPr>
        <p:spPr>
          <a:xfrm flipH="1">
            <a:off x="2719750" y="3319096"/>
            <a:ext cx="1828800" cy="0"/>
          </a:xfrm>
          <a:prstGeom prst="line">
            <a:avLst/>
          </a:prstGeom>
          <a:ln cap="rnd">
            <a:solidFill>
              <a:schemeClr val="bg2">
                <a:lumMod val="50000"/>
              </a:schemeClr>
            </a:solidFill>
            <a:headEnd type="oval"/>
            <a:tailEnd w="med" len="lg"/>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221414" y="3329830"/>
            <a:ext cx="1828800" cy="0"/>
          </a:xfrm>
          <a:prstGeom prst="line">
            <a:avLst/>
          </a:prstGeom>
          <a:ln cap="rnd">
            <a:solidFill>
              <a:schemeClr val="bg2">
                <a:lumMod val="50000"/>
              </a:schemeClr>
            </a:solidFill>
            <a:headEnd type="oval"/>
            <a:tailEnd w="med" len="lg"/>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702710" y="3109880"/>
            <a:ext cx="2786579" cy="400110"/>
          </a:xfrm>
          <a:prstGeom prst="rect">
            <a:avLst/>
          </a:prstGeom>
          <a:noFill/>
        </p:spPr>
        <p:txBody>
          <a:bodyPr wrap="square" rtlCol="0">
            <a:spAutoFit/>
          </a:bodyPr>
          <a:lstStyle/>
          <a:p>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rPr>
              <a:t>汇 报 人 ：啊 玉 儿</a:t>
            </a:r>
          </a:p>
        </p:txBody>
      </p:sp>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t="15873" b="15749"/>
          <a:stretch/>
        </p:blipFill>
        <p:spPr>
          <a:xfrm>
            <a:off x="4472338" y="15488"/>
            <a:ext cx="3247322" cy="787791"/>
          </a:xfrm>
          <a:prstGeom prst="rect">
            <a:avLst/>
          </a:prstGeom>
        </p:spPr>
      </p:pic>
    </p:spTree>
    <p:extLst>
      <p:ext uri="{BB962C8B-B14F-4D97-AF65-F5344CB8AC3E}">
        <p14:creationId xmlns:p14="http://schemas.microsoft.com/office/powerpoint/2010/main" val="395740717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2" presetClass="entr" presetSubtype="4"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12977"/>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3905250" y="413147"/>
            <a:ext cx="4381500" cy="399460"/>
          </a:xfrm>
          <a:prstGeom prst="roundRect">
            <a:avLst>
              <a:gd name="adj" fmla="val 50000"/>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13762" y="412822"/>
            <a:ext cx="1364476" cy="400110"/>
          </a:xfrm>
          <a:prstGeom prst="rect">
            <a:avLst/>
          </a:prstGeom>
          <a:noFill/>
        </p:spPr>
        <p:txBody>
          <a:bodyPr wrap="none" rtlCol="0">
            <a:spAutoFit/>
          </a:bodyPr>
          <a:lstStyle/>
          <a:p>
            <a:pPr algn="ctr"/>
            <a:r>
              <a:rPr lang="zh-CN" altLang="en-US" sz="2000" spc="300" dirty="0">
                <a:solidFill>
                  <a:schemeClr val="bg1"/>
                </a:solidFill>
                <a:latin typeface="思源黑体 CN Bold" panose="020B0800000000000000" pitchFamily="34" charset="-122"/>
                <a:ea typeface="思源黑体 CN Bold" panose="020B0800000000000000" pitchFamily="34" charset="-122"/>
              </a:rPr>
              <a:t>参考素材</a:t>
            </a:r>
          </a:p>
        </p:txBody>
      </p:sp>
      <p:sp>
        <p:nvSpPr>
          <p:cNvPr id="9" name="椭圆 8"/>
          <p:cNvSpPr/>
          <p:nvPr/>
        </p:nvSpPr>
        <p:spPr>
          <a:xfrm>
            <a:off x="1970768" y="2492246"/>
            <a:ext cx="861785" cy="861785"/>
          </a:xfrm>
          <a:prstGeom prst="ellips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p:cNvSpPr txBox="1"/>
          <p:nvPr/>
        </p:nvSpPr>
        <p:spPr>
          <a:xfrm>
            <a:off x="2010014" y="3772137"/>
            <a:ext cx="795411" cy="923330"/>
          </a:xfrm>
          <a:prstGeom prst="rect">
            <a:avLst/>
          </a:prstGeom>
          <a:noFill/>
        </p:spPr>
        <p:txBody>
          <a:bodyPr wrap="none" rtlCol="0">
            <a:spAutoFit/>
          </a:bodyPr>
          <a:lstStyle/>
          <a:p>
            <a:r>
              <a:rPr lang="en-US" altLang="zh-CN" dirty="0"/>
              <a:t>R</a:t>
            </a:r>
            <a:r>
              <a:rPr lang="zh-CN" altLang="en-US" dirty="0"/>
              <a:t>：</a:t>
            </a:r>
            <a:r>
              <a:rPr lang="en-US" altLang="zh-CN" dirty="0"/>
              <a:t>0</a:t>
            </a:r>
          </a:p>
          <a:p>
            <a:r>
              <a:rPr lang="en-US" altLang="zh-CN" dirty="0"/>
              <a:t>G</a:t>
            </a:r>
            <a:r>
              <a:rPr lang="zh-CN" altLang="en-US" dirty="0"/>
              <a:t>：</a:t>
            </a:r>
            <a:r>
              <a:rPr lang="en-US" altLang="zh-CN" dirty="0"/>
              <a:t>47</a:t>
            </a:r>
          </a:p>
          <a:p>
            <a:r>
              <a:rPr lang="en-US" altLang="zh-CN" dirty="0"/>
              <a:t>B</a:t>
            </a:r>
            <a:r>
              <a:rPr lang="zh-CN" altLang="en-US" dirty="0"/>
              <a:t>：</a:t>
            </a:r>
            <a:r>
              <a:rPr lang="en-US" altLang="zh-CN" dirty="0"/>
              <a:t>96</a:t>
            </a:r>
            <a:endParaRPr lang="zh-CN" altLang="en-US" dirty="0"/>
          </a:p>
        </p:txBody>
      </p:sp>
      <p:sp>
        <p:nvSpPr>
          <p:cNvPr id="11" name="椭圆 10"/>
          <p:cNvSpPr/>
          <p:nvPr/>
        </p:nvSpPr>
        <p:spPr>
          <a:xfrm>
            <a:off x="4457247" y="2489563"/>
            <a:ext cx="861785" cy="86178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文本框 11"/>
          <p:cNvSpPr txBox="1"/>
          <p:nvPr/>
        </p:nvSpPr>
        <p:spPr>
          <a:xfrm>
            <a:off x="4490433" y="3654491"/>
            <a:ext cx="795411" cy="923330"/>
          </a:xfrm>
          <a:prstGeom prst="rect">
            <a:avLst/>
          </a:prstGeom>
          <a:noFill/>
        </p:spPr>
        <p:txBody>
          <a:bodyPr wrap="none" rtlCol="0">
            <a:spAutoFit/>
          </a:bodyPr>
          <a:lstStyle/>
          <a:p>
            <a:r>
              <a:rPr lang="en-US" altLang="zh-CN" dirty="0"/>
              <a:t>R</a:t>
            </a:r>
            <a:r>
              <a:rPr lang="zh-CN" altLang="en-US" dirty="0"/>
              <a:t>：</a:t>
            </a:r>
            <a:r>
              <a:rPr lang="en-US" altLang="zh-CN" dirty="0"/>
              <a:t>59</a:t>
            </a:r>
          </a:p>
          <a:p>
            <a:r>
              <a:rPr lang="en-US" altLang="zh-CN" dirty="0"/>
              <a:t>G</a:t>
            </a:r>
            <a:r>
              <a:rPr lang="zh-CN" altLang="en-US" dirty="0"/>
              <a:t>：</a:t>
            </a:r>
            <a:r>
              <a:rPr lang="en-US" altLang="zh-CN" dirty="0"/>
              <a:t>56</a:t>
            </a:r>
          </a:p>
          <a:p>
            <a:r>
              <a:rPr lang="en-US" altLang="zh-CN" dirty="0"/>
              <a:t>B</a:t>
            </a:r>
            <a:r>
              <a:rPr lang="zh-CN" altLang="en-US" dirty="0"/>
              <a:t>：</a:t>
            </a:r>
            <a:r>
              <a:rPr lang="en-US" altLang="zh-CN" dirty="0"/>
              <a:t>56</a:t>
            </a:r>
            <a:endParaRPr lang="zh-CN" altLang="en-US" dirty="0"/>
          </a:p>
        </p:txBody>
      </p:sp>
      <p:sp>
        <p:nvSpPr>
          <p:cNvPr id="2" name="矩形 1"/>
          <p:cNvSpPr/>
          <p:nvPr/>
        </p:nvSpPr>
        <p:spPr>
          <a:xfrm>
            <a:off x="5319032" y="1375476"/>
            <a:ext cx="1487559" cy="551543"/>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配色方案</a:t>
            </a:r>
          </a:p>
        </p:txBody>
      </p:sp>
      <p:sp>
        <p:nvSpPr>
          <p:cNvPr id="26" name="椭圆 25"/>
          <p:cNvSpPr/>
          <p:nvPr/>
        </p:nvSpPr>
        <p:spPr>
          <a:xfrm>
            <a:off x="9345386" y="2461919"/>
            <a:ext cx="861785" cy="8617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27" name="文本框 26"/>
          <p:cNvSpPr txBox="1"/>
          <p:nvPr/>
        </p:nvSpPr>
        <p:spPr>
          <a:xfrm>
            <a:off x="9336070" y="3654491"/>
            <a:ext cx="912429" cy="923330"/>
          </a:xfrm>
          <a:prstGeom prst="rect">
            <a:avLst/>
          </a:prstGeom>
          <a:noFill/>
        </p:spPr>
        <p:txBody>
          <a:bodyPr wrap="none" rtlCol="0">
            <a:spAutoFit/>
          </a:bodyPr>
          <a:lstStyle/>
          <a:p>
            <a:r>
              <a:rPr lang="en-US" altLang="zh-CN" dirty="0"/>
              <a:t>R</a:t>
            </a:r>
            <a:r>
              <a:rPr lang="zh-CN" altLang="en-US" dirty="0"/>
              <a:t>：</a:t>
            </a:r>
            <a:r>
              <a:rPr lang="en-US" altLang="zh-CN" dirty="0"/>
              <a:t>255</a:t>
            </a:r>
          </a:p>
          <a:p>
            <a:r>
              <a:rPr lang="en-US" altLang="zh-CN" dirty="0"/>
              <a:t>G</a:t>
            </a:r>
            <a:r>
              <a:rPr lang="zh-CN" altLang="en-US" dirty="0"/>
              <a:t>：</a:t>
            </a:r>
            <a:r>
              <a:rPr lang="en-US" altLang="zh-CN" dirty="0"/>
              <a:t>255</a:t>
            </a:r>
          </a:p>
          <a:p>
            <a:r>
              <a:rPr lang="en-US" altLang="zh-CN" dirty="0"/>
              <a:t>B</a:t>
            </a:r>
            <a:r>
              <a:rPr lang="zh-CN" altLang="en-US" dirty="0"/>
              <a:t>：</a:t>
            </a:r>
            <a:r>
              <a:rPr lang="en-US" altLang="zh-CN" dirty="0"/>
              <a:t>255</a:t>
            </a:r>
            <a:endParaRPr lang="zh-CN" altLang="en-US" dirty="0"/>
          </a:p>
        </p:txBody>
      </p:sp>
      <p:sp>
        <p:nvSpPr>
          <p:cNvPr id="32" name="文本框 31">
            <a:extLst>
              <a:ext uri="{FF2B5EF4-FFF2-40B4-BE49-F238E27FC236}">
                <a16:creationId xmlns:a16="http://schemas.microsoft.com/office/drawing/2014/main" id="{F4F413C6-8DC7-40BD-B3BE-2ACA836295D8}"/>
              </a:ext>
            </a:extLst>
          </p:cNvPr>
          <p:cNvSpPr txBox="1"/>
          <p:nvPr/>
        </p:nvSpPr>
        <p:spPr>
          <a:xfrm>
            <a:off x="2730576" y="5353617"/>
            <a:ext cx="7951937" cy="1067152"/>
          </a:xfrm>
          <a:prstGeom prst="rect">
            <a:avLst/>
          </a:prstGeom>
          <a:noFill/>
        </p:spPr>
        <p:txBody>
          <a:bodyPr wrap="square" rtlCol="0">
            <a:spAutoFit/>
          </a:bodyPr>
          <a:lstStyle/>
          <a:p>
            <a:pPr lvl="0">
              <a:lnSpc>
                <a:spcPct val="120000"/>
              </a:lnSpc>
              <a:defRPr/>
            </a:pPr>
            <a:r>
              <a:rPr lang="zh-CN" altLang="en-US" dirty="0">
                <a:latin typeface="思源黑体 CN Regular" panose="020B0500000000000000" pitchFamily="34" charset="-122"/>
                <a:ea typeface="思源黑体 CN Regular" panose="020B0500000000000000" pitchFamily="34" charset="-122"/>
              </a:rPr>
              <a:t>大标题：字体为思源黑体 </a:t>
            </a:r>
            <a:r>
              <a:rPr lang="en-US" altLang="zh-CN" dirty="0">
                <a:latin typeface="思源黑体 CN Regular" panose="020B0500000000000000" pitchFamily="34" charset="-122"/>
                <a:ea typeface="思源黑体 CN Regular" panose="020B0500000000000000" pitchFamily="34" charset="-122"/>
              </a:rPr>
              <a:t>CN Bold </a:t>
            </a:r>
            <a:r>
              <a:rPr lang="zh-CN" altLang="en-US" dirty="0">
                <a:latin typeface="思源黑体 CN Regular" panose="020B0500000000000000" pitchFamily="34" charset="-122"/>
                <a:ea typeface="思源黑体 CN Regular" panose="020B0500000000000000" pitchFamily="34" charset="-122"/>
              </a:rPr>
              <a:t>，字号为</a:t>
            </a:r>
            <a:r>
              <a:rPr lang="en-US" altLang="zh-CN" dirty="0">
                <a:latin typeface="思源黑体 CN Regular" panose="020B0500000000000000" pitchFamily="34" charset="-122"/>
                <a:ea typeface="思源黑体 CN Regular" panose="020B0500000000000000" pitchFamily="34" charset="-122"/>
              </a:rPr>
              <a:t>32</a:t>
            </a:r>
            <a:r>
              <a:rPr lang="zh-CN" altLang="en-US" dirty="0">
                <a:latin typeface="思源黑体 CN Regular" panose="020B0500000000000000" pitchFamily="34" charset="-122"/>
                <a:ea typeface="思源黑体 CN Regular" panose="020B0500000000000000" pitchFamily="34" charset="-122"/>
              </a:rPr>
              <a:t>、蓝色、加阴影</a:t>
            </a:r>
            <a:endParaRPr lang="en-US" altLang="zh-CN" dirty="0">
              <a:latin typeface="思源黑体 CN Regular" panose="020B0500000000000000" pitchFamily="34" charset="-122"/>
              <a:ea typeface="思源黑体 CN Regular" panose="020B0500000000000000" pitchFamily="34" charset="-122"/>
            </a:endParaRPr>
          </a:p>
          <a:p>
            <a:pPr lvl="0">
              <a:lnSpc>
                <a:spcPct val="120000"/>
              </a:lnSpc>
              <a:defRPr/>
            </a:pPr>
            <a:r>
              <a:rPr lang="zh-CN" altLang="en-US" dirty="0">
                <a:latin typeface="思源黑体 CN Regular" panose="020B0500000000000000" pitchFamily="34" charset="-122"/>
                <a:ea typeface="思源黑体 CN Regular" panose="020B0500000000000000" pitchFamily="34" charset="-122"/>
              </a:rPr>
              <a:t>小标题：字体为思源黑体 </a:t>
            </a:r>
            <a:r>
              <a:rPr lang="en-US" altLang="zh-CN" dirty="0">
                <a:latin typeface="思源黑体 CN Regular" panose="020B0500000000000000" pitchFamily="34" charset="-122"/>
                <a:ea typeface="思源黑体 CN Regular" panose="020B0500000000000000" pitchFamily="34" charset="-122"/>
              </a:rPr>
              <a:t>CN Bold </a:t>
            </a:r>
            <a:r>
              <a:rPr lang="zh-CN" altLang="en-US" dirty="0">
                <a:latin typeface="思源黑体 CN Regular" panose="020B0500000000000000" pitchFamily="34" charset="-122"/>
                <a:ea typeface="思源黑体 CN Regular" panose="020B0500000000000000" pitchFamily="34" charset="-122"/>
              </a:rPr>
              <a:t>，字号为</a:t>
            </a:r>
            <a:r>
              <a:rPr lang="en-US" altLang="zh-CN" dirty="0">
                <a:latin typeface="思源黑体 CN Regular" panose="020B0500000000000000" pitchFamily="34" charset="-122"/>
                <a:ea typeface="思源黑体 CN Regular" panose="020B0500000000000000" pitchFamily="34" charset="-122"/>
              </a:rPr>
              <a:t>24</a:t>
            </a:r>
            <a:r>
              <a:rPr lang="zh-CN" altLang="en-US" dirty="0">
                <a:latin typeface="思源黑体 CN Regular" panose="020B0500000000000000" pitchFamily="34" charset="-122"/>
                <a:ea typeface="思源黑体 CN Regular" panose="020B0500000000000000" pitchFamily="34" charset="-122"/>
              </a:rPr>
              <a:t>、蓝色</a:t>
            </a:r>
            <a:endParaRPr lang="en-US" altLang="zh-CN" dirty="0">
              <a:latin typeface="思源黑体 CN Regular" panose="020B0500000000000000" pitchFamily="34" charset="-122"/>
              <a:ea typeface="思源黑体 CN Regular" panose="020B0500000000000000" pitchFamily="34" charset="-122"/>
            </a:endParaRPr>
          </a:p>
          <a:p>
            <a:pPr lvl="0">
              <a:lnSpc>
                <a:spcPct val="120000"/>
              </a:lnSpc>
              <a:defRPr/>
            </a:pPr>
            <a:r>
              <a:rPr lang="zh-CN" altLang="en-US" dirty="0">
                <a:latin typeface="思源黑体 CN Regular" panose="020B0500000000000000" pitchFamily="34" charset="-122"/>
                <a:ea typeface="思源黑体 CN Regular" panose="020B0500000000000000" pitchFamily="34" charset="-122"/>
              </a:rPr>
              <a:t>正文：字体为思源黑体 </a:t>
            </a:r>
            <a:r>
              <a:rPr lang="en-US" altLang="zh-CN" dirty="0">
                <a:latin typeface="思源黑体 CN Regular" panose="020B0500000000000000" pitchFamily="34" charset="-122"/>
                <a:ea typeface="思源黑体 CN Regular" panose="020B0500000000000000" pitchFamily="34" charset="-122"/>
              </a:rPr>
              <a:t>CN Regular </a:t>
            </a:r>
            <a:r>
              <a:rPr lang="zh-CN" altLang="en-US" dirty="0">
                <a:latin typeface="思源黑体 CN Regular" panose="020B0500000000000000" pitchFamily="34" charset="-122"/>
                <a:ea typeface="思源黑体 CN Regular" panose="020B0500000000000000" pitchFamily="34" charset="-122"/>
              </a:rPr>
              <a:t>，字号为</a:t>
            </a:r>
            <a:r>
              <a:rPr lang="en-US" altLang="zh-CN" dirty="0">
                <a:latin typeface="思源黑体 CN Regular" panose="020B0500000000000000" pitchFamily="34" charset="-122"/>
                <a:ea typeface="思源黑体 CN Regular" panose="020B0500000000000000" pitchFamily="34" charset="-122"/>
              </a:rPr>
              <a:t>18</a:t>
            </a:r>
            <a:r>
              <a:rPr lang="zh-CN" altLang="en-US" dirty="0">
                <a:latin typeface="思源黑体 CN Regular" panose="020B0500000000000000" pitchFamily="34" charset="-122"/>
                <a:ea typeface="思源黑体 CN Regular" panose="020B0500000000000000" pitchFamily="34" charset="-122"/>
              </a:rPr>
              <a:t>、黑色</a:t>
            </a:r>
            <a:r>
              <a:rPr lang="en-US" altLang="zh-CN" dirty="0">
                <a:latin typeface="思源黑体 CN Regular" panose="020B0500000000000000" pitchFamily="34" charset="-122"/>
                <a:ea typeface="思源黑体 CN Regular" panose="020B0500000000000000" pitchFamily="34" charset="-122"/>
              </a:rPr>
              <a:t>/</a:t>
            </a:r>
            <a:r>
              <a:rPr lang="zh-CN" altLang="en-US" dirty="0">
                <a:latin typeface="思源黑体 CN Regular" panose="020B0500000000000000" pitchFamily="34" charset="-122"/>
                <a:ea typeface="思源黑体 CN Regular" panose="020B0500000000000000" pitchFamily="34" charset="-122"/>
              </a:rPr>
              <a:t>白色</a:t>
            </a:r>
            <a:endParaRPr lang="en-US" altLang="zh-CN" dirty="0">
              <a:latin typeface="思源黑体 CN Regular" panose="020B0500000000000000" pitchFamily="34" charset="-122"/>
              <a:ea typeface="思源黑体 CN Regular" panose="020B0500000000000000" pitchFamily="34" charset="-122"/>
            </a:endParaRPr>
          </a:p>
        </p:txBody>
      </p:sp>
      <p:sp>
        <p:nvSpPr>
          <p:cNvPr id="33" name="矩形 32"/>
          <p:cNvSpPr/>
          <p:nvPr/>
        </p:nvSpPr>
        <p:spPr>
          <a:xfrm>
            <a:off x="2547890" y="5160242"/>
            <a:ext cx="8317310" cy="1466851"/>
          </a:xfrm>
          <a:prstGeom prst="rect">
            <a:avLst/>
          </a:prstGeom>
          <a:noFill/>
          <a:ln>
            <a:solidFill>
              <a:srgbClr val="002F60">
                <a:alpha val="50000"/>
              </a:srgb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844722" y="5160241"/>
            <a:ext cx="703168" cy="1466851"/>
          </a:xfrm>
          <a:prstGeom prst="rect">
            <a:avLst/>
          </a:prstGeom>
          <a:solidFill>
            <a:srgbClr val="002F60"/>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Regular" panose="020B0500000000000000" pitchFamily="34" charset="-122"/>
                <a:ea typeface="思源黑体 CN Regular" panose="020B0500000000000000" pitchFamily="34" charset="-122"/>
              </a:rPr>
              <a:t>制作</a:t>
            </a:r>
            <a:endParaRPr lang="en-US" altLang="zh-CN" dirty="0">
              <a:latin typeface="思源黑体 CN Regular" panose="020B0500000000000000" pitchFamily="34" charset="-122"/>
              <a:ea typeface="思源黑体 CN Regular" panose="020B0500000000000000" pitchFamily="34" charset="-122"/>
            </a:endParaRPr>
          </a:p>
          <a:p>
            <a:pPr algn="ctr"/>
            <a:r>
              <a:rPr lang="zh-CN" altLang="en-US" dirty="0">
                <a:latin typeface="思源黑体 CN Regular" panose="020B0500000000000000" pitchFamily="34" charset="-122"/>
                <a:ea typeface="思源黑体 CN Regular" panose="020B0500000000000000" pitchFamily="34" charset="-122"/>
              </a:rPr>
              <a:t>提示</a:t>
            </a:r>
          </a:p>
        </p:txBody>
      </p:sp>
      <p:sp>
        <p:nvSpPr>
          <p:cNvPr id="35" name="椭圆 34"/>
          <p:cNvSpPr/>
          <p:nvPr/>
        </p:nvSpPr>
        <p:spPr>
          <a:xfrm>
            <a:off x="7289800" y="2494956"/>
            <a:ext cx="861785" cy="861785"/>
          </a:xfrm>
          <a:prstGeom prst="ellipse">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6" name="文本框 35"/>
          <p:cNvSpPr txBox="1"/>
          <p:nvPr/>
        </p:nvSpPr>
        <p:spPr>
          <a:xfrm>
            <a:off x="7264477" y="3678560"/>
            <a:ext cx="912429" cy="923330"/>
          </a:xfrm>
          <a:prstGeom prst="rect">
            <a:avLst/>
          </a:prstGeom>
          <a:noFill/>
        </p:spPr>
        <p:txBody>
          <a:bodyPr wrap="none" rtlCol="0">
            <a:spAutoFit/>
          </a:bodyPr>
          <a:lstStyle/>
          <a:p>
            <a:r>
              <a:rPr lang="en-US" altLang="zh-CN" dirty="0"/>
              <a:t>R</a:t>
            </a:r>
            <a:r>
              <a:rPr lang="zh-CN" altLang="en-US" dirty="0"/>
              <a:t>：</a:t>
            </a:r>
            <a:r>
              <a:rPr lang="en-US" altLang="zh-CN" dirty="0"/>
              <a:t>4</a:t>
            </a:r>
          </a:p>
          <a:p>
            <a:r>
              <a:rPr lang="en-US" altLang="zh-CN" dirty="0"/>
              <a:t>G</a:t>
            </a:r>
            <a:r>
              <a:rPr lang="zh-CN" altLang="en-US" dirty="0"/>
              <a:t>：</a:t>
            </a:r>
            <a:r>
              <a:rPr lang="en-US" altLang="zh-CN" dirty="0"/>
              <a:t>177</a:t>
            </a:r>
          </a:p>
          <a:p>
            <a:r>
              <a:rPr lang="en-US" altLang="zh-CN" dirty="0"/>
              <a:t>B</a:t>
            </a:r>
            <a:r>
              <a:rPr lang="zh-CN" altLang="en-US" dirty="0"/>
              <a:t>：</a:t>
            </a:r>
            <a:r>
              <a:rPr lang="en-US" altLang="zh-CN" dirty="0"/>
              <a:t>154</a:t>
            </a:r>
            <a:endParaRPr lang="zh-CN" altLang="en-US" dirty="0"/>
          </a:p>
        </p:txBody>
      </p:sp>
    </p:spTree>
    <p:extLst>
      <p:ext uri="{BB962C8B-B14F-4D97-AF65-F5344CB8AC3E}">
        <p14:creationId xmlns:p14="http://schemas.microsoft.com/office/powerpoint/2010/main" val="3541857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13762" y="412822"/>
            <a:ext cx="1364476" cy="400110"/>
          </a:xfrm>
          <a:prstGeom prst="rect">
            <a:avLst/>
          </a:prstGeom>
          <a:noFill/>
        </p:spPr>
        <p:txBody>
          <a:bodyPr wrap="none" rtlCol="0">
            <a:spAutoFit/>
          </a:bodyPr>
          <a:lstStyle/>
          <a:p>
            <a:pPr algn="ctr"/>
            <a:r>
              <a:rPr lang="zh-CN" altLang="en-US" sz="2000" spc="300" dirty="0">
                <a:solidFill>
                  <a:schemeClr val="bg1"/>
                </a:solidFill>
                <a:latin typeface="思源黑体 CN Bold" panose="020B0800000000000000" pitchFamily="34" charset="-122"/>
                <a:ea typeface="思源黑体 CN Bold" panose="020B0800000000000000" pitchFamily="34" charset="-122"/>
              </a:rPr>
              <a:t>参考素材</a:t>
            </a:r>
          </a:p>
        </p:txBody>
      </p:sp>
      <p:sp>
        <p:nvSpPr>
          <p:cNvPr id="25" name="矩形 24"/>
          <p:cNvSpPr/>
          <p:nvPr/>
        </p:nvSpPr>
        <p:spPr>
          <a:xfrm>
            <a:off x="5352220" y="412822"/>
            <a:ext cx="1487559" cy="551543"/>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图片素材</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3984" y="1225755"/>
            <a:ext cx="2198521" cy="1465108"/>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2224" y="1261338"/>
            <a:ext cx="2198520" cy="146510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0463" y="1296922"/>
            <a:ext cx="2145123" cy="1429524"/>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3669" y="1296922"/>
            <a:ext cx="2145124" cy="1429524"/>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10136" y="1261338"/>
            <a:ext cx="2145126" cy="1429525"/>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3983" y="2882131"/>
            <a:ext cx="2198522" cy="1465681"/>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86488" y="2912107"/>
            <a:ext cx="2153557" cy="1435705"/>
          </a:xfrm>
          <a:prstGeom prst="rect">
            <a:avLst/>
          </a:prstGeom>
        </p:spPr>
      </p:pic>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00463" y="2912106"/>
            <a:ext cx="2153558" cy="1435705"/>
          </a:xfrm>
          <a:prstGeom prst="rect">
            <a:avLst/>
          </a:prstGeom>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41224" y="2941135"/>
            <a:ext cx="2110014" cy="1406676"/>
          </a:xfrm>
          <a:prstGeom prst="rect">
            <a:avLst/>
          </a:prstGeom>
        </p:spPr>
      </p:pic>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98663" y="2941135"/>
            <a:ext cx="2168071" cy="1443373"/>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3983" y="4539080"/>
            <a:ext cx="2081722" cy="1383960"/>
          </a:xfrm>
          <a:prstGeom prst="rect">
            <a:avLst/>
          </a:prstGeom>
        </p:spPr>
      </p:pic>
      <p:pic>
        <p:nvPicPr>
          <p:cNvPr id="20" name="图片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613916" y="4491078"/>
            <a:ext cx="2226129" cy="1479964"/>
          </a:xfrm>
          <a:prstGeom prst="rect">
            <a:avLst/>
          </a:prstGeom>
        </p:spPr>
      </p:pic>
      <p:pic>
        <p:nvPicPr>
          <p:cNvPr id="21" name="图片 2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28256" y="4533471"/>
            <a:ext cx="1969230" cy="1479474"/>
          </a:xfrm>
          <a:prstGeom prst="rect">
            <a:avLst/>
          </a:prstGeom>
        </p:spPr>
      </p:pic>
      <p:pic>
        <p:nvPicPr>
          <p:cNvPr id="22" name="图片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623669" y="4726282"/>
            <a:ext cx="2127569" cy="1196758"/>
          </a:xfrm>
          <a:prstGeom prst="rect">
            <a:avLst/>
          </a:prstGeom>
        </p:spPr>
      </p:pic>
      <p:pic>
        <p:nvPicPr>
          <p:cNvPr id="24" name="图片 2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178007" y="4726282"/>
            <a:ext cx="1665650" cy="1249238"/>
          </a:xfrm>
          <a:prstGeom prst="rect">
            <a:avLst/>
          </a:prstGeom>
        </p:spPr>
      </p:pic>
    </p:spTree>
    <p:extLst>
      <p:ext uri="{BB962C8B-B14F-4D97-AF65-F5344CB8AC3E}">
        <p14:creationId xmlns:p14="http://schemas.microsoft.com/office/powerpoint/2010/main" val="75938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t="14242" b="36301"/>
          <a:stretch/>
        </p:blipFill>
        <p:spPr>
          <a:xfrm>
            <a:off x="-1" y="-36235"/>
            <a:ext cx="12196105" cy="4523830"/>
          </a:xfrm>
          <a:prstGeom prst="rect">
            <a:avLst/>
          </a:prstGeom>
          <a:effectLst>
            <a:outerShdw blurRad="508000" dist="38100" dir="5400000" algn="t" rotWithShape="0">
              <a:prstClr val="black">
                <a:alpha val="40000"/>
              </a:prstClr>
            </a:outerShdw>
          </a:effectLst>
        </p:spPr>
      </p:pic>
      <p:sp>
        <p:nvSpPr>
          <p:cNvPr id="9" name="矩形 8"/>
          <p:cNvSpPr/>
          <p:nvPr/>
        </p:nvSpPr>
        <p:spPr>
          <a:xfrm>
            <a:off x="1486112" y="2785295"/>
            <a:ext cx="9224464" cy="2964873"/>
          </a:xfrm>
          <a:prstGeom prst="rect">
            <a:avLst/>
          </a:prstGeom>
          <a:solidFill>
            <a:schemeClr val="bg1">
              <a:alpha val="78000"/>
            </a:schemeClr>
          </a:solidFill>
          <a:ln>
            <a:noFill/>
          </a:ln>
          <a:effectLst>
            <a:outerShdw blurRad="50800" dist="50800" dir="5400000" algn="ctr" rotWithShape="0">
              <a:srgbClr val="000000">
                <a:alpha val="65000"/>
              </a:srgb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50498" y="2873966"/>
            <a:ext cx="9509759" cy="2787529"/>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4885" y="2976167"/>
            <a:ext cx="9795051" cy="2862672"/>
          </a:xfrm>
          <a:prstGeom prst="rect">
            <a:avLst/>
          </a:prstGeom>
          <a:solidFill>
            <a:schemeClr val="bg1">
              <a:lumMod val="95000"/>
            </a:schemeClr>
          </a:solidFill>
          <a:ln>
            <a:noFill/>
          </a:ln>
          <a:effectLst>
            <a:outerShdw blurRad="381000" dist="38100" dir="5400000" algn="t" rotWithShape="0">
              <a:prstClr val="black">
                <a:alpha val="40000"/>
              </a:prst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907321" y="3647796"/>
            <a:ext cx="1083212" cy="1083212"/>
          </a:xfrm>
          <a:prstGeom prst="ellipse">
            <a:avLst/>
          </a:prstGeom>
          <a:solidFill>
            <a:srgbClr val="002F6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1</a:t>
            </a:r>
            <a:endParaRPr lang="zh-CN" altLang="en-US" sz="3600" dirty="0">
              <a:latin typeface="思源黑体 CN Bold" panose="020B0800000000000000" pitchFamily="34" charset="-122"/>
              <a:ea typeface="思源黑体 CN Bold" panose="020B0800000000000000" pitchFamily="34" charset="-122"/>
            </a:endParaRPr>
          </a:p>
        </p:txBody>
      </p:sp>
      <p:sp>
        <p:nvSpPr>
          <p:cNvPr id="17" name="矩形 16"/>
          <p:cNvSpPr/>
          <p:nvPr/>
        </p:nvSpPr>
        <p:spPr>
          <a:xfrm>
            <a:off x="4780670" y="3706917"/>
            <a:ext cx="4656406" cy="979755"/>
          </a:xfrm>
          <a:prstGeom prst="rect">
            <a:avLst/>
          </a:prstGeom>
        </p:spPr>
        <p:txBody>
          <a:bodyPr wrap="square">
            <a:spAutoFit/>
          </a:bodyPr>
          <a:lstStyle/>
          <a:p>
            <a:r>
              <a:rPr lang="zh-CN" altLang="en-US" sz="3600" dirty="0">
                <a:solidFill>
                  <a:srgbClr val="002F60"/>
                </a:solidFill>
                <a:latin typeface="思源黑体 CN Bold" panose="020B0800000000000000" pitchFamily="34" charset="-122"/>
                <a:ea typeface="思源黑体 CN Bold" panose="020B0800000000000000" pitchFamily="34" charset="-122"/>
              </a:rPr>
              <a:t>请您输入第一节标题</a:t>
            </a:r>
            <a:endParaRPr lang="en-US" altLang="zh-CN" sz="4000" dirty="0">
              <a:solidFill>
                <a:srgbClr val="002F60"/>
              </a:solidFill>
              <a:latin typeface="思源黑体 CN Bold" panose="020B0800000000000000" pitchFamily="34" charset="-122"/>
              <a:ea typeface="思源黑体 CN Bold" panose="020B0800000000000000" pitchFamily="34" charset="-122"/>
            </a:endParaRPr>
          </a:p>
          <a:p>
            <a:pPr fontAlgn="t">
              <a:lnSpc>
                <a:spcPts val="2600"/>
              </a:lnSpc>
            </a:pPr>
            <a:r>
              <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Please Enter The Title Of Section 1</a:t>
            </a:r>
          </a:p>
        </p:txBody>
      </p:sp>
      <p:sp>
        <p:nvSpPr>
          <p:cNvPr id="19" name="弧形 18"/>
          <p:cNvSpPr/>
          <p:nvPr/>
        </p:nvSpPr>
        <p:spPr>
          <a:xfrm>
            <a:off x="3347164" y="3640842"/>
            <a:ext cx="666813" cy="680663"/>
          </a:xfrm>
          <a:prstGeom prst="arc">
            <a:avLst>
              <a:gd name="adj1" fmla="val 15961807"/>
              <a:gd name="adj2" fmla="val 21507636"/>
            </a:avLst>
          </a:prstGeom>
          <a:ln w="57150">
            <a:gradFill>
              <a:gsLst>
                <a:gs pos="24000">
                  <a:srgbClr val="002F60"/>
                </a:gs>
                <a:gs pos="100000">
                  <a:srgbClr val="002F60">
                    <a:alpha val="64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1184499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413762" y="412822"/>
            <a:ext cx="1364476" cy="400110"/>
          </a:xfrm>
          <a:prstGeom prst="rect">
            <a:avLst/>
          </a:prstGeom>
          <a:noFill/>
        </p:spPr>
        <p:txBody>
          <a:bodyPr wrap="none" rtlCol="0">
            <a:spAutoFit/>
          </a:bodyPr>
          <a:lstStyle/>
          <a:p>
            <a:pPr algn="ctr"/>
            <a:r>
              <a:rPr lang="zh-CN" altLang="en-US" sz="2000" spc="300" dirty="0">
                <a:solidFill>
                  <a:schemeClr val="bg1"/>
                </a:solidFill>
                <a:latin typeface="思源黑体 CN Bold" panose="020B0800000000000000" pitchFamily="34" charset="-122"/>
                <a:ea typeface="思源黑体 CN Bold" panose="020B0800000000000000" pitchFamily="34" charset="-122"/>
              </a:rPr>
              <a:t>参考素材</a:t>
            </a:r>
          </a:p>
        </p:txBody>
      </p:sp>
      <p:sp>
        <p:nvSpPr>
          <p:cNvPr id="25" name="矩形 24"/>
          <p:cNvSpPr/>
          <p:nvPr/>
        </p:nvSpPr>
        <p:spPr>
          <a:xfrm>
            <a:off x="5352220" y="412822"/>
            <a:ext cx="1487559" cy="551543"/>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Bold" panose="020B0800000000000000" pitchFamily="34" charset="-122"/>
                <a:ea typeface="思源黑体 CN Bold" panose="020B0800000000000000" pitchFamily="34" charset="-122"/>
              </a:rPr>
              <a:t>图片素材</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486" y="1356070"/>
            <a:ext cx="2474686" cy="1645666"/>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991" y="1377188"/>
            <a:ext cx="2442929" cy="162454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4738" y="1356070"/>
            <a:ext cx="2194221" cy="1645666"/>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28963" y="1602046"/>
            <a:ext cx="2644321" cy="93818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3486" y="3414559"/>
            <a:ext cx="3604985" cy="1198324"/>
          </a:xfrm>
          <a:prstGeom prst="rect">
            <a:avLst/>
          </a:prstGeom>
        </p:spPr>
      </p:pic>
      <p:sp>
        <p:nvSpPr>
          <p:cNvPr id="26" name="文本框 25">
            <a:extLst>
              <a:ext uri="{FF2B5EF4-FFF2-40B4-BE49-F238E27FC236}">
                <a16:creationId xmlns:a16="http://schemas.microsoft.com/office/drawing/2014/main" id="{F4F413C6-8DC7-40BD-B3BE-2ACA836295D8}"/>
              </a:ext>
            </a:extLst>
          </p:cNvPr>
          <p:cNvSpPr txBox="1"/>
          <p:nvPr/>
        </p:nvSpPr>
        <p:spPr>
          <a:xfrm>
            <a:off x="3818201" y="5701960"/>
            <a:ext cx="4555595" cy="424732"/>
          </a:xfrm>
          <a:prstGeom prst="rect">
            <a:avLst/>
          </a:prstGeom>
          <a:noFill/>
        </p:spPr>
        <p:txBody>
          <a:bodyPr wrap="square" rtlCol="0">
            <a:spAutoFit/>
          </a:bodyPr>
          <a:lstStyle/>
          <a:p>
            <a:pPr lvl="0">
              <a:lnSpc>
                <a:spcPct val="120000"/>
              </a:lnSpc>
              <a:defRPr/>
            </a:pPr>
            <a:r>
              <a:rPr lang="zh-CN" altLang="en-US" dirty="0">
                <a:latin typeface="思源黑体 CN Regular" panose="020B0500000000000000" pitchFamily="34" charset="-122"/>
                <a:ea typeface="思源黑体 CN Regular" panose="020B0500000000000000" pitchFamily="34" charset="-122"/>
              </a:rPr>
              <a:t>部分图片来源于公众号：广东科技学院</a:t>
            </a:r>
            <a:endParaRPr lang="en-US" altLang="zh-CN" dirty="0">
              <a:latin typeface="思源黑体 CN Regular" panose="020B0500000000000000" pitchFamily="34" charset="-122"/>
              <a:ea typeface="思源黑体 CN Regular" panose="020B0500000000000000" pitchFamily="34" charset="-122"/>
            </a:endParaRPr>
          </a:p>
        </p:txBody>
      </p:sp>
    </p:spTree>
    <p:extLst>
      <p:ext uri="{BB962C8B-B14F-4D97-AF65-F5344CB8AC3E}">
        <p14:creationId xmlns:p14="http://schemas.microsoft.com/office/powerpoint/2010/main" val="16508605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罗万玉</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广东科技学院</a:t>
            </a:r>
          </a:p>
        </p:txBody>
      </p:sp>
      <p:pic>
        <p:nvPicPr>
          <p:cNvPr id="6" name="图片 5" descr="图片包含 黑色, 文字&#10;&#10;描述已自动生成">
            <a:extLst>
              <a:ext uri="{FF2B5EF4-FFF2-40B4-BE49-F238E27FC236}">
                <a16:creationId xmlns:a16="http://schemas.microsoft.com/office/drawing/2014/main" id="{52E56C5D-39C1-40B3-8FE5-6239A9EB3A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51247026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BB6CAD0-A0D7-4C3D-A3C4-A5B94DD9ED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0303" y="3647661"/>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p:nvSpPr>
        <p:spPr>
          <a:xfrm>
            <a:off x="1153151" y="2653352"/>
            <a:ext cx="2161602" cy="2094050"/>
          </a:xfrm>
          <a:prstGeom prst="diamond">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思源黑体 CN Bold" panose="020B0800000000000000" pitchFamily="34" charset="-122"/>
                <a:ea typeface="思源黑体 CN Bold" panose="020B0800000000000000" pitchFamily="34" charset="-122"/>
              </a:rPr>
              <a:t>标题文字添加</a:t>
            </a:r>
          </a:p>
        </p:txBody>
      </p:sp>
      <p:cxnSp>
        <p:nvCxnSpPr>
          <p:cNvPr id="9" name="直接连接符 8"/>
          <p:cNvCxnSpPr/>
          <p:nvPr/>
        </p:nvCxnSpPr>
        <p:spPr>
          <a:xfrm>
            <a:off x="3629066" y="3696860"/>
            <a:ext cx="1378499" cy="0"/>
          </a:xfrm>
          <a:prstGeom prst="line">
            <a:avLst/>
          </a:prstGeom>
          <a:ln w="21590">
            <a:solidFill>
              <a:schemeClr val="tx1">
                <a:lumMod val="50000"/>
                <a:lumOff val="50000"/>
              </a:schemeClr>
            </a:solidFill>
          </a:ln>
        </p:spPr>
        <p:style>
          <a:lnRef idx="3">
            <a:schemeClr val="dk1"/>
          </a:lnRef>
          <a:fillRef idx="0">
            <a:schemeClr val="dk1"/>
          </a:fillRef>
          <a:effectRef idx="2">
            <a:schemeClr val="dk1"/>
          </a:effectRef>
          <a:fontRef idx="minor">
            <a:schemeClr val="tx1"/>
          </a:fontRef>
        </p:style>
      </p:cxnSp>
      <p:cxnSp>
        <p:nvCxnSpPr>
          <p:cNvPr id="11" name="直接连接符 10"/>
          <p:cNvCxnSpPr/>
          <p:nvPr/>
        </p:nvCxnSpPr>
        <p:spPr>
          <a:xfrm>
            <a:off x="4287903" y="2367463"/>
            <a:ext cx="0" cy="2560320"/>
          </a:xfrm>
          <a:prstGeom prst="line">
            <a:avLst/>
          </a:prstGeom>
          <a:ln w="21590">
            <a:solidFill>
              <a:schemeClr val="tx1">
                <a:lumMod val="50000"/>
                <a:lumOff val="50000"/>
              </a:schemeClr>
            </a:solidFill>
          </a:ln>
        </p:spPr>
        <p:style>
          <a:lnRef idx="3">
            <a:schemeClr val="dk1"/>
          </a:lnRef>
          <a:fillRef idx="0">
            <a:schemeClr val="dk1"/>
          </a:fillRef>
          <a:effectRef idx="2">
            <a:schemeClr val="dk1"/>
          </a:effectRef>
          <a:fontRef idx="minor">
            <a:schemeClr val="tx1"/>
          </a:fontRef>
        </p:style>
      </p:cxnSp>
      <p:cxnSp>
        <p:nvCxnSpPr>
          <p:cNvPr id="16" name="直接连接符 15"/>
          <p:cNvCxnSpPr/>
          <p:nvPr/>
        </p:nvCxnSpPr>
        <p:spPr>
          <a:xfrm>
            <a:off x="4287903" y="2367463"/>
            <a:ext cx="719662" cy="0"/>
          </a:xfrm>
          <a:prstGeom prst="line">
            <a:avLst/>
          </a:prstGeom>
          <a:ln w="21590">
            <a:solidFill>
              <a:schemeClr val="tx1">
                <a:lumMod val="50000"/>
                <a:lumOff val="50000"/>
              </a:schemeClr>
            </a:solidFill>
          </a:ln>
        </p:spPr>
        <p:style>
          <a:lnRef idx="3">
            <a:schemeClr val="dk1"/>
          </a:lnRef>
          <a:fillRef idx="0">
            <a:schemeClr val="dk1"/>
          </a:fillRef>
          <a:effectRef idx="2">
            <a:schemeClr val="dk1"/>
          </a:effectRef>
          <a:fontRef idx="minor">
            <a:schemeClr val="tx1"/>
          </a:fontRef>
        </p:style>
      </p:cxnSp>
      <p:cxnSp>
        <p:nvCxnSpPr>
          <p:cNvPr id="18" name="直接连接符 17"/>
          <p:cNvCxnSpPr/>
          <p:nvPr/>
        </p:nvCxnSpPr>
        <p:spPr>
          <a:xfrm>
            <a:off x="4287903" y="4911371"/>
            <a:ext cx="719662" cy="0"/>
          </a:xfrm>
          <a:prstGeom prst="line">
            <a:avLst/>
          </a:prstGeom>
          <a:ln w="21590">
            <a:solidFill>
              <a:schemeClr val="tx1">
                <a:lumMod val="50000"/>
                <a:lumOff val="50000"/>
              </a:schemeClr>
            </a:solidFill>
          </a:ln>
        </p:spPr>
        <p:style>
          <a:lnRef idx="3">
            <a:schemeClr val="dk1"/>
          </a:lnRef>
          <a:fillRef idx="0">
            <a:schemeClr val="dk1"/>
          </a:fillRef>
          <a:effectRef idx="2">
            <a:schemeClr val="dk1"/>
          </a:effectRef>
          <a:fontRef idx="minor">
            <a:schemeClr val="tx1"/>
          </a:fontRef>
        </p:style>
      </p:cxnSp>
      <p:sp>
        <p:nvSpPr>
          <p:cNvPr id="20" name="菱形 19"/>
          <p:cNvSpPr/>
          <p:nvPr/>
        </p:nvSpPr>
        <p:spPr>
          <a:xfrm>
            <a:off x="5115554" y="1966667"/>
            <a:ext cx="801591" cy="801591"/>
          </a:xfrm>
          <a:prstGeom prst="diamond">
            <a:avLst/>
          </a:prstGeom>
          <a:solidFill>
            <a:srgbClr val="04B19A"/>
          </a:solidFill>
          <a:ln w="19050">
            <a:solidFill>
              <a:srgbClr val="04B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lumMod val="95000"/>
                  </a:schemeClr>
                </a:solidFill>
                <a:latin typeface="思源黑体 CN Bold" panose="020B0800000000000000" pitchFamily="34" charset="-122"/>
                <a:ea typeface="思源黑体 CN Bold" panose="020B0800000000000000" pitchFamily="34" charset="-122"/>
              </a:rPr>
              <a:t>1</a:t>
            </a:r>
            <a:endParaRPr lang="zh-CN" altLang="en-US" sz="24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21" name="矩形 20"/>
          <p:cNvSpPr/>
          <p:nvPr/>
        </p:nvSpPr>
        <p:spPr>
          <a:xfrm>
            <a:off x="6096000" y="2026344"/>
            <a:ext cx="5040389" cy="977191"/>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22" name="菱形 21"/>
          <p:cNvSpPr/>
          <p:nvPr/>
        </p:nvSpPr>
        <p:spPr>
          <a:xfrm>
            <a:off x="5115554" y="3299581"/>
            <a:ext cx="801591" cy="801591"/>
          </a:xfrm>
          <a:prstGeom prst="diamond">
            <a:avLst/>
          </a:prstGeom>
          <a:solidFill>
            <a:srgbClr val="04B19A"/>
          </a:solidFill>
          <a:ln w="19050">
            <a:solidFill>
              <a:srgbClr val="04B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lumMod val="95000"/>
                  </a:schemeClr>
                </a:solidFill>
                <a:latin typeface="思源黑体 CN Bold" panose="020B0800000000000000" pitchFamily="34" charset="-122"/>
                <a:ea typeface="思源黑体 CN Bold" panose="020B0800000000000000" pitchFamily="34" charset="-122"/>
              </a:rPr>
              <a:t>2</a:t>
            </a:r>
            <a:endParaRPr lang="zh-CN" altLang="en-US" sz="24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24" name="菱形 23"/>
          <p:cNvSpPr/>
          <p:nvPr/>
        </p:nvSpPr>
        <p:spPr>
          <a:xfrm>
            <a:off x="5115554" y="4510575"/>
            <a:ext cx="801591" cy="801591"/>
          </a:xfrm>
          <a:prstGeom prst="diamond">
            <a:avLst/>
          </a:prstGeom>
          <a:solidFill>
            <a:srgbClr val="04B19A"/>
          </a:solidFill>
          <a:ln w="19050">
            <a:solidFill>
              <a:srgbClr val="04B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lumMod val="95000"/>
                  </a:schemeClr>
                </a:solidFill>
                <a:latin typeface="思源黑体 CN Bold" panose="020B0800000000000000" pitchFamily="34" charset="-122"/>
                <a:ea typeface="思源黑体 CN Bold" panose="020B0800000000000000" pitchFamily="34" charset="-122"/>
              </a:rPr>
              <a:t>3</a:t>
            </a:r>
            <a:endParaRPr lang="zh-CN" altLang="en-US" sz="2400" dirty="0">
              <a:solidFill>
                <a:schemeClr val="bg1">
                  <a:lumMod val="95000"/>
                </a:schemeClr>
              </a:solidFill>
              <a:latin typeface="思源黑体 CN Bold" panose="020B0800000000000000" pitchFamily="34" charset="-122"/>
              <a:ea typeface="思源黑体 CN Bold" panose="020B0800000000000000" pitchFamily="34" charset="-122"/>
            </a:endParaRPr>
          </a:p>
        </p:txBody>
      </p:sp>
      <p:sp>
        <p:nvSpPr>
          <p:cNvPr id="29" name="矩形 28"/>
          <p:cNvSpPr/>
          <p:nvPr/>
        </p:nvSpPr>
        <p:spPr>
          <a:xfrm>
            <a:off x="6065632" y="3208264"/>
            <a:ext cx="5040389" cy="977191"/>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30" name="矩形 29"/>
          <p:cNvSpPr/>
          <p:nvPr/>
        </p:nvSpPr>
        <p:spPr>
          <a:xfrm>
            <a:off x="6025134" y="4439187"/>
            <a:ext cx="5040389" cy="977191"/>
          </a:xfrm>
          <a:prstGeom prst="rect">
            <a:avLst/>
          </a:prstGeom>
        </p:spPr>
        <p:txBody>
          <a:bodyPr wrap="square">
            <a:spAutoFit/>
          </a:bodyPr>
          <a:lstStyle/>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32" name="文本框 31"/>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4" name="矩形 33"/>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407947814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1+#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1+#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 presetClass="entr" presetSubtype="2"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1+#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1+#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1+#ppt_w/2"/>
                                          </p:val>
                                        </p:tav>
                                        <p:tav tm="100000">
                                          <p:val>
                                            <p:strVal val="#ppt_x"/>
                                          </p:val>
                                        </p:tav>
                                      </p:tavLst>
                                    </p:anim>
                                    <p:anim calcmode="lin" valueType="num">
                                      <p:cBhvr additive="base">
                                        <p:cTn id="5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p:bldP spid="22" grpId="0" animBg="1"/>
      <p:bldP spid="24" grpId="0" animBg="1"/>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74673" y="1935770"/>
            <a:ext cx="5593563" cy="1323439"/>
          </a:xfrm>
          <a:prstGeom prst="rect">
            <a:avLst/>
          </a:prstGeom>
        </p:spPr>
        <p:txBody>
          <a:bodyPr wrap="square">
            <a:spAutoFit/>
          </a:bodyPr>
          <a:lstStyle/>
          <a:p>
            <a:pP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816" y="1708054"/>
            <a:ext cx="4830079" cy="4086292"/>
          </a:xfrm>
          <a:prstGeom prst="flowChartConnector">
            <a:avLst/>
          </a:prstGeom>
          <a:effectLst>
            <a:outerShdw blurRad="635000" sx="102000" sy="102000" algn="ctr" rotWithShape="0">
              <a:prstClr val="black">
                <a:alpha val="40000"/>
              </a:prstClr>
            </a:outerShdw>
          </a:effectLst>
        </p:spPr>
      </p:pic>
      <p:sp>
        <p:nvSpPr>
          <p:cNvPr id="7" name="椭圆 6"/>
          <p:cNvSpPr/>
          <p:nvPr/>
        </p:nvSpPr>
        <p:spPr>
          <a:xfrm>
            <a:off x="6736665" y="3998319"/>
            <a:ext cx="1109530" cy="1109530"/>
          </a:xfrm>
          <a:prstGeom prst="ellips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404964" y="3998319"/>
            <a:ext cx="1109530" cy="1109530"/>
          </a:xfrm>
          <a:prstGeom prst="ellipse">
            <a:avLst/>
          </a:prstGeom>
          <a:solidFill>
            <a:srgbClr val="04B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4B19A"/>
              </a:solidFill>
            </a:endParaRPr>
          </a:p>
        </p:txBody>
      </p:sp>
      <p:sp>
        <p:nvSpPr>
          <p:cNvPr id="17" name="椭圆 16"/>
          <p:cNvSpPr/>
          <p:nvPr/>
        </p:nvSpPr>
        <p:spPr>
          <a:xfrm>
            <a:off x="10073263" y="3998319"/>
            <a:ext cx="1109530" cy="1109530"/>
          </a:xfrm>
          <a:prstGeom prst="ellips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736665" y="5393924"/>
            <a:ext cx="1109530" cy="369332"/>
          </a:xfrm>
          <a:prstGeom prst="rect">
            <a:avLst/>
          </a:prstGeom>
          <a:noFill/>
        </p:spPr>
        <p:txBody>
          <a:bodyPr wrap="square" rtlCol="0">
            <a:spAutoFit/>
          </a:bodyPr>
          <a:lstStyle/>
          <a:p>
            <a:r>
              <a:rPr lang="zh-CN" altLang="en-US" dirty="0">
                <a:latin typeface="思源黑体 CN Regular" panose="020B0500000000000000" pitchFamily="34" charset="-122"/>
                <a:ea typeface="思源黑体 CN Regular" panose="020B0500000000000000" pitchFamily="34" charset="-122"/>
              </a:rPr>
              <a:t>文字添加</a:t>
            </a:r>
          </a:p>
        </p:txBody>
      </p:sp>
      <p:sp>
        <p:nvSpPr>
          <p:cNvPr id="18" name="文本框 17"/>
          <p:cNvSpPr txBox="1"/>
          <p:nvPr/>
        </p:nvSpPr>
        <p:spPr>
          <a:xfrm>
            <a:off x="8389465" y="5393924"/>
            <a:ext cx="1109530" cy="369332"/>
          </a:xfrm>
          <a:prstGeom prst="rect">
            <a:avLst/>
          </a:prstGeom>
          <a:noFill/>
        </p:spPr>
        <p:txBody>
          <a:bodyPr wrap="square" rtlCol="0">
            <a:spAutoFit/>
          </a:bodyPr>
          <a:lstStyle/>
          <a:p>
            <a:r>
              <a:rPr lang="zh-CN" altLang="en-US" dirty="0">
                <a:latin typeface="思源黑体 CN Regular" panose="020B0500000000000000" pitchFamily="34" charset="-122"/>
                <a:ea typeface="思源黑体 CN Regular" panose="020B0500000000000000" pitchFamily="34" charset="-122"/>
              </a:rPr>
              <a:t>文字添加</a:t>
            </a:r>
          </a:p>
        </p:txBody>
      </p:sp>
      <p:sp>
        <p:nvSpPr>
          <p:cNvPr id="19" name="文本框 18"/>
          <p:cNvSpPr txBox="1"/>
          <p:nvPr/>
        </p:nvSpPr>
        <p:spPr>
          <a:xfrm>
            <a:off x="10042265" y="5393924"/>
            <a:ext cx="1109530" cy="369332"/>
          </a:xfrm>
          <a:prstGeom prst="rect">
            <a:avLst/>
          </a:prstGeom>
          <a:noFill/>
        </p:spPr>
        <p:txBody>
          <a:bodyPr wrap="square" rtlCol="0">
            <a:spAutoFit/>
          </a:bodyPr>
          <a:lstStyle/>
          <a:p>
            <a:r>
              <a:rPr lang="zh-CN" altLang="en-US" dirty="0">
                <a:latin typeface="思源黑体 CN Regular" panose="020B0500000000000000" pitchFamily="34" charset="-122"/>
                <a:ea typeface="思源黑体 CN Regular" panose="020B0500000000000000" pitchFamily="34" charset="-122"/>
              </a:rPr>
              <a:t>文字添加</a:t>
            </a:r>
          </a:p>
        </p:txBody>
      </p:sp>
      <p:pic>
        <p:nvPicPr>
          <p:cNvPr id="20" name="图片 19"/>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3462" b="21305" l="54267" r="69067">
                        <a14:foregroundMark x1="66133" y1="13848" x2="66133" y2="13848"/>
                        <a14:foregroundMark x1="63333" y1="10652" x2="63333" y2="10652"/>
                        <a14:foregroundMark x1="60267" y1="14248" x2="60267" y2="14248"/>
                        <a14:foregroundMark x1="60667" y1="16911" x2="60667" y2="16911"/>
                      </a14:backgroundRemoval>
                    </a14:imgEffect>
                  </a14:imgLayer>
                </a14:imgProps>
              </a:ext>
              <a:ext uri="{28A0092B-C50C-407E-A947-70E740481C1C}">
                <a14:useLocalDpi xmlns:a14="http://schemas.microsoft.com/office/drawing/2010/main" val="0"/>
              </a:ext>
            </a:extLst>
          </a:blip>
          <a:srcRect l="52549" r="28953" b="76279"/>
          <a:stretch/>
        </p:blipFill>
        <p:spPr>
          <a:xfrm>
            <a:off x="6807796" y="3807977"/>
            <a:ext cx="967267" cy="1241612"/>
          </a:xfrm>
          <a:prstGeom prst="rect">
            <a:avLst/>
          </a:prstGeom>
        </p:spPr>
      </p:pic>
      <p:pic>
        <p:nvPicPr>
          <p:cNvPr id="21" name="图片 20"/>
          <p:cNvPicPr>
            <a:picLocks noChangeAspect="1"/>
          </p:cNvPicPr>
          <p:nvPr/>
        </p:nvPicPr>
        <p:blipFill rotWithShape="1">
          <a:blip r:embed="rId6" cstate="print">
            <a:extLst>
              <a:ext uri="{BEBA8EAE-BF5A-486C-A8C5-ECC9F3942E4B}">
                <a14:imgProps xmlns:a14="http://schemas.microsoft.com/office/drawing/2010/main">
                  <a14:imgLayer r:embed="rId5">
                    <a14:imgEffect>
                      <a14:backgroundRemoval t="30963" b="45025" l="79333" r="90882">
                        <a14:foregroundMark x1="82800" y1="36352" x2="82800" y2="36352"/>
                        <a14:foregroundMark x1="83333" y1="40879" x2="83333" y2="40879"/>
                        <a14:foregroundMark x1="86933" y1="41411" x2="86933" y2="41411"/>
                        <a14:foregroundMark x1="81067" y1="39547" x2="84667" y2="42743"/>
                      </a14:backgroundRemoval>
                    </a14:imgEffect>
                  </a14:imgLayer>
                </a14:imgProps>
              </a:ext>
              <a:ext uri="{28A0092B-C50C-407E-A947-70E740481C1C}">
                <a14:useLocalDpi xmlns:a14="http://schemas.microsoft.com/office/drawing/2010/main" val="0"/>
              </a:ext>
            </a:extLst>
          </a:blip>
          <a:srcRect l="77889" t="29205" r="7674" b="53217"/>
          <a:stretch/>
        </p:blipFill>
        <p:spPr>
          <a:xfrm>
            <a:off x="10206089" y="4022092"/>
            <a:ext cx="843878" cy="1028474"/>
          </a:xfrm>
          <a:prstGeom prst="rect">
            <a:avLst/>
          </a:prstGeom>
        </p:spPr>
      </p:pic>
      <p:pic>
        <p:nvPicPr>
          <p:cNvPr id="22" name="图片 21"/>
          <p:cNvPicPr>
            <a:picLocks noChangeAspect="1"/>
          </p:cNvPicPr>
          <p:nvPr/>
        </p:nvPicPr>
        <p:blipFill rotWithShape="1">
          <a:blip r:embed="rId7" cstate="print">
            <a:extLst>
              <a:ext uri="{BEBA8EAE-BF5A-486C-A8C5-ECC9F3942E4B}">
                <a14:imgProps xmlns:a14="http://schemas.microsoft.com/office/drawing/2010/main">
                  <a14:imgLayer r:embed="rId5">
                    <a14:imgEffect>
                      <a14:backgroundRemoval t="5060" b="22104" l="4533" r="24000">
                        <a14:foregroundMark x1="14533" y1="10919" x2="14533" y2="10919"/>
                        <a14:foregroundMark x1="10400" y1="14115" x2="10400" y2="14115"/>
                        <a14:foregroundMark x1="10400" y1="10919" x2="10400" y2="10919"/>
                        <a14:foregroundMark x1="19067" y1="10919" x2="19067" y2="10919"/>
                        <a14:foregroundMark x1="19467" y1="15446" x2="19467" y2="15446"/>
                        <a14:foregroundMark x1="18533" y1="11851" x2="20800" y2="17310"/>
                      </a14:backgroundRemoval>
                    </a14:imgEffect>
                  </a14:imgLayer>
                </a14:imgProps>
              </a:ext>
              <a:ext uri="{28A0092B-C50C-407E-A947-70E740481C1C}">
                <a14:useLocalDpi xmlns:a14="http://schemas.microsoft.com/office/drawing/2010/main" val="0"/>
              </a:ext>
            </a:extLst>
          </a:blip>
          <a:srcRect l="5477" t="4640" r="76928" b="76880"/>
          <a:stretch/>
        </p:blipFill>
        <p:spPr>
          <a:xfrm>
            <a:off x="8461951" y="4077758"/>
            <a:ext cx="924424" cy="971831"/>
          </a:xfrm>
          <a:prstGeom prst="rect">
            <a:avLst/>
          </a:prstGeom>
        </p:spPr>
      </p:pic>
      <p:sp>
        <p:nvSpPr>
          <p:cNvPr id="23" name="文本框 22"/>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24" name="图片 23"/>
          <p:cNvPicPr>
            <a:picLocks noChangeAspect="1"/>
          </p:cNvPicPr>
          <p:nvPr/>
        </p:nvPicPr>
        <p:blipFill rotWithShape="1">
          <a:blip r:embed="rId8">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25" name="矩形 24"/>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211498126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par>
                                <p:cTn id="18" presetID="53"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300" fill="hold"/>
                                        <p:tgtEl>
                                          <p:spTgt spid="22"/>
                                        </p:tgtEl>
                                        <p:attrNameLst>
                                          <p:attrName>ppt_w</p:attrName>
                                        </p:attrNameLst>
                                      </p:cBhvr>
                                      <p:tavLst>
                                        <p:tav tm="0">
                                          <p:val>
                                            <p:fltVal val="0"/>
                                          </p:val>
                                        </p:tav>
                                        <p:tav tm="100000">
                                          <p:val>
                                            <p:strVal val="#ppt_w"/>
                                          </p:val>
                                        </p:tav>
                                      </p:tavLst>
                                    </p:anim>
                                    <p:anim calcmode="lin" valueType="num">
                                      <p:cBhvr>
                                        <p:cTn id="21" dur="300" fill="hold"/>
                                        <p:tgtEl>
                                          <p:spTgt spid="22"/>
                                        </p:tgtEl>
                                        <p:attrNameLst>
                                          <p:attrName>ppt_h</p:attrName>
                                        </p:attrNameLst>
                                      </p:cBhvr>
                                      <p:tavLst>
                                        <p:tav tm="0">
                                          <p:val>
                                            <p:fltVal val="0"/>
                                          </p:val>
                                        </p:tav>
                                        <p:tav tm="100000">
                                          <p:val>
                                            <p:strVal val="#ppt_h"/>
                                          </p:val>
                                        </p:tav>
                                      </p:tavLst>
                                    </p:anim>
                                    <p:animEffect transition="in" filter="fade">
                                      <p:cBhvr>
                                        <p:cTn id="22" dur="300"/>
                                        <p:tgtEl>
                                          <p:spTgt spid="22"/>
                                        </p:tgtEl>
                                      </p:cBhvr>
                                    </p:animEffect>
                                  </p:childTnLst>
                                </p:cTn>
                              </p:par>
                              <p:par>
                                <p:cTn id="23" presetID="53" presetClass="entr" presetSubtype="16"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联系 4"/>
          <p:cNvSpPr/>
          <p:nvPr/>
        </p:nvSpPr>
        <p:spPr>
          <a:xfrm>
            <a:off x="5622043" y="1834239"/>
            <a:ext cx="393895" cy="393895"/>
          </a:xfrm>
          <a:prstGeom prst="flowChartConnector">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1</a:t>
            </a:r>
            <a:endParaRPr lang="zh-CN" altLang="en-US" dirty="0">
              <a:latin typeface="思源黑体 CN Bold" panose="020B0800000000000000" pitchFamily="34" charset="-122"/>
              <a:ea typeface="思源黑体 CN Bold" panose="020B0800000000000000" pitchFamily="34" charset="-122"/>
            </a:endParaRPr>
          </a:p>
        </p:txBody>
      </p:sp>
      <p:sp>
        <p:nvSpPr>
          <p:cNvPr id="7" name="五边形 6"/>
          <p:cNvSpPr/>
          <p:nvPr/>
        </p:nvSpPr>
        <p:spPr>
          <a:xfrm>
            <a:off x="6216039" y="1681972"/>
            <a:ext cx="1479253" cy="732714"/>
          </a:xfrm>
          <a:prstGeom prst="homePlat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33378" y="1681972"/>
            <a:ext cx="4496018" cy="732714"/>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10" name="文本框 9"/>
          <p:cNvSpPr txBox="1"/>
          <p:nvPr/>
        </p:nvSpPr>
        <p:spPr>
          <a:xfrm>
            <a:off x="8138489" y="1786719"/>
            <a:ext cx="2461846" cy="461665"/>
          </a:xfrm>
          <a:prstGeom prst="rect">
            <a:avLst/>
          </a:prstGeom>
          <a:noFill/>
        </p:spPr>
        <p:txBody>
          <a:bodyPr wrap="square" rtlCol="0">
            <a:spAutoFit/>
          </a:bodyPr>
          <a:lstStyle/>
          <a:p>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13" name="矩形 12"/>
          <p:cNvSpPr/>
          <p:nvPr/>
        </p:nvSpPr>
        <p:spPr>
          <a:xfrm>
            <a:off x="6216039" y="2759603"/>
            <a:ext cx="4489211" cy="732714"/>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11" name="流程图: 联系 10"/>
          <p:cNvSpPr/>
          <p:nvPr/>
        </p:nvSpPr>
        <p:spPr>
          <a:xfrm>
            <a:off x="6477627" y="2929050"/>
            <a:ext cx="393895" cy="393895"/>
          </a:xfrm>
          <a:prstGeom prst="flowChartConnector">
            <a:avLst/>
          </a:prstGeom>
          <a:solidFill>
            <a:srgbClr val="09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2</a:t>
            </a:r>
            <a:endParaRPr lang="zh-CN" altLang="en-US" dirty="0">
              <a:latin typeface="思源黑体 CN Bold" panose="020B0800000000000000" pitchFamily="34" charset="-122"/>
              <a:ea typeface="思源黑体 CN Bold" panose="020B0800000000000000" pitchFamily="34" charset="-122"/>
            </a:endParaRPr>
          </a:p>
        </p:txBody>
      </p:sp>
      <p:sp>
        <p:nvSpPr>
          <p:cNvPr id="12" name="五边形 11"/>
          <p:cNvSpPr/>
          <p:nvPr/>
        </p:nvSpPr>
        <p:spPr>
          <a:xfrm flipH="1">
            <a:off x="4736786" y="2759641"/>
            <a:ext cx="1479253" cy="732714"/>
          </a:xfrm>
          <a:prstGeom prst="homePlate">
            <a:avLst/>
          </a:prstGeom>
          <a:solidFill>
            <a:srgbClr val="09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261949" y="2850810"/>
            <a:ext cx="2461846" cy="461665"/>
          </a:xfrm>
          <a:prstGeom prst="rect">
            <a:avLst/>
          </a:prstGeom>
          <a:noFill/>
        </p:spPr>
        <p:txBody>
          <a:bodyPr wrap="square" rtlCol="0">
            <a:spAutoFit/>
          </a:bodyPr>
          <a:lstStyle/>
          <a:p>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15" name="流程图: 联系 14"/>
          <p:cNvSpPr/>
          <p:nvPr/>
        </p:nvSpPr>
        <p:spPr>
          <a:xfrm>
            <a:off x="5622043" y="3920462"/>
            <a:ext cx="393895" cy="393895"/>
          </a:xfrm>
          <a:prstGeom prst="flowChartConnector">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3</a:t>
            </a:r>
            <a:endParaRPr lang="zh-CN" altLang="en-US" dirty="0">
              <a:latin typeface="思源黑体 CN Bold" panose="020B0800000000000000" pitchFamily="34" charset="-122"/>
              <a:ea typeface="思源黑体 CN Bold" panose="020B0800000000000000" pitchFamily="34" charset="-122"/>
            </a:endParaRPr>
          </a:p>
        </p:txBody>
      </p:sp>
      <p:sp>
        <p:nvSpPr>
          <p:cNvPr id="16" name="五边形 15"/>
          <p:cNvSpPr/>
          <p:nvPr/>
        </p:nvSpPr>
        <p:spPr>
          <a:xfrm>
            <a:off x="6230371" y="3747945"/>
            <a:ext cx="1479253" cy="732714"/>
          </a:xfrm>
          <a:prstGeom prst="homePlate">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33378" y="3747945"/>
            <a:ext cx="4696994" cy="732714"/>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18" name="文本框 17"/>
          <p:cNvSpPr txBox="1"/>
          <p:nvPr/>
        </p:nvSpPr>
        <p:spPr>
          <a:xfrm>
            <a:off x="8138489" y="3852692"/>
            <a:ext cx="2461846" cy="461665"/>
          </a:xfrm>
          <a:prstGeom prst="rect">
            <a:avLst/>
          </a:prstGeom>
          <a:noFill/>
        </p:spPr>
        <p:txBody>
          <a:bodyPr wrap="square" rtlCol="0">
            <a:spAutoFit/>
          </a:bodyPr>
          <a:lstStyle/>
          <a:p>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19" name="矩形 18"/>
          <p:cNvSpPr/>
          <p:nvPr/>
        </p:nvSpPr>
        <p:spPr>
          <a:xfrm>
            <a:off x="6244703" y="4825613"/>
            <a:ext cx="4460547" cy="732714"/>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gn="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20" name="流程图: 联系 19"/>
          <p:cNvSpPr/>
          <p:nvPr/>
        </p:nvSpPr>
        <p:spPr>
          <a:xfrm>
            <a:off x="6491959" y="4995023"/>
            <a:ext cx="393895" cy="393895"/>
          </a:xfrm>
          <a:prstGeom prst="flowChartConnector">
            <a:avLst/>
          </a:prstGeom>
          <a:solidFill>
            <a:srgbClr val="09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思源黑体 CN Bold" panose="020B0800000000000000" pitchFamily="34" charset="-122"/>
                <a:ea typeface="思源黑体 CN Bold" panose="020B0800000000000000" pitchFamily="34" charset="-122"/>
              </a:rPr>
              <a:t>4</a:t>
            </a:r>
            <a:endParaRPr lang="zh-CN" altLang="en-US" dirty="0">
              <a:latin typeface="思源黑体 CN Bold" panose="020B0800000000000000" pitchFamily="34" charset="-122"/>
              <a:ea typeface="思源黑体 CN Bold" panose="020B0800000000000000" pitchFamily="34" charset="-122"/>
            </a:endParaRPr>
          </a:p>
        </p:txBody>
      </p:sp>
      <p:sp>
        <p:nvSpPr>
          <p:cNvPr id="21" name="五边形 20"/>
          <p:cNvSpPr/>
          <p:nvPr/>
        </p:nvSpPr>
        <p:spPr>
          <a:xfrm flipH="1">
            <a:off x="4751118" y="4825614"/>
            <a:ext cx="1479253" cy="732714"/>
          </a:xfrm>
          <a:prstGeom prst="homePlate">
            <a:avLst/>
          </a:prstGeom>
          <a:solidFill>
            <a:srgbClr val="09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261949" y="4972826"/>
            <a:ext cx="2461846" cy="461665"/>
          </a:xfrm>
          <a:prstGeom prst="rect">
            <a:avLst/>
          </a:prstGeom>
          <a:noFill/>
        </p:spPr>
        <p:txBody>
          <a:bodyPr wrap="square" rtlCol="0">
            <a:spAutoFit/>
          </a:bodyPr>
          <a:lstStyle/>
          <a:p>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p>
        </p:txBody>
      </p:sp>
      <p:sp>
        <p:nvSpPr>
          <p:cNvPr id="24" name="文本框 23"/>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0" name="矩形 29"/>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18543091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0-#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0-#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1+#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1+#ppt_w/2"/>
                                          </p:val>
                                        </p:tav>
                                        <p:tav tm="100000">
                                          <p:val>
                                            <p:strVal val="#ppt_x"/>
                                          </p:val>
                                        </p:tav>
                                      </p:tavLst>
                                    </p:anim>
                                    <p:anim calcmode="lin" valueType="num">
                                      <p:cBhvr additive="base">
                                        <p:cTn id="45" dur="500" fill="hold"/>
                                        <p:tgtEl>
                                          <p:spTgt spid="18"/>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0-#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0-#ppt_w/2"/>
                                          </p:val>
                                        </p:tav>
                                        <p:tav tm="100000">
                                          <p:val>
                                            <p:strVal val="#ppt_x"/>
                                          </p:val>
                                        </p:tav>
                                      </p:tavLst>
                                    </p:anim>
                                    <p:anim calcmode="lin" valueType="num">
                                      <p:cBhvr additive="base">
                                        <p:cTn id="62" dur="500" fill="hold"/>
                                        <p:tgtEl>
                                          <p:spTgt spid="2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1+#ppt_w/2"/>
                                          </p:val>
                                        </p:tav>
                                        <p:tav tm="100000">
                                          <p:val>
                                            <p:strVal val="#ppt_x"/>
                                          </p:val>
                                        </p:tav>
                                      </p:tavLst>
                                    </p:anim>
                                    <p:anim calcmode="lin" valueType="num">
                                      <p:cBhvr additive="base">
                                        <p:cTn id="7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p:bldP spid="13" grpId="0" animBg="1"/>
      <p:bldP spid="11" grpId="0" animBg="1"/>
      <p:bldP spid="12" grpId="0" animBg="1"/>
      <p:bldP spid="14" grpId="0"/>
      <p:bldP spid="15" grpId="0" animBg="1"/>
      <p:bldP spid="16" grpId="0" animBg="1"/>
      <p:bldP spid="17" grpId="0" animBg="1"/>
      <p:bldP spid="18" grpId="0"/>
      <p:bldP spid="19" grpId="0" animBg="1"/>
      <p:bldP spid="20" grpId="0" animBg="1"/>
      <p:bldP spid="21" grpId="0" animBg="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2307103"/>
            <a:ext cx="11577711" cy="1997612"/>
          </a:xfrm>
          <a:prstGeom prst="rect">
            <a:avLst/>
          </a:prstGeom>
          <a:solidFill>
            <a:srgbClr val="002F60">
              <a:alpha val="85000"/>
            </a:srgb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3060" r="12999"/>
          <a:stretch/>
        </p:blipFill>
        <p:spPr>
          <a:xfrm rot="5400000">
            <a:off x="630374" y="2250981"/>
            <a:ext cx="1313272" cy="2109565"/>
          </a:xfrm>
          <a:prstGeom prst="rect">
            <a:avLst/>
          </a:prstGeom>
          <a:ln w="28575">
            <a:solidFill>
              <a:schemeClr val="bg1"/>
            </a:solidFill>
          </a:ln>
          <a:effectLst>
            <a:outerShdw blurRad="50800" dist="38100" dir="16200000" rotWithShape="0">
              <a:prstClr val="black">
                <a:alpha val="40000"/>
              </a:prstClr>
            </a:outerShdw>
          </a:effectLst>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t="3236" b="6707"/>
          <a:stretch/>
        </p:blipFill>
        <p:spPr>
          <a:xfrm>
            <a:off x="2534767" y="2660532"/>
            <a:ext cx="2148820" cy="1290754"/>
          </a:xfrm>
          <a:prstGeom prst="rect">
            <a:avLst/>
          </a:prstGeom>
          <a:ln w="28575">
            <a:solidFill>
              <a:schemeClr val="bg1"/>
            </a:solidFill>
          </a:ln>
          <a:effectLst>
            <a:outerShdw blurRad="50800" dist="38100" dir="16200000" rotWithShape="0">
              <a:prstClr val="black">
                <a:alpha val="40000"/>
              </a:prstClr>
            </a:outerShdw>
          </a:effectLst>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b="6465"/>
          <a:stretch/>
        </p:blipFill>
        <p:spPr>
          <a:xfrm>
            <a:off x="4876560" y="2649128"/>
            <a:ext cx="2087215" cy="1302158"/>
          </a:xfrm>
          <a:prstGeom prst="rect">
            <a:avLst/>
          </a:prstGeom>
          <a:ln w="28575">
            <a:solidFill>
              <a:schemeClr val="bg1"/>
            </a:solidFill>
          </a:ln>
          <a:effectLst>
            <a:outerShdw blurRad="50800" dist="38100" dir="16200000" rotWithShape="0">
              <a:prstClr val="black">
                <a:alpha val="40000"/>
              </a:prstClr>
            </a:outerShdw>
          </a:effectLst>
        </p:spPr>
      </p:pic>
      <p:grpSp>
        <p:nvGrpSpPr>
          <p:cNvPr id="13" name="Group 16"/>
          <p:cNvGrpSpPr>
            <a:grpSpLocks noChangeAspect="1"/>
          </p:cNvGrpSpPr>
          <p:nvPr/>
        </p:nvGrpSpPr>
        <p:grpSpPr bwMode="auto">
          <a:xfrm>
            <a:off x="7276619" y="1212099"/>
            <a:ext cx="3988248" cy="3407833"/>
            <a:chOff x="1202" y="1274"/>
            <a:chExt cx="3023" cy="2497"/>
          </a:xfrm>
        </p:grpSpPr>
        <p:sp>
          <p:nvSpPr>
            <p:cNvPr id="14" name="AutoShape 15"/>
            <p:cNvSpPr>
              <a:spLocks noChangeAspect="1" noChangeArrowheads="1" noTextEdit="1"/>
            </p:cNvSpPr>
            <p:nvPr/>
          </p:nvSpPr>
          <p:spPr bwMode="auto">
            <a:xfrm>
              <a:off x="1205" y="1277"/>
              <a:ext cx="3017" cy="2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5" name="Freeform 17"/>
            <p:cNvSpPr>
              <a:spLocks/>
            </p:cNvSpPr>
            <p:nvPr/>
          </p:nvSpPr>
          <p:spPr bwMode="auto">
            <a:xfrm>
              <a:off x="1984" y="3695"/>
              <a:ext cx="1529" cy="61"/>
            </a:xfrm>
            <a:custGeom>
              <a:avLst/>
              <a:gdLst>
                <a:gd name="T0" fmla="*/ 457 w 552"/>
                <a:gd name="T1" fmla="*/ 0 h 22"/>
                <a:gd name="T2" fmla="*/ 457 w 552"/>
                <a:gd name="T3" fmla="*/ 6 h 22"/>
                <a:gd name="T4" fmla="*/ 92 w 552"/>
                <a:gd name="T5" fmla="*/ 7 h 22"/>
                <a:gd name="T6" fmla="*/ 92 w 552"/>
                <a:gd name="T7" fmla="*/ 1 h 22"/>
                <a:gd name="T8" fmla="*/ 0 w 552"/>
                <a:gd name="T9" fmla="*/ 11 h 22"/>
                <a:gd name="T10" fmla="*/ 254 w 552"/>
                <a:gd name="T11" fmla="*/ 22 h 22"/>
                <a:gd name="T12" fmla="*/ 276 w 552"/>
                <a:gd name="T13" fmla="*/ 22 h 22"/>
                <a:gd name="T14" fmla="*/ 552 w 552"/>
                <a:gd name="T15" fmla="*/ 9 h 22"/>
                <a:gd name="T16" fmla="*/ 457 w 552"/>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22">
                  <a:moveTo>
                    <a:pt x="457" y="0"/>
                  </a:moveTo>
                  <a:cubicBezTo>
                    <a:pt x="457" y="6"/>
                    <a:pt x="457" y="6"/>
                    <a:pt x="457" y="6"/>
                  </a:cubicBezTo>
                  <a:cubicBezTo>
                    <a:pt x="92" y="7"/>
                    <a:pt x="92" y="7"/>
                    <a:pt x="92" y="7"/>
                  </a:cubicBezTo>
                  <a:cubicBezTo>
                    <a:pt x="92" y="1"/>
                    <a:pt x="92" y="1"/>
                    <a:pt x="92" y="1"/>
                  </a:cubicBezTo>
                  <a:cubicBezTo>
                    <a:pt x="35" y="4"/>
                    <a:pt x="0" y="7"/>
                    <a:pt x="0" y="11"/>
                  </a:cubicBezTo>
                  <a:cubicBezTo>
                    <a:pt x="0" y="17"/>
                    <a:pt x="112" y="22"/>
                    <a:pt x="254" y="22"/>
                  </a:cubicBezTo>
                  <a:cubicBezTo>
                    <a:pt x="261" y="22"/>
                    <a:pt x="268" y="22"/>
                    <a:pt x="276" y="22"/>
                  </a:cubicBezTo>
                  <a:cubicBezTo>
                    <a:pt x="428" y="21"/>
                    <a:pt x="552" y="15"/>
                    <a:pt x="552" y="9"/>
                  </a:cubicBezTo>
                  <a:cubicBezTo>
                    <a:pt x="552" y="5"/>
                    <a:pt x="515" y="2"/>
                    <a:pt x="457"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Freeform 18"/>
            <p:cNvSpPr>
              <a:spLocks/>
            </p:cNvSpPr>
            <p:nvPr/>
          </p:nvSpPr>
          <p:spPr bwMode="auto">
            <a:xfrm>
              <a:off x="1202" y="1274"/>
              <a:ext cx="3020" cy="1835"/>
            </a:xfrm>
            <a:custGeom>
              <a:avLst/>
              <a:gdLst>
                <a:gd name="T0" fmla="*/ 2 w 1090"/>
                <a:gd name="T1" fmla="*/ 662 h 662"/>
                <a:gd name="T2" fmla="*/ 0 w 1090"/>
                <a:gd name="T3" fmla="*/ 28 h 662"/>
                <a:gd name="T4" fmla="*/ 24 w 1090"/>
                <a:gd name="T5" fmla="*/ 3 h 662"/>
                <a:gd name="T6" fmla="*/ 1063 w 1090"/>
                <a:gd name="T7" fmla="*/ 0 h 662"/>
                <a:gd name="T8" fmla="*/ 1088 w 1090"/>
                <a:gd name="T9" fmla="*/ 24 h 662"/>
                <a:gd name="T10" fmla="*/ 1090 w 1090"/>
                <a:gd name="T11" fmla="*/ 659 h 662"/>
                <a:gd name="T12" fmla="*/ 2 w 1090"/>
                <a:gd name="T13" fmla="*/ 662 h 662"/>
              </a:gdLst>
              <a:ahLst/>
              <a:cxnLst>
                <a:cxn ang="0">
                  <a:pos x="T0" y="T1"/>
                </a:cxn>
                <a:cxn ang="0">
                  <a:pos x="T2" y="T3"/>
                </a:cxn>
                <a:cxn ang="0">
                  <a:pos x="T4" y="T5"/>
                </a:cxn>
                <a:cxn ang="0">
                  <a:pos x="T6" y="T7"/>
                </a:cxn>
                <a:cxn ang="0">
                  <a:pos x="T8" y="T9"/>
                </a:cxn>
                <a:cxn ang="0">
                  <a:pos x="T10" y="T11"/>
                </a:cxn>
                <a:cxn ang="0">
                  <a:pos x="T12" y="T13"/>
                </a:cxn>
              </a:cxnLst>
              <a:rect l="0" t="0" r="r" b="b"/>
              <a:pathLst>
                <a:path w="1090" h="662">
                  <a:moveTo>
                    <a:pt x="2" y="662"/>
                  </a:moveTo>
                  <a:cubicBezTo>
                    <a:pt x="0" y="28"/>
                    <a:pt x="0" y="28"/>
                    <a:pt x="0" y="28"/>
                  </a:cubicBezTo>
                  <a:cubicBezTo>
                    <a:pt x="0" y="14"/>
                    <a:pt x="11" y="3"/>
                    <a:pt x="24" y="3"/>
                  </a:cubicBezTo>
                  <a:cubicBezTo>
                    <a:pt x="1063" y="0"/>
                    <a:pt x="1063" y="0"/>
                    <a:pt x="1063" y="0"/>
                  </a:cubicBezTo>
                  <a:cubicBezTo>
                    <a:pt x="1077" y="0"/>
                    <a:pt x="1088" y="11"/>
                    <a:pt x="1088" y="24"/>
                  </a:cubicBezTo>
                  <a:cubicBezTo>
                    <a:pt x="1090" y="659"/>
                    <a:pt x="1090" y="659"/>
                    <a:pt x="1090" y="659"/>
                  </a:cubicBezTo>
                  <a:lnTo>
                    <a:pt x="2" y="662"/>
                  </a:lnTo>
                  <a:close/>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7" name="Freeform 19"/>
            <p:cNvSpPr>
              <a:spLocks/>
            </p:cNvSpPr>
            <p:nvPr/>
          </p:nvSpPr>
          <p:spPr bwMode="auto">
            <a:xfrm>
              <a:off x="1208" y="3100"/>
              <a:ext cx="3017" cy="283"/>
            </a:xfrm>
            <a:custGeom>
              <a:avLst/>
              <a:gdLst>
                <a:gd name="T0" fmla="*/ 1064 w 1089"/>
                <a:gd name="T1" fmla="*/ 98 h 102"/>
                <a:gd name="T2" fmla="*/ 25 w 1089"/>
                <a:gd name="T3" fmla="*/ 101 h 102"/>
                <a:gd name="T4" fmla="*/ 0 w 1089"/>
                <a:gd name="T5" fmla="*/ 77 h 102"/>
                <a:gd name="T6" fmla="*/ 0 w 1089"/>
                <a:gd name="T7" fmla="*/ 3 h 102"/>
                <a:gd name="T8" fmla="*/ 1088 w 1089"/>
                <a:gd name="T9" fmla="*/ 0 h 102"/>
                <a:gd name="T10" fmla="*/ 1089 w 1089"/>
                <a:gd name="T11" fmla="*/ 73 h 102"/>
                <a:gd name="T12" fmla="*/ 1064 w 1089"/>
                <a:gd name="T13" fmla="*/ 98 h 102"/>
              </a:gdLst>
              <a:ahLst/>
              <a:cxnLst>
                <a:cxn ang="0">
                  <a:pos x="T0" y="T1"/>
                </a:cxn>
                <a:cxn ang="0">
                  <a:pos x="T2" y="T3"/>
                </a:cxn>
                <a:cxn ang="0">
                  <a:pos x="T4" y="T5"/>
                </a:cxn>
                <a:cxn ang="0">
                  <a:pos x="T6" y="T7"/>
                </a:cxn>
                <a:cxn ang="0">
                  <a:pos x="T8" y="T9"/>
                </a:cxn>
                <a:cxn ang="0">
                  <a:pos x="T10" y="T11"/>
                </a:cxn>
                <a:cxn ang="0">
                  <a:pos x="T12" y="T13"/>
                </a:cxn>
              </a:cxnLst>
              <a:rect l="0" t="0" r="r" b="b"/>
              <a:pathLst>
                <a:path w="1089" h="102">
                  <a:moveTo>
                    <a:pt x="1064" y="98"/>
                  </a:moveTo>
                  <a:cubicBezTo>
                    <a:pt x="25" y="101"/>
                    <a:pt x="25" y="101"/>
                    <a:pt x="25" y="101"/>
                  </a:cubicBezTo>
                  <a:cubicBezTo>
                    <a:pt x="11" y="102"/>
                    <a:pt x="0" y="91"/>
                    <a:pt x="0" y="77"/>
                  </a:cubicBezTo>
                  <a:cubicBezTo>
                    <a:pt x="0" y="3"/>
                    <a:pt x="0" y="3"/>
                    <a:pt x="0" y="3"/>
                  </a:cubicBezTo>
                  <a:cubicBezTo>
                    <a:pt x="1088" y="0"/>
                    <a:pt x="1088" y="0"/>
                    <a:pt x="1088" y="0"/>
                  </a:cubicBezTo>
                  <a:cubicBezTo>
                    <a:pt x="1089" y="73"/>
                    <a:pt x="1089" y="73"/>
                    <a:pt x="1089" y="73"/>
                  </a:cubicBezTo>
                  <a:cubicBezTo>
                    <a:pt x="1089" y="87"/>
                    <a:pt x="1078" y="98"/>
                    <a:pt x="1064" y="98"/>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8" name="Freeform 20"/>
            <p:cNvSpPr>
              <a:spLocks/>
            </p:cNvSpPr>
            <p:nvPr/>
          </p:nvSpPr>
          <p:spPr bwMode="auto">
            <a:xfrm>
              <a:off x="2238" y="3366"/>
              <a:ext cx="1012" cy="366"/>
            </a:xfrm>
            <a:custGeom>
              <a:avLst/>
              <a:gdLst>
                <a:gd name="T0" fmla="*/ 0 w 1012"/>
                <a:gd name="T1" fmla="*/ 366 h 366"/>
                <a:gd name="T2" fmla="*/ 0 w 1012"/>
                <a:gd name="T3" fmla="*/ 330 h 366"/>
                <a:gd name="T4" fmla="*/ 120 w 1012"/>
                <a:gd name="T5" fmla="*/ 316 h 366"/>
                <a:gd name="T6" fmla="*/ 200 w 1012"/>
                <a:gd name="T7" fmla="*/ 0 h 366"/>
                <a:gd name="T8" fmla="*/ 809 w 1012"/>
                <a:gd name="T9" fmla="*/ 0 h 366"/>
                <a:gd name="T10" fmla="*/ 892 w 1012"/>
                <a:gd name="T11" fmla="*/ 313 h 366"/>
                <a:gd name="T12" fmla="*/ 1012 w 1012"/>
                <a:gd name="T13" fmla="*/ 327 h 366"/>
                <a:gd name="T14" fmla="*/ 1012 w 1012"/>
                <a:gd name="T15" fmla="*/ 363 h 366"/>
                <a:gd name="T16" fmla="*/ 0 w 1012"/>
                <a:gd name="T17"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2" h="366">
                  <a:moveTo>
                    <a:pt x="0" y="366"/>
                  </a:moveTo>
                  <a:lnTo>
                    <a:pt x="0" y="330"/>
                  </a:lnTo>
                  <a:lnTo>
                    <a:pt x="120" y="316"/>
                  </a:lnTo>
                  <a:lnTo>
                    <a:pt x="200" y="0"/>
                  </a:lnTo>
                  <a:lnTo>
                    <a:pt x="809" y="0"/>
                  </a:lnTo>
                  <a:lnTo>
                    <a:pt x="892" y="313"/>
                  </a:lnTo>
                  <a:lnTo>
                    <a:pt x="1012" y="327"/>
                  </a:lnTo>
                  <a:lnTo>
                    <a:pt x="1012" y="363"/>
                  </a:lnTo>
                  <a:lnTo>
                    <a:pt x="0" y="36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9" name="Freeform 21"/>
            <p:cNvSpPr>
              <a:spLocks/>
            </p:cNvSpPr>
            <p:nvPr/>
          </p:nvSpPr>
          <p:spPr bwMode="auto">
            <a:xfrm>
              <a:off x="2238" y="3366"/>
              <a:ext cx="1012" cy="366"/>
            </a:xfrm>
            <a:custGeom>
              <a:avLst/>
              <a:gdLst>
                <a:gd name="T0" fmla="*/ 0 w 1012"/>
                <a:gd name="T1" fmla="*/ 366 h 366"/>
                <a:gd name="T2" fmla="*/ 0 w 1012"/>
                <a:gd name="T3" fmla="*/ 330 h 366"/>
                <a:gd name="T4" fmla="*/ 120 w 1012"/>
                <a:gd name="T5" fmla="*/ 316 h 366"/>
                <a:gd name="T6" fmla="*/ 200 w 1012"/>
                <a:gd name="T7" fmla="*/ 0 h 366"/>
                <a:gd name="T8" fmla="*/ 809 w 1012"/>
                <a:gd name="T9" fmla="*/ 0 h 366"/>
                <a:gd name="T10" fmla="*/ 892 w 1012"/>
                <a:gd name="T11" fmla="*/ 313 h 366"/>
                <a:gd name="T12" fmla="*/ 1012 w 1012"/>
                <a:gd name="T13" fmla="*/ 327 h 366"/>
                <a:gd name="T14" fmla="*/ 1012 w 1012"/>
                <a:gd name="T15" fmla="*/ 363 h 366"/>
                <a:gd name="T16" fmla="*/ 0 w 1012"/>
                <a:gd name="T17" fmla="*/ 36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2" h="366">
                  <a:moveTo>
                    <a:pt x="0" y="366"/>
                  </a:moveTo>
                  <a:lnTo>
                    <a:pt x="0" y="330"/>
                  </a:lnTo>
                  <a:lnTo>
                    <a:pt x="120" y="316"/>
                  </a:lnTo>
                  <a:lnTo>
                    <a:pt x="200" y="0"/>
                  </a:lnTo>
                  <a:lnTo>
                    <a:pt x="809" y="0"/>
                  </a:lnTo>
                  <a:lnTo>
                    <a:pt x="892" y="313"/>
                  </a:lnTo>
                  <a:lnTo>
                    <a:pt x="1012" y="327"/>
                  </a:lnTo>
                  <a:lnTo>
                    <a:pt x="1012" y="363"/>
                  </a:lnTo>
                  <a:lnTo>
                    <a:pt x="0" y="3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0" name="Freeform 22"/>
            <p:cNvSpPr>
              <a:spLocks/>
            </p:cNvSpPr>
            <p:nvPr/>
          </p:nvSpPr>
          <p:spPr bwMode="auto">
            <a:xfrm>
              <a:off x="2695" y="1327"/>
              <a:ext cx="42" cy="33"/>
            </a:xfrm>
            <a:custGeom>
              <a:avLst/>
              <a:gdLst>
                <a:gd name="T0" fmla="*/ 6 w 11"/>
                <a:gd name="T1" fmla="*/ 0 h 12"/>
                <a:gd name="T2" fmla="*/ 11 w 11"/>
                <a:gd name="T3" fmla="*/ 6 h 12"/>
                <a:gd name="T4" fmla="*/ 6 w 11"/>
                <a:gd name="T5" fmla="*/ 12 h 12"/>
                <a:gd name="T6" fmla="*/ 0 w 11"/>
                <a:gd name="T7" fmla="*/ 6 h 12"/>
                <a:gd name="T8" fmla="*/ 6 w 11"/>
                <a:gd name="T9" fmla="*/ 0 h 12"/>
              </a:gdLst>
              <a:ahLst/>
              <a:cxnLst>
                <a:cxn ang="0">
                  <a:pos x="T0" y="T1"/>
                </a:cxn>
                <a:cxn ang="0">
                  <a:pos x="T2" y="T3"/>
                </a:cxn>
                <a:cxn ang="0">
                  <a:pos x="T4" y="T5"/>
                </a:cxn>
                <a:cxn ang="0">
                  <a:pos x="T6" y="T7"/>
                </a:cxn>
                <a:cxn ang="0">
                  <a:pos x="T8" y="T9"/>
                </a:cxn>
              </a:cxnLst>
              <a:rect l="0" t="0" r="r" b="b"/>
              <a:pathLst>
                <a:path w="11" h="12">
                  <a:moveTo>
                    <a:pt x="6" y="0"/>
                  </a:moveTo>
                  <a:cubicBezTo>
                    <a:pt x="9" y="0"/>
                    <a:pt x="11" y="3"/>
                    <a:pt x="11" y="6"/>
                  </a:cubicBezTo>
                  <a:cubicBezTo>
                    <a:pt x="11" y="9"/>
                    <a:pt x="9" y="12"/>
                    <a:pt x="6" y="12"/>
                  </a:cubicBezTo>
                  <a:cubicBezTo>
                    <a:pt x="3" y="12"/>
                    <a:pt x="0" y="9"/>
                    <a:pt x="0" y="6"/>
                  </a:cubicBezTo>
                  <a:cubicBezTo>
                    <a:pt x="0" y="3"/>
                    <a:pt x="2" y="0"/>
                    <a:pt x="6"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1" name="Freeform 24"/>
            <p:cNvSpPr>
              <a:spLocks/>
            </p:cNvSpPr>
            <p:nvPr/>
          </p:nvSpPr>
          <p:spPr bwMode="auto">
            <a:xfrm>
              <a:off x="2427" y="3366"/>
              <a:ext cx="631" cy="61"/>
            </a:xfrm>
            <a:custGeom>
              <a:avLst/>
              <a:gdLst>
                <a:gd name="T0" fmla="*/ 620 w 631"/>
                <a:gd name="T1" fmla="*/ 0 h 61"/>
                <a:gd name="T2" fmla="*/ 11 w 631"/>
                <a:gd name="T3" fmla="*/ 0 h 61"/>
                <a:gd name="T4" fmla="*/ 0 w 631"/>
                <a:gd name="T5" fmla="*/ 61 h 61"/>
                <a:gd name="T6" fmla="*/ 631 w 631"/>
                <a:gd name="T7" fmla="*/ 59 h 61"/>
                <a:gd name="T8" fmla="*/ 620 w 631"/>
                <a:gd name="T9" fmla="*/ 0 h 61"/>
              </a:gdLst>
              <a:ahLst/>
              <a:cxnLst>
                <a:cxn ang="0">
                  <a:pos x="T0" y="T1"/>
                </a:cxn>
                <a:cxn ang="0">
                  <a:pos x="T2" y="T3"/>
                </a:cxn>
                <a:cxn ang="0">
                  <a:pos x="T4" y="T5"/>
                </a:cxn>
                <a:cxn ang="0">
                  <a:pos x="T6" y="T7"/>
                </a:cxn>
                <a:cxn ang="0">
                  <a:pos x="T8" y="T9"/>
                </a:cxn>
              </a:cxnLst>
              <a:rect l="0" t="0" r="r" b="b"/>
              <a:pathLst>
                <a:path w="631" h="61">
                  <a:moveTo>
                    <a:pt x="620" y="0"/>
                  </a:moveTo>
                  <a:lnTo>
                    <a:pt x="11" y="0"/>
                  </a:lnTo>
                  <a:lnTo>
                    <a:pt x="0" y="61"/>
                  </a:lnTo>
                  <a:lnTo>
                    <a:pt x="631" y="59"/>
                  </a:lnTo>
                  <a:lnTo>
                    <a:pt x="620" y="0"/>
                  </a:ln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22" name="Freeform 25"/>
            <p:cNvSpPr>
              <a:spLocks/>
            </p:cNvSpPr>
            <p:nvPr/>
          </p:nvSpPr>
          <p:spPr bwMode="auto">
            <a:xfrm>
              <a:off x="2427" y="3366"/>
              <a:ext cx="631" cy="61"/>
            </a:xfrm>
            <a:custGeom>
              <a:avLst/>
              <a:gdLst>
                <a:gd name="T0" fmla="*/ 620 w 631"/>
                <a:gd name="T1" fmla="*/ 0 h 61"/>
                <a:gd name="T2" fmla="*/ 11 w 631"/>
                <a:gd name="T3" fmla="*/ 0 h 61"/>
                <a:gd name="T4" fmla="*/ 0 w 631"/>
                <a:gd name="T5" fmla="*/ 61 h 61"/>
                <a:gd name="T6" fmla="*/ 631 w 631"/>
                <a:gd name="T7" fmla="*/ 59 h 61"/>
                <a:gd name="T8" fmla="*/ 620 w 631"/>
                <a:gd name="T9" fmla="*/ 0 h 61"/>
              </a:gdLst>
              <a:ahLst/>
              <a:cxnLst>
                <a:cxn ang="0">
                  <a:pos x="T0" y="T1"/>
                </a:cxn>
                <a:cxn ang="0">
                  <a:pos x="T2" y="T3"/>
                </a:cxn>
                <a:cxn ang="0">
                  <a:pos x="T4" y="T5"/>
                </a:cxn>
                <a:cxn ang="0">
                  <a:pos x="T6" y="T7"/>
                </a:cxn>
                <a:cxn ang="0">
                  <a:pos x="T8" y="T9"/>
                </a:cxn>
              </a:cxnLst>
              <a:rect l="0" t="0" r="r" b="b"/>
              <a:pathLst>
                <a:path w="631" h="61">
                  <a:moveTo>
                    <a:pt x="620" y="0"/>
                  </a:moveTo>
                  <a:lnTo>
                    <a:pt x="11" y="0"/>
                  </a:lnTo>
                  <a:lnTo>
                    <a:pt x="0" y="61"/>
                  </a:lnTo>
                  <a:lnTo>
                    <a:pt x="631" y="59"/>
                  </a:lnTo>
                  <a:lnTo>
                    <a:pt x="6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45829" y="1415129"/>
            <a:ext cx="3657600" cy="2134778"/>
          </a:xfrm>
          <a:prstGeom prst="rect">
            <a:avLst/>
          </a:prstGeom>
        </p:spPr>
      </p:pic>
      <p:sp>
        <p:nvSpPr>
          <p:cNvPr id="27" name="矩形 26"/>
          <p:cNvSpPr/>
          <p:nvPr/>
        </p:nvSpPr>
        <p:spPr>
          <a:xfrm>
            <a:off x="3299218" y="4934765"/>
            <a:ext cx="5593563" cy="1323439"/>
          </a:xfrm>
          <a:prstGeom prst="rect">
            <a:avLst/>
          </a:prstGeom>
        </p:spPr>
        <p:txBody>
          <a:bodyPr wrap="square">
            <a:spAutoFit/>
          </a:bodyPr>
          <a:lstStyle/>
          <a:p>
            <a:pP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defTabSz="685681">
              <a:lnSpc>
                <a:spcPts val="2300"/>
              </a:lnSpc>
            </a:pP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标题数字等都可以通过点击和重新输入进行更改，顶部“开始”面板中可以对字体等进行修改。建议正文</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18</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号字，</a:t>
            </a:r>
            <a:r>
              <a:rPr lang="en-US" altLang="zh-CN" dirty="0">
                <a:solidFill>
                  <a:schemeClr val="tx1">
                    <a:lumMod val="75000"/>
                    <a:lumOff val="25000"/>
                  </a:schemeClr>
                </a:solidFill>
                <a:latin typeface="思源黑体 CN Regular" panose="020B0500000000000000" pitchFamily="34" charset="-122"/>
                <a:ea typeface="思源黑体 CN Regular" panose="020B0500000000000000" pitchFamily="34" charset="-122"/>
              </a:rPr>
              <a:t>1.3</a:t>
            </a: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倍字间距。</a:t>
            </a:r>
          </a:p>
        </p:txBody>
      </p:sp>
      <p:sp>
        <p:nvSpPr>
          <p:cNvPr id="29" name="文本框 28"/>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30" name="图片 29"/>
          <p:cNvPicPr>
            <a:picLocks noChangeAspect="1"/>
          </p:cNvPicPr>
          <p:nvPr/>
        </p:nvPicPr>
        <p:blipFill rotWithShape="1">
          <a:blip r:embed="rId7">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31" name="矩形 30"/>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42027833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1405" y="2093733"/>
            <a:ext cx="3734972" cy="1028487"/>
          </a:xfrm>
          <a:prstGeom prst="rect">
            <a:avLst/>
          </a:prstGeom>
        </p:spPr>
        <p:txBody>
          <a:bodyPr wrap="square">
            <a:spAutoFit/>
          </a:bodyPr>
          <a:lstStyle/>
          <a:p>
            <a:pPr algn="ct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9" name="矩形 8"/>
          <p:cNvSpPr/>
          <p:nvPr/>
        </p:nvSpPr>
        <p:spPr>
          <a:xfrm>
            <a:off x="541405" y="4653111"/>
            <a:ext cx="3651471" cy="1028487"/>
          </a:xfrm>
          <a:prstGeom prst="rect">
            <a:avLst/>
          </a:prstGeom>
        </p:spPr>
        <p:txBody>
          <a:bodyPr wrap="square">
            <a:spAutoFit/>
          </a:bodyPr>
          <a:lstStyle/>
          <a:p>
            <a:pPr algn="ct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10" name="矩形 9"/>
          <p:cNvSpPr/>
          <p:nvPr/>
        </p:nvSpPr>
        <p:spPr>
          <a:xfrm>
            <a:off x="8074399" y="2098903"/>
            <a:ext cx="3651471" cy="1028487"/>
          </a:xfrm>
          <a:prstGeom prst="rect">
            <a:avLst/>
          </a:prstGeom>
        </p:spPr>
        <p:txBody>
          <a:bodyPr wrap="square">
            <a:spAutoFit/>
          </a:bodyPr>
          <a:lstStyle/>
          <a:p>
            <a:pPr algn="ct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sp>
        <p:nvSpPr>
          <p:cNvPr id="11" name="矩形 10"/>
          <p:cNvSpPr/>
          <p:nvPr/>
        </p:nvSpPr>
        <p:spPr>
          <a:xfrm>
            <a:off x="8065476" y="4653110"/>
            <a:ext cx="3651471" cy="1028487"/>
          </a:xfrm>
          <a:prstGeom prst="rect">
            <a:avLst/>
          </a:prstGeom>
        </p:spPr>
        <p:txBody>
          <a:bodyPr wrap="square">
            <a:spAutoFit/>
          </a:bodyPr>
          <a:lstStyle/>
          <a:p>
            <a:pPr algn="ctr">
              <a:lnSpc>
                <a:spcPts val="2300"/>
              </a:lnSpc>
              <a:spcAft>
                <a:spcPts val="400"/>
              </a:spcAft>
            </a:pPr>
            <a:r>
              <a:rPr lang="zh-CN" altLang="en-US" sz="2400" dirty="0">
                <a:solidFill>
                  <a:srgbClr val="002F60"/>
                </a:solidFill>
                <a:latin typeface="思源黑体 CN Bold" panose="020B0800000000000000" pitchFamily="34" charset="-122"/>
                <a:ea typeface="思源黑体 CN Bold" panose="020B0800000000000000" pitchFamily="34" charset="-122"/>
              </a:rPr>
              <a:t>标题文字添加</a:t>
            </a:r>
            <a:endParaRPr lang="en-US" altLang="zh-CN" sz="2400" dirty="0">
              <a:solidFill>
                <a:srgbClr val="002F60"/>
              </a:solidFill>
              <a:latin typeface="思源黑体 CN Bold" panose="020B0800000000000000" pitchFamily="34" charset="-122"/>
              <a:ea typeface="思源黑体 CN Bold" panose="020B08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请输入您的说明性文字请输入您的</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a:p>
            <a:pPr>
              <a:lnSpc>
                <a:spcPts val="2300"/>
              </a:lnSpc>
            </a:pPr>
            <a:r>
              <a:rPr lang="zh-CN" altLang="en-US" dirty="0">
                <a:solidFill>
                  <a:schemeClr val="bg2">
                    <a:lumMod val="25000"/>
                  </a:schemeClr>
                </a:solidFill>
                <a:latin typeface="思源黑体 CN Regular" panose="020B0500000000000000" pitchFamily="34" charset="-122"/>
                <a:ea typeface="思源黑体 CN Regular" panose="020B0500000000000000" pitchFamily="34" charset="-122"/>
              </a:rPr>
              <a:t>说明性文字请输入您的说明性文字</a:t>
            </a:r>
            <a:endParaRPr lang="en-US" altLang="zh-CN" dirty="0">
              <a:solidFill>
                <a:schemeClr val="bg2">
                  <a:lumMod val="25000"/>
                </a:schemeClr>
              </a:solidFill>
              <a:latin typeface="思源黑体 CN Regular" panose="020B0500000000000000" pitchFamily="34" charset="-122"/>
              <a:ea typeface="思源黑体 CN Regular" panose="020B0500000000000000" pitchFamily="34" charset="-122"/>
            </a:endParaRPr>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15217" l="44075" r="55925"/>
                    </a14:imgEffect>
                  </a14:imgLayer>
                </a14:imgProps>
              </a:ext>
              <a:ext uri="{28A0092B-C50C-407E-A947-70E740481C1C}">
                <a14:useLocalDpi xmlns:a14="http://schemas.microsoft.com/office/drawing/2010/main" val="0"/>
              </a:ext>
            </a:extLst>
          </a:blip>
          <a:srcRect l="42638" t="418" r="42488" b="83016"/>
          <a:stretch/>
        </p:blipFill>
        <p:spPr>
          <a:xfrm>
            <a:off x="9620878" y="3996377"/>
            <a:ext cx="640665" cy="698907"/>
          </a:xfrm>
          <a:prstGeom prst="rect">
            <a:avLst/>
          </a:prstGeom>
        </p:spPr>
      </p:pic>
      <p:pic>
        <p:nvPicPr>
          <p:cNvPr id="13" name="图片 12"/>
          <p:cNvPicPr>
            <a:picLocks noChangeAspect="1"/>
          </p:cNvPicPr>
          <p:nvPr/>
        </p:nvPicPr>
        <p:blipFill rotWithShape="1">
          <a:blip r:embed="rId5" cstate="print">
            <a:extLst>
              <a:ext uri="{BEBA8EAE-BF5A-486C-A8C5-ECC9F3942E4B}">
                <a14:imgProps xmlns:a14="http://schemas.microsoft.com/office/drawing/2010/main">
                  <a14:imgLayer r:embed="rId4">
                    <a14:imgEffect>
                      <a14:backgroundRemoval t="43980" b="60545" l="43074" r="56775"/>
                    </a14:imgEffect>
                  </a14:imgLayer>
                </a14:imgProps>
              </a:ext>
              <a:ext uri="{28A0092B-C50C-407E-A947-70E740481C1C}">
                <a14:useLocalDpi xmlns:a14="http://schemas.microsoft.com/office/drawing/2010/main" val="0"/>
              </a:ext>
            </a:extLst>
          </a:blip>
          <a:srcRect l="41361" t="41909" r="41512" b="37384"/>
          <a:stretch/>
        </p:blipFill>
        <p:spPr>
          <a:xfrm>
            <a:off x="2034287" y="3866211"/>
            <a:ext cx="716071" cy="847976"/>
          </a:xfrm>
          <a:prstGeom prst="rect">
            <a:avLst/>
          </a:prstGeom>
        </p:spPr>
      </p:pic>
      <p:pic>
        <p:nvPicPr>
          <p:cNvPr id="14" name="图片 13"/>
          <p:cNvPicPr>
            <a:picLocks noChangeAspect="1"/>
          </p:cNvPicPr>
          <p:nvPr/>
        </p:nvPicPr>
        <p:blipFill rotWithShape="1">
          <a:blip r:embed="rId6" cstate="print">
            <a:extLst>
              <a:ext uri="{BEBA8EAE-BF5A-486C-A8C5-ECC9F3942E4B}">
                <a14:imgProps xmlns:a14="http://schemas.microsoft.com/office/drawing/2010/main">
                  <a14:imgLayer r:embed="rId4">
                    <a14:imgEffect>
                      <a14:backgroundRemoval t="41480" b="59518" l="1575" r="14171"/>
                    </a14:imgEffect>
                  </a14:imgLayer>
                </a14:imgProps>
              </a:ext>
              <a:ext uri="{28A0092B-C50C-407E-A947-70E740481C1C}">
                <a14:useLocalDpi xmlns:a14="http://schemas.microsoft.com/office/drawing/2010/main" val="0"/>
              </a:ext>
            </a:extLst>
          </a:blip>
          <a:srcRect l="-930" t="39225" r="84254" b="38227"/>
          <a:stretch/>
        </p:blipFill>
        <p:spPr>
          <a:xfrm>
            <a:off x="9620878" y="1227247"/>
            <a:ext cx="687804" cy="910875"/>
          </a:xfrm>
          <a:prstGeom prst="rect">
            <a:avLst/>
          </a:prstGeom>
        </p:spPr>
      </p:pic>
      <p:pic>
        <p:nvPicPr>
          <p:cNvPr id="15" name="图片 14"/>
          <p:cNvPicPr>
            <a:picLocks noChangeAspect="1"/>
          </p:cNvPicPr>
          <p:nvPr/>
        </p:nvPicPr>
        <p:blipFill rotWithShape="1">
          <a:blip r:embed="rId7" cstate="print">
            <a:extLst>
              <a:ext uri="{BEBA8EAE-BF5A-486C-A8C5-ECC9F3942E4B}">
                <a14:imgProps xmlns:a14="http://schemas.microsoft.com/office/drawing/2010/main">
                  <a14:imgLayer r:embed="rId4">
                    <a14:imgEffect>
                      <a14:backgroundRemoval t="63046" b="79979" l="22176" r="36959"/>
                    </a14:imgEffect>
                  </a14:imgLayer>
                </a14:imgProps>
              </a:ext>
              <a:ext uri="{28A0092B-C50C-407E-A947-70E740481C1C}">
                <a14:useLocalDpi xmlns:a14="http://schemas.microsoft.com/office/drawing/2010/main" val="0"/>
              </a:ext>
            </a:extLst>
          </a:blip>
          <a:srcRect l="20328" t="60929" r="61193" b="17904"/>
          <a:stretch/>
        </p:blipFill>
        <p:spPr>
          <a:xfrm>
            <a:off x="2067424" y="1268687"/>
            <a:ext cx="682934" cy="766218"/>
          </a:xfrm>
          <a:prstGeom prst="rect">
            <a:avLst/>
          </a:prstGeom>
        </p:spPr>
      </p:pic>
      <p:sp>
        <p:nvSpPr>
          <p:cNvPr id="21" name="菱形 20"/>
          <p:cNvSpPr/>
          <p:nvPr/>
        </p:nvSpPr>
        <p:spPr>
          <a:xfrm>
            <a:off x="4046415" y="1441810"/>
            <a:ext cx="4099169" cy="4099169"/>
          </a:xfrm>
          <a:prstGeom prst="diamond">
            <a:avLst/>
          </a:prstGeom>
          <a:blipFill dpi="0" rotWithShape="1">
            <a:blip r:embed="rId8">
              <a:extLst>
                <a:ext uri="{28A0092B-C50C-407E-A947-70E740481C1C}">
                  <a14:useLocalDpi xmlns:a14="http://schemas.microsoft.com/office/drawing/2010/main" val="0"/>
                </a:ext>
              </a:extLst>
            </a:blip>
            <a:srcRect/>
            <a:stretch>
              <a:fillRect/>
            </a:stretch>
          </a:blipFill>
          <a:ln w="76200">
            <a:solidFill>
              <a:srgbClr val="002F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529766" y="5071706"/>
            <a:ext cx="5593563" cy="374270"/>
          </a:xfrm>
          <a:prstGeom prst="rect">
            <a:avLst/>
          </a:prstGeom>
        </p:spPr>
        <p:txBody>
          <a:bodyPr wrap="square">
            <a:spAutoFit/>
          </a:bodyPr>
          <a:lstStyle/>
          <a:p>
            <a:pPr>
              <a:lnSpc>
                <a:spcPts val="2300"/>
              </a:lnSpc>
              <a:spcAft>
                <a:spcPts val="300"/>
              </a:spcAft>
            </a:pPr>
            <a:endPar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endParaRPr>
          </a:p>
        </p:txBody>
      </p:sp>
      <p:sp>
        <p:nvSpPr>
          <p:cNvPr id="22" name="文本框 21"/>
          <p:cNvSpPr txBox="1"/>
          <p:nvPr/>
        </p:nvSpPr>
        <p:spPr>
          <a:xfrm>
            <a:off x="320500" y="287812"/>
            <a:ext cx="4600135" cy="433837"/>
          </a:xfrm>
          <a:prstGeom prst="rect">
            <a:avLst/>
          </a:prstGeom>
          <a:noFill/>
        </p:spPr>
        <p:txBody>
          <a:bodyPr wrap="square" rtlCol="0">
            <a:spAutoFit/>
          </a:bodyPr>
          <a:lstStyle/>
          <a:p>
            <a:pPr>
              <a:lnSpc>
                <a:spcPts val="2300"/>
              </a:lnSpc>
            </a:pPr>
            <a:r>
              <a:rPr lang="zh-CN" altLang="en-US"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请输入您的小标题</a:t>
            </a:r>
            <a:endParaRPr lang="en-US" altLang="zh-CN" sz="3200" dirty="0">
              <a:solidFill>
                <a:srgbClr val="002F60"/>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pic>
        <p:nvPicPr>
          <p:cNvPr id="23" name="图片 22"/>
          <p:cNvPicPr>
            <a:picLocks noChangeAspect="1"/>
          </p:cNvPicPr>
          <p:nvPr/>
        </p:nvPicPr>
        <p:blipFill rotWithShape="1">
          <a:blip r:embed="rId9">
            <a:extLst>
              <a:ext uri="{28A0092B-C50C-407E-A947-70E740481C1C}">
                <a14:useLocalDpi xmlns:a14="http://schemas.microsoft.com/office/drawing/2010/main" val="0"/>
              </a:ext>
            </a:extLst>
          </a:blip>
          <a:srcRect t="15873" b="15749"/>
          <a:stretch/>
        </p:blipFill>
        <p:spPr>
          <a:xfrm>
            <a:off x="8682080" y="0"/>
            <a:ext cx="3247322" cy="787791"/>
          </a:xfrm>
          <a:prstGeom prst="rect">
            <a:avLst/>
          </a:prstGeom>
        </p:spPr>
      </p:pic>
      <p:sp>
        <p:nvSpPr>
          <p:cNvPr id="24" name="矩形 23"/>
          <p:cNvSpPr/>
          <p:nvPr/>
        </p:nvSpPr>
        <p:spPr>
          <a:xfrm>
            <a:off x="435430" y="754600"/>
            <a:ext cx="1754510" cy="119387"/>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2189939" y="754601"/>
            <a:ext cx="954251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0" y="6630889"/>
            <a:ext cx="12192000" cy="227112"/>
          </a:xfrm>
          <a:prstGeom prst="rect">
            <a:avLst/>
          </a:prstGeom>
          <a:solidFill>
            <a:srgbClr val="002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思源黑体 CN Light" panose="020B0300000000000000" pitchFamily="34" charset="-122"/>
                <a:ea typeface="思源黑体 CN Light" panose="020B0300000000000000" pitchFamily="34" charset="-122"/>
              </a:rPr>
              <a:t>          </a:t>
            </a:r>
            <a:r>
              <a:rPr lang="zh-CN" altLang="en-US" sz="1000" dirty="0">
                <a:latin typeface="思源黑体 CN Light" panose="020B0300000000000000" pitchFamily="34" charset="-122"/>
                <a:ea typeface="思源黑体 CN Light" panose="020B0300000000000000" pitchFamily="34" charset="-122"/>
              </a:rPr>
              <a:t>崇 德   尚 学   精 艺   笃 行                                                                                                                                                                                                                                         </a:t>
            </a:r>
            <a:r>
              <a:rPr lang="en-US" altLang="zh-CN" sz="1000" spc="100" dirty="0">
                <a:latin typeface="思源黑体 CN Light" panose="020B0300000000000000" pitchFamily="34" charset="-122"/>
                <a:ea typeface="思源黑体 CN Light" panose="020B0300000000000000" pitchFamily="34" charset="-122"/>
              </a:rPr>
              <a:t>Guangdong University Of Science &amp; Technology</a:t>
            </a:r>
            <a:r>
              <a:rPr lang="zh-CN" altLang="en-US" sz="1000" spc="100" dirty="0">
                <a:latin typeface="思源黑体 CN Light" panose="020B0300000000000000" pitchFamily="34" charset="-122"/>
                <a:ea typeface="思源黑体 CN Light" panose="020B0300000000000000" pitchFamily="34" charset="-122"/>
              </a:rPr>
              <a:t> </a:t>
            </a:r>
          </a:p>
        </p:txBody>
      </p:sp>
    </p:spTree>
    <p:extLst>
      <p:ext uri="{BB962C8B-B14F-4D97-AF65-F5344CB8AC3E}">
        <p14:creationId xmlns:p14="http://schemas.microsoft.com/office/powerpoint/2010/main" val="19264220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2"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2"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1" grpId="0" animBg="1"/>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6858001"/>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t="32548" b="288"/>
          <a:stretch/>
        </p:blipFill>
        <p:spPr>
          <a:xfrm>
            <a:off x="-11268" y="-12973"/>
            <a:ext cx="12203268" cy="4610206"/>
          </a:xfrm>
          <a:prstGeom prst="rect">
            <a:avLst/>
          </a:prstGeom>
          <a:effectLst>
            <a:outerShdw blurRad="508000" dist="38100" dir="5400000" algn="t" rotWithShape="0">
              <a:prstClr val="black">
                <a:alpha val="40000"/>
              </a:prstClr>
            </a:outerShdw>
          </a:effectLst>
        </p:spPr>
      </p:pic>
      <p:sp>
        <p:nvSpPr>
          <p:cNvPr id="9" name="矩形 8"/>
          <p:cNvSpPr/>
          <p:nvPr/>
        </p:nvSpPr>
        <p:spPr>
          <a:xfrm>
            <a:off x="1486112" y="2785295"/>
            <a:ext cx="9224464" cy="2964873"/>
          </a:xfrm>
          <a:prstGeom prst="rect">
            <a:avLst/>
          </a:prstGeom>
          <a:solidFill>
            <a:schemeClr val="bg1">
              <a:alpha val="78000"/>
            </a:schemeClr>
          </a:solidFill>
          <a:ln>
            <a:noFill/>
          </a:ln>
          <a:effectLst>
            <a:outerShdw blurRad="50800" dist="50800" dir="5400000" algn="ctr" rotWithShape="0">
              <a:srgbClr val="000000">
                <a:alpha val="65000"/>
              </a:srgb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50498" y="2873966"/>
            <a:ext cx="9509759" cy="2787529"/>
          </a:xfrm>
          <a:prstGeom prst="rect">
            <a:avLst/>
          </a:prstGeom>
          <a:gradFill flip="none" rotWithShape="1">
            <a:gsLst>
              <a:gs pos="50000">
                <a:schemeClr val="bg1"/>
              </a:gs>
              <a:gs pos="0">
                <a:schemeClr val="bg1">
                  <a:lumMod val="85000"/>
                </a:schemeClr>
              </a:gs>
              <a:gs pos="99000">
                <a:schemeClr val="bg1">
                  <a:lumMod val="85000"/>
                </a:schemeClr>
              </a:gs>
            </a:gsLst>
            <a:lin ang="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4885" y="2976167"/>
            <a:ext cx="9795051" cy="2862672"/>
          </a:xfrm>
          <a:prstGeom prst="rect">
            <a:avLst/>
          </a:prstGeom>
          <a:solidFill>
            <a:schemeClr val="bg1">
              <a:lumMod val="95000"/>
            </a:schemeClr>
          </a:solidFill>
          <a:ln>
            <a:noFill/>
          </a:ln>
          <a:effectLst>
            <a:outerShdw blurRad="381000" dist="38100" dir="5400000" algn="t" rotWithShape="0">
              <a:prstClr val="black">
                <a:alpha val="40000"/>
              </a:prstClr>
            </a:out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878292" y="3734881"/>
            <a:ext cx="1083212" cy="1083212"/>
          </a:xfrm>
          <a:prstGeom prst="ellipse">
            <a:avLst/>
          </a:prstGeom>
          <a:solidFill>
            <a:srgbClr val="002F6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思源黑体 CN Bold" panose="020B0800000000000000" pitchFamily="34" charset="-122"/>
                <a:ea typeface="思源黑体 CN Bold" panose="020B0800000000000000" pitchFamily="34" charset="-122"/>
              </a:rPr>
              <a:t>2</a:t>
            </a:r>
            <a:endParaRPr lang="zh-CN" altLang="en-US" sz="3600" dirty="0">
              <a:latin typeface="思源黑体 CN Bold" panose="020B0800000000000000" pitchFamily="34" charset="-122"/>
              <a:ea typeface="思源黑体 CN Bold" panose="020B0800000000000000" pitchFamily="34" charset="-122"/>
            </a:endParaRPr>
          </a:p>
        </p:txBody>
      </p:sp>
      <p:sp>
        <p:nvSpPr>
          <p:cNvPr id="17" name="矩形 16"/>
          <p:cNvSpPr/>
          <p:nvPr/>
        </p:nvSpPr>
        <p:spPr>
          <a:xfrm>
            <a:off x="4751641" y="3794002"/>
            <a:ext cx="4656406" cy="979755"/>
          </a:xfrm>
          <a:prstGeom prst="rect">
            <a:avLst/>
          </a:prstGeom>
        </p:spPr>
        <p:txBody>
          <a:bodyPr wrap="square">
            <a:spAutoFit/>
          </a:bodyPr>
          <a:lstStyle/>
          <a:p>
            <a:r>
              <a:rPr lang="zh-CN" altLang="en-US" sz="3600" dirty="0">
                <a:solidFill>
                  <a:srgbClr val="002F60"/>
                </a:solidFill>
                <a:latin typeface="思源黑体 CN Bold" panose="020B0800000000000000" pitchFamily="34" charset="-122"/>
                <a:ea typeface="思源黑体 CN Bold" panose="020B0800000000000000" pitchFamily="34" charset="-122"/>
              </a:rPr>
              <a:t>请您输入第二节标题</a:t>
            </a:r>
            <a:endParaRPr lang="en-US" altLang="zh-CN" sz="4000" dirty="0">
              <a:solidFill>
                <a:srgbClr val="002F60"/>
              </a:solidFill>
              <a:latin typeface="思源黑体 CN Bold" panose="020B0800000000000000" pitchFamily="34" charset="-122"/>
              <a:ea typeface="思源黑体 CN Bold" panose="020B0800000000000000" pitchFamily="34" charset="-122"/>
            </a:endParaRPr>
          </a:p>
          <a:p>
            <a:pPr fontAlgn="t">
              <a:lnSpc>
                <a:spcPts val="2600"/>
              </a:lnSpc>
            </a:pPr>
            <a:r>
              <a:rPr lang="en-US" altLang="zh-CN" sz="2000" dirty="0">
                <a:solidFill>
                  <a:schemeClr val="tx1">
                    <a:lumMod val="50000"/>
                    <a:lumOff val="50000"/>
                  </a:schemeClr>
                </a:solidFill>
                <a:latin typeface="思源黑体 CN Regular" panose="020B0500000000000000" pitchFamily="34" charset="-122"/>
                <a:ea typeface="思源黑体 CN Regular" panose="020B0500000000000000" pitchFamily="34" charset="-122"/>
              </a:rPr>
              <a:t>Please Enter The Title Of Section 2</a:t>
            </a:r>
          </a:p>
        </p:txBody>
      </p:sp>
      <p:sp>
        <p:nvSpPr>
          <p:cNvPr id="19" name="弧形 18"/>
          <p:cNvSpPr/>
          <p:nvPr/>
        </p:nvSpPr>
        <p:spPr>
          <a:xfrm>
            <a:off x="3318135" y="3727927"/>
            <a:ext cx="666813" cy="680663"/>
          </a:xfrm>
          <a:prstGeom prst="arc">
            <a:avLst>
              <a:gd name="adj1" fmla="val 15961807"/>
              <a:gd name="adj2" fmla="val 21507636"/>
            </a:avLst>
          </a:prstGeom>
          <a:ln w="57150">
            <a:gradFill>
              <a:gsLst>
                <a:gs pos="24000">
                  <a:srgbClr val="002F60"/>
                </a:gs>
                <a:gs pos="100000">
                  <a:srgbClr val="002F60">
                    <a:alpha val="64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522425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3643</TotalTime>
  <Words>2557</Words>
  <Application>Microsoft Office PowerPoint</Application>
  <PresentationFormat>宽屏</PresentationFormat>
  <Paragraphs>281</Paragraphs>
  <Slides>33</Slides>
  <Notes>20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33</vt:i4>
      </vt:variant>
    </vt:vector>
  </HeadingPairs>
  <TitlesOfParts>
    <vt:vector size="47" baseType="lpstr">
      <vt:lpstr>华文行楷</vt:lpstr>
      <vt:lpstr>宋体</vt:lpstr>
      <vt:lpstr>微软雅黑</vt:lpstr>
      <vt:lpstr>思源黑体 CN Bold</vt:lpstr>
      <vt:lpstr>思源黑体 CN Light</vt:lpstr>
      <vt:lpstr>思源黑体 CN Regular</vt:lpstr>
      <vt:lpstr>Arial</vt:lpstr>
      <vt:lpstr>Calibri</vt:lpstr>
      <vt:lpstr>Calibri Light</vt:lpstr>
      <vt:lpstr>Century Gothic</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MicroWin10.com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Yunxuan Liu (Chinasoft International)</cp:lastModifiedBy>
  <cp:revision>162</cp:revision>
  <dcterms:created xsi:type="dcterms:W3CDTF">2019-03-27T03:48:10Z</dcterms:created>
  <dcterms:modified xsi:type="dcterms:W3CDTF">2019-04-12T05:25:12Z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2019-04-12T05:25:10.2926537Z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d6dbbec7-2a51-4b52-af6c-24a2f76c47a6</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