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  <p:sldMasterId id="2147483754" r:id="rId2"/>
  </p:sldMasterIdLst>
  <p:notesMasterIdLst>
    <p:notesMasterId r:id="rId50"/>
  </p:notesMasterIdLst>
  <p:sldIdLst>
    <p:sldId id="256" r:id="rId3"/>
    <p:sldId id="258" r:id="rId4"/>
    <p:sldId id="257" r:id="rId5"/>
    <p:sldId id="284" r:id="rId6"/>
    <p:sldId id="266" r:id="rId7"/>
    <p:sldId id="291" r:id="rId8"/>
    <p:sldId id="268" r:id="rId9"/>
    <p:sldId id="296" r:id="rId10"/>
    <p:sldId id="295" r:id="rId11"/>
    <p:sldId id="299" r:id="rId12"/>
    <p:sldId id="270" r:id="rId13"/>
    <p:sldId id="275" r:id="rId14"/>
    <p:sldId id="278" r:id="rId15"/>
    <p:sldId id="289" r:id="rId16"/>
    <p:sldId id="298" r:id="rId17"/>
    <p:sldId id="288" r:id="rId18"/>
    <p:sldId id="294" r:id="rId19"/>
    <p:sldId id="261" r:id="rId20"/>
    <p:sldId id="279" r:id="rId21"/>
    <p:sldId id="282" r:id="rId22"/>
    <p:sldId id="307" r:id="rId23"/>
    <p:sldId id="303" r:id="rId24"/>
    <p:sldId id="304" r:id="rId25"/>
    <p:sldId id="306" r:id="rId26"/>
    <p:sldId id="297" r:id="rId27"/>
    <p:sldId id="302" r:id="rId28"/>
    <p:sldId id="262" r:id="rId29"/>
    <p:sldId id="273" r:id="rId30"/>
    <p:sldId id="281" r:id="rId31"/>
    <p:sldId id="280" r:id="rId32"/>
    <p:sldId id="277" r:id="rId33"/>
    <p:sldId id="274" r:id="rId34"/>
    <p:sldId id="305" r:id="rId35"/>
    <p:sldId id="263" r:id="rId36"/>
    <p:sldId id="292" r:id="rId37"/>
    <p:sldId id="285" r:id="rId38"/>
    <p:sldId id="264" r:id="rId39"/>
    <p:sldId id="300" r:id="rId40"/>
    <p:sldId id="260" r:id="rId41"/>
    <p:sldId id="259" r:id="rId42"/>
    <p:sldId id="276" r:id="rId43"/>
    <p:sldId id="287" r:id="rId44"/>
    <p:sldId id="290" r:id="rId45"/>
    <p:sldId id="301" r:id="rId46"/>
    <p:sldId id="271" r:id="rId47"/>
    <p:sldId id="1723" r:id="rId48"/>
    <p:sldId id="1728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02" userDrawn="1">
          <p15:clr>
            <a:srgbClr val="A4A3A4"/>
          </p15:clr>
        </p15:guide>
        <p15:guide id="3" orient="horz" pos="595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pos="7378" userDrawn="1">
          <p15:clr>
            <a:srgbClr val="A4A3A4"/>
          </p15:clr>
        </p15:guide>
        <p15:guide id="6" pos="6788" userDrawn="1">
          <p15:clr>
            <a:srgbClr val="A4A3A4"/>
          </p15:clr>
        </p15:guide>
        <p15:guide id="8" orient="horz" pos="2183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5F0"/>
    <a:srgbClr val="CCCDC3"/>
    <a:srgbClr val="DCD3CD"/>
    <a:srgbClr val="ECC0B0"/>
    <a:srgbClr val="ECC1B0"/>
    <a:srgbClr val="F3E5D9"/>
    <a:srgbClr val="F0BA63"/>
    <a:srgbClr val="F7F8F7"/>
    <a:srgbClr val="E34525"/>
    <a:srgbClr val="C83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492" y="84"/>
      </p:cViewPr>
      <p:guideLst>
        <p:guide pos="302"/>
        <p:guide orient="horz" pos="595"/>
        <p:guide orient="horz" pos="4088"/>
        <p:guide pos="7378"/>
        <p:guide pos="6788"/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471146128659135E-2"/>
          <c:y val="5.3944936659529742E-2"/>
          <c:w val="0.8922076971460623"/>
          <c:h val="0.717878976990070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93-42A9-89B6-55C8E07CFB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93-42A9-89B6-55C8E07CFBE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11902400"/>
        <c:axId val="561842144"/>
      </c:barChart>
      <c:catAx>
        <c:axId val="711902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61842144"/>
        <c:crosses val="autoZero"/>
        <c:auto val="1"/>
        <c:lblAlgn val="ctr"/>
        <c:lblOffset val="100"/>
        <c:noMultiLvlLbl val="0"/>
      </c:catAx>
      <c:valAx>
        <c:axId val="56184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1190240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5000"/>
        </a:lnSpc>
        <a:spcBef>
          <a:spcPts val="0"/>
        </a:spcBef>
        <a:spcAft>
          <a:spcPts val="0"/>
        </a:spcAft>
        <a:defRPr sz="14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597336947627832E-2"/>
          <c:y val="0.16476554795222811"/>
          <c:w val="0.73789846007455595"/>
          <c:h val="0.6820478530168704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3B424C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A3E-497C-A899-FFD8875023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A3E-497C-A899-FFD8875023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75648208"/>
        <c:axId val="1405037216"/>
      </c:lineChart>
      <c:catAx>
        <c:axId val="127564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5037216"/>
        <c:crosses val="autoZero"/>
        <c:auto val="1"/>
        <c:lblAlgn val="ctr"/>
        <c:lblOffset val="100"/>
        <c:noMultiLvlLbl val="0"/>
      </c:catAx>
      <c:valAx>
        <c:axId val="14050372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90A0AA">
                  <a:alpha val="1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75648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017562127663414"/>
          <c:y val="0.93677845942997418"/>
          <c:w val="0.2424031760922005"/>
          <c:h val="4.9000669315983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60-453F-A63F-D53F74F565D8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E60-453F-A63F-D53F74F565D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E60-453F-A63F-D53F74F565D8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E60-453F-A63F-D53F74F565D8}"/>
              </c:ext>
            </c:extLst>
          </c:dPt>
          <c:dLbls>
            <c:dLbl>
              <c:idx val="0"/>
              <c:layout>
                <c:manualLayout>
                  <c:x val="-2.301945252491759E-3"/>
                  <c:y val="0.297656231689454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60-453F-A63F-D53F74F565D8}"/>
                </c:ext>
              </c:extLst>
            </c:dLbl>
            <c:dLbl>
              <c:idx val="1"/>
              <c:layout>
                <c:manualLayout>
                  <c:x val="-4.2201842109732756E-17"/>
                  <c:y val="0.269531233419584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E60-453F-A63F-D53F74F565D8}"/>
                </c:ext>
              </c:extLst>
            </c:dLbl>
            <c:dLbl>
              <c:idx val="2"/>
              <c:layout>
                <c:manualLayout>
                  <c:x val="0"/>
                  <c:y val="-0.192187488177442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E60-453F-A63F-D53F74F565D8}"/>
                </c:ext>
              </c:extLst>
            </c:dLbl>
            <c:dLbl>
              <c:idx val="3"/>
              <c:layout>
                <c:manualLayout>
                  <c:x val="-1.1509726262458372E-3"/>
                  <c:y val="-9.3417255572265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60-453F-A63F-D53F74F565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60-453F-A63F-D53F74F565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8172674169799816"/>
          <c:y val="0.79059683866899366"/>
          <c:w val="0.21712228567575598"/>
          <c:h val="8.0496919260770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307823-CA8E-480E-893E-9C83E5473CA8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85700-BAD4-4342-B3A1-01D0BC9902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979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731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938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8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66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39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1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62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19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6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85700-BAD4-4342-B3A1-01D0BC9902E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35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基本页">
    <p:bg>
      <p:bgPr>
        <a:pattFill prst="dkDnDiag">
          <a:fgClr>
            <a:srgbClr val="FAF5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DFA4748-D8D8-4FDF-A1B9-03887B4B849B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EB2CEC15-31F0-419D-908D-5E593EB1B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C7D30A4-D920-4870-90E4-F2685508B25A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占位符 11">
            <a:extLst>
              <a:ext uri="{FF2B5EF4-FFF2-40B4-BE49-F238E27FC236}">
                <a16:creationId xmlns:a16="http://schemas.microsoft.com/office/drawing/2014/main" id="{26A821B8-43D8-4F01-A84C-0E87B88775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3E3ED10-EA9A-4987-9466-789BAD004328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79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67438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169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0575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团队介绍">
    <p:bg>
      <p:bgPr>
        <a:pattFill prst="dkDnDiag">
          <a:fgClr>
            <a:srgbClr val="FAF5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59C947A8-36AE-48F1-B253-58E9838C98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7315" y="1818383"/>
            <a:ext cx="1677184" cy="1858150"/>
          </a:xfrm>
          <a:custGeom>
            <a:avLst/>
            <a:gdLst>
              <a:gd name="connsiteX0" fmla="*/ 817791 w 1677184"/>
              <a:gd name="connsiteY0" fmla="*/ 0 h 1858150"/>
              <a:gd name="connsiteX1" fmla="*/ 837090 w 1677184"/>
              <a:gd name="connsiteY1" fmla="*/ 508 h 1858150"/>
              <a:gd name="connsiteX2" fmla="*/ 856389 w 1677184"/>
              <a:gd name="connsiteY2" fmla="*/ 0 h 1858150"/>
              <a:gd name="connsiteX3" fmla="*/ 863569 w 1677184"/>
              <a:gd name="connsiteY3" fmla="*/ 1205 h 1858150"/>
              <a:gd name="connsiteX4" fmla="*/ 866758 w 1677184"/>
              <a:gd name="connsiteY4" fmla="*/ 1289 h 1858150"/>
              <a:gd name="connsiteX5" fmla="*/ 874462 w 1677184"/>
              <a:gd name="connsiteY5" fmla="*/ 3033 h 1858150"/>
              <a:gd name="connsiteX6" fmla="*/ 904347 w 1677184"/>
              <a:gd name="connsiteY6" fmla="*/ 8047 h 1858150"/>
              <a:gd name="connsiteX7" fmla="*/ 949903 w 1677184"/>
              <a:gd name="connsiteY7" fmla="*/ 25057 h 1858150"/>
              <a:gd name="connsiteX8" fmla="*/ 984618 w 1677184"/>
              <a:gd name="connsiteY8" fmla="*/ 46337 h 1858150"/>
              <a:gd name="connsiteX9" fmla="*/ 1522093 w 1677184"/>
              <a:gd name="connsiteY9" fmla="*/ 356649 h 1858150"/>
              <a:gd name="connsiteX10" fmla="*/ 1522391 w 1677184"/>
              <a:gd name="connsiteY10" fmla="*/ 356741 h 1858150"/>
              <a:gd name="connsiteX11" fmla="*/ 1677184 w 1677184"/>
              <a:gd name="connsiteY11" fmla="*/ 590269 h 1858150"/>
              <a:gd name="connsiteX12" fmla="*/ 1677184 w 1677184"/>
              <a:gd name="connsiteY12" fmla="*/ 1266122 h 1858150"/>
              <a:gd name="connsiteX13" fmla="*/ 1565442 w 1677184"/>
              <a:gd name="connsiteY13" fmla="*/ 1476283 h 1858150"/>
              <a:gd name="connsiteX14" fmla="*/ 1549656 w 1677184"/>
              <a:gd name="connsiteY14" fmla="*/ 1484851 h 1858150"/>
              <a:gd name="connsiteX15" fmla="*/ 1546870 w 1677184"/>
              <a:gd name="connsiteY15" fmla="*/ 1486857 h 1858150"/>
              <a:gd name="connsiteX16" fmla="*/ 984031 w 1677184"/>
              <a:gd name="connsiteY16" fmla="*/ 1811813 h 1858150"/>
              <a:gd name="connsiteX17" fmla="*/ 949314 w 1677184"/>
              <a:gd name="connsiteY17" fmla="*/ 1833093 h 1858150"/>
              <a:gd name="connsiteX18" fmla="*/ 903758 w 1677184"/>
              <a:gd name="connsiteY18" fmla="*/ 1850103 h 1858150"/>
              <a:gd name="connsiteX19" fmla="*/ 873874 w 1677184"/>
              <a:gd name="connsiteY19" fmla="*/ 1855118 h 1858150"/>
              <a:gd name="connsiteX20" fmla="*/ 866170 w 1677184"/>
              <a:gd name="connsiteY20" fmla="*/ 1856862 h 1858150"/>
              <a:gd name="connsiteX21" fmla="*/ 862981 w 1677184"/>
              <a:gd name="connsiteY21" fmla="*/ 1856945 h 1858150"/>
              <a:gd name="connsiteX22" fmla="*/ 855800 w 1677184"/>
              <a:gd name="connsiteY22" fmla="*/ 1858150 h 1858150"/>
              <a:gd name="connsiteX23" fmla="*/ 836501 w 1677184"/>
              <a:gd name="connsiteY23" fmla="*/ 1857642 h 1858150"/>
              <a:gd name="connsiteX24" fmla="*/ 817203 w 1677184"/>
              <a:gd name="connsiteY24" fmla="*/ 1858150 h 1858150"/>
              <a:gd name="connsiteX25" fmla="*/ 810022 w 1677184"/>
              <a:gd name="connsiteY25" fmla="*/ 1856945 h 1858150"/>
              <a:gd name="connsiteX26" fmla="*/ 806833 w 1677184"/>
              <a:gd name="connsiteY26" fmla="*/ 1856862 h 1858150"/>
              <a:gd name="connsiteX27" fmla="*/ 799129 w 1677184"/>
              <a:gd name="connsiteY27" fmla="*/ 1855118 h 1858150"/>
              <a:gd name="connsiteX28" fmla="*/ 769245 w 1677184"/>
              <a:gd name="connsiteY28" fmla="*/ 1850103 h 1858150"/>
              <a:gd name="connsiteX29" fmla="*/ 723688 w 1677184"/>
              <a:gd name="connsiteY29" fmla="*/ 1833093 h 1858150"/>
              <a:gd name="connsiteX30" fmla="*/ 688972 w 1677184"/>
              <a:gd name="connsiteY30" fmla="*/ 1811813 h 1858150"/>
              <a:gd name="connsiteX31" fmla="*/ 126133 w 1677184"/>
              <a:gd name="connsiteY31" fmla="*/ 1486857 h 1858150"/>
              <a:gd name="connsiteX32" fmla="*/ 0 w 1677184"/>
              <a:gd name="connsiteY32" fmla="*/ 1285006 h 1858150"/>
              <a:gd name="connsiteX33" fmla="*/ 513 w 1677184"/>
              <a:gd name="connsiteY33" fmla="*/ 1265517 h 1858150"/>
              <a:gd name="connsiteX34" fmla="*/ 513 w 1677184"/>
              <a:gd name="connsiteY34" fmla="*/ 590268 h 1858150"/>
              <a:gd name="connsiteX35" fmla="*/ 930 w 1677184"/>
              <a:gd name="connsiteY35" fmla="*/ 586130 h 1858150"/>
              <a:gd name="connsiteX36" fmla="*/ 588 w 1677184"/>
              <a:gd name="connsiteY36" fmla="*/ 573144 h 1858150"/>
              <a:gd name="connsiteX37" fmla="*/ 4724 w 1677184"/>
              <a:gd name="connsiteY37" fmla="*/ 548501 h 1858150"/>
              <a:gd name="connsiteX38" fmla="*/ 5661 w 1677184"/>
              <a:gd name="connsiteY38" fmla="*/ 539191 h 1858150"/>
              <a:gd name="connsiteX39" fmla="*/ 7019 w 1677184"/>
              <a:gd name="connsiteY39" fmla="*/ 534818 h 1858150"/>
              <a:gd name="connsiteX40" fmla="*/ 8635 w 1677184"/>
              <a:gd name="connsiteY40" fmla="*/ 525186 h 1858150"/>
              <a:gd name="connsiteX41" fmla="*/ 16781 w 1677184"/>
              <a:gd name="connsiteY41" fmla="*/ 503370 h 1858150"/>
              <a:gd name="connsiteX42" fmla="*/ 20430 w 1677184"/>
              <a:gd name="connsiteY42" fmla="*/ 491616 h 1858150"/>
              <a:gd name="connsiteX43" fmla="*/ 22801 w 1677184"/>
              <a:gd name="connsiteY43" fmla="*/ 487247 h 1858150"/>
              <a:gd name="connsiteX44" fmla="*/ 25645 w 1677184"/>
              <a:gd name="connsiteY44" fmla="*/ 479631 h 1858150"/>
              <a:gd name="connsiteX45" fmla="*/ 36912 w 1677184"/>
              <a:gd name="connsiteY45" fmla="*/ 461250 h 1858150"/>
              <a:gd name="connsiteX46" fmla="*/ 43797 w 1677184"/>
              <a:gd name="connsiteY46" fmla="*/ 448565 h 1858150"/>
              <a:gd name="connsiteX47" fmla="*/ 47261 w 1677184"/>
              <a:gd name="connsiteY47" fmla="*/ 444366 h 1858150"/>
              <a:gd name="connsiteX48" fmla="*/ 51245 w 1677184"/>
              <a:gd name="connsiteY48" fmla="*/ 437868 h 1858150"/>
              <a:gd name="connsiteX49" fmla="*/ 64056 w 1677184"/>
              <a:gd name="connsiteY49" fmla="*/ 424011 h 1858150"/>
              <a:gd name="connsiteX50" fmla="*/ 74745 w 1677184"/>
              <a:gd name="connsiteY50" fmla="*/ 411056 h 1858150"/>
              <a:gd name="connsiteX51" fmla="*/ 80178 w 1677184"/>
              <a:gd name="connsiteY51" fmla="*/ 406574 h 1858150"/>
              <a:gd name="connsiteX52" fmla="*/ 85062 w 1677184"/>
              <a:gd name="connsiteY52" fmla="*/ 401292 h 1858150"/>
              <a:gd name="connsiteX53" fmla="*/ 96992 w 1677184"/>
              <a:gd name="connsiteY53" fmla="*/ 392701 h 1858150"/>
              <a:gd name="connsiteX54" fmla="*/ 112254 w 1677184"/>
              <a:gd name="connsiteY54" fmla="*/ 380108 h 1858150"/>
              <a:gd name="connsiteX55" fmla="*/ 121294 w 1677184"/>
              <a:gd name="connsiteY55" fmla="*/ 375202 h 1858150"/>
              <a:gd name="connsiteX56" fmla="*/ 126722 w 1677184"/>
              <a:gd name="connsiteY56" fmla="*/ 371293 h 1858150"/>
              <a:gd name="connsiteX57" fmla="*/ 689561 w 1677184"/>
              <a:gd name="connsiteY57" fmla="*/ 46337 h 1858150"/>
              <a:gd name="connsiteX58" fmla="*/ 724277 w 1677184"/>
              <a:gd name="connsiteY58" fmla="*/ 25057 h 1858150"/>
              <a:gd name="connsiteX59" fmla="*/ 769833 w 1677184"/>
              <a:gd name="connsiteY59" fmla="*/ 8047 h 1858150"/>
              <a:gd name="connsiteX60" fmla="*/ 799717 w 1677184"/>
              <a:gd name="connsiteY60" fmla="*/ 3033 h 1858150"/>
              <a:gd name="connsiteX61" fmla="*/ 807421 w 1677184"/>
              <a:gd name="connsiteY61" fmla="*/ 1289 h 1858150"/>
              <a:gd name="connsiteX62" fmla="*/ 810611 w 1677184"/>
              <a:gd name="connsiteY62" fmla="*/ 1205 h 18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77184" h="1858150">
                <a:moveTo>
                  <a:pt x="817791" y="0"/>
                </a:moveTo>
                <a:lnTo>
                  <a:pt x="837090" y="508"/>
                </a:lnTo>
                <a:lnTo>
                  <a:pt x="856389" y="0"/>
                </a:lnTo>
                <a:lnTo>
                  <a:pt x="863569" y="1205"/>
                </a:lnTo>
                <a:lnTo>
                  <a:pt x="866758" y="1289"/>
                </a:lnTo>
                <a:lnTo>
                  <a:pt x="874462" y="3033"/>
                </a:lnTo>
                <a:lnTo>
                  <a:pt x="904347" y="8047"/>
                </a:lnTo>
                <a:cubicBezTo>
                  <a:pt x="920009" y="12244"/>
                  <a:pt x="935272" y="17935"/>
                  <a:pt x="949903" y="25057"/>
                </a:cubicBezTo>
                <a:lnTo>
                  <a:pt x="984618" y="46337"/>
                </a:lnTo>
                <a:lnTo>
                  <a:pt x="1522093" y="356649"/>
                </a:lnTo>
                <a:lnTo>
                  <a:pt x="1522391" y="356741"/>
                </a:lnTo>
                <a:cubicBezTo>
                  <a:pt x="1613356" y="395216"/>
                  <a:pt x="1677184" y="485289"/>
                  <a:pt x="1677184" y="590269"/>
                </a:cubicBezTo>
                <a:lnTo>
                  <a:pt x="1677184" y="1266122"/>
                </a:lnTo>
                <a:cubicBezTo>
                  <a:pt x="1677184" y="1353606"/>
                  <a:pt x="1632859" y="1430737"/>
                  <a:pt x="1565442" y="1476283"/>
                </a:cubicBezTo>
                <a:lnTo>
                  <a:pt x="1549656" y="1484851"/>
                </a:lnTo>
                <a:lnTo>
                  <a:pt x="1546870" y="1486857"/>
                </a:lnTo>
                <a:lnTo>
                  <a:pt x="984031" y="1811813"/>
                </a:lnTo>
                <a:lnTo>
                  <a:pt x="949314" y="1833093"/>
                </a:lnTo>
                <a:cubicBezTo>
                  <a:pt x="934684" y="1840215"/>
                  <a:pt x="919421" y="1845907"/>
                  <a:pt x="903758" y="1850103"/>
                </a:cubicBezTo>
                <a:lnTo>
                  <a:pt x="873874" y="1855118"/>
                </a:lnTo>
                <a:lnTo>
                  <a:pt x="866170" y="1856862"/>
                </a:lnTo>
                <a:lnTo>
                  <a:pt x="862981" y="1856945"/>
                </a:lnTo>
                <a:lnTo>
                  <a:pt x="855800" y="1858150"/>
                </a:lnTo>
                <a:lnTo>
                  <a:pt x="836501" y="1857642"/>
                </a:lnTo>
                <a:lnTo>
                  <a:pt x="817203" y="1858150"/>
                </a:lnTo>
                <a:lnTo>
                  <a:pt x="810022" y="1856945"/>
                </a:lnTo>
                <a:lnTo>
                  <a:pt x="806833" y="1856862"/>
                </a:lnTo>
                <a:lnTo>
                  <a:pt x="799129" y="1855118"/>
                </a:lnTo>
                <a:lnTo>
                  <a:pt x="769245" y="1850103"/>
                </a:lnTo>
                <a:cubicBezTo>
                  <a:pt x="753582" y="1845907"/>
                  <a:pt x="738319" y="1840215"/>
                  <a:pt x="723688" y="1833093"/>
                </a:cubicBezTo>
                <a:lnTo>
                  <a:pt x="688972" y="1811813"/>
                </a:lnTo>
                <a:lnTo>
                  <a:pt x="126133" y="1486857"/>
                </a:lnTo>
                <a:cubicBezTo>
                  <a:pt x="50370" y="1443116"/>
                  <a:pt x="5735" y="1366164"/>
                  <a:pt x="0" y="1285006"/>
                </a:cubicBezTo>
                <a:lnTo>
                  <a:pt x="513" y="1265517"/>
                </a:lnTo>
                <a:lnTo>
                  <a:pt x="513" y="590268"/>
                </a:lnTo>
                <a:lnTo>
                  <a:pt x="930" y="586130"/>
                </a:lnTo>
                <a:lnTo>
                  <a:pt x="588" y="573144"/>
                </a:lnTo>
                <a:lnTo>
                  <a:pt x="4724" y="548501"/>
                </a:lnTo>
                <a:lnTo>
                  <a:pt x="5661" y="539191"/>
                </a:lnTo>
                <a:lnTo>
                  <a:pt x="7019" y="534818"/>
                </a:lnTo>
                <a:lnTo>
                  <a:pt x="8635" y="525186"/>
                </a:lnTo>
                <a:lnTo>
                  <a:pt x="16781" y="503370"/>
                </a:lnTo>
                <a:lnTo>
                  <a:pt x="20430" y="491616"/>
                </a:lnTo>
                <a:lnTo>
                  <a:pt x="22801" y="487247"/>
                </a:lnTo>
                <a:lnTo>
                  <a:pt x="25645" y="479631"/>
                </a:lnTo>
                <a:lnTo>
                  <a:pt x="36912" y="461250"/>
                </a:lnTo>
                <a:lnTo>
                  <a:pt x="43797" y="448565"/>
                </a:lnTo>
                <a:lnTo>
                  <a:pt x="47261" y="444366"/>
                </a:lnTo>
                <a:lnTo>
                  <a:pt x="51245" y="437868"/>
                </a:lnTo>
                <a:lnTo>
                  <a:pt x="64056" y="424011"/>
                </a:lnTo>
                <a:lnTo>
                  <a:pt x="74745" y="411056"/>
                </a:lnTo>
                <a:lnTo>
                  <a:pt x="80178" y="406574"/>
                </a:lnTo>
                <a:lnTo>
                  <a:pt x="85062" y="401292"/>
                </a:lnTo>
                <a:lnTo>
                  <a:pt x="96992" y="392701"/>
                </a:lnTo>
                <a:lnTo>
                  <a:pt x="112254" y="380108"/>
                </a:lnTo>
                <a:lnTo>
                  <a:pt x="121294" y="375202"/>
                </a:lnTo>
                <a:lnTo>
                  <a:pt x="126722" y="371293"/>
                </a:lnTo>
                <a:lnTo>
                  <a:pt x="689561" y="46337"/>
                </a:lnTo>
                <a:lnTo>
                  <a:pt x="724277" y="25057"/>
                </a:lnTo>
                <a:cubicBezTo>
                  <a:pt x="738908" y="17935"/>
                  <a:pt x="754170" y="12244"/>
                  <a:pt x="769833" y="8047"/>
                </a:cubicBezTo>
                <a:lnTo>
                  <a:pt x="799717" y="3033"/>
                </a:lnTo>
                <a:lnTo>
                  <a:pt x="807421" y="1289"/>
                </a:lnTo>
                <a:lnTo>
                  <a:pt x="810611" y="1205"/>
                </a:lnTo>
                <a:close/>
              </a:path>
            </a:pathLst>
          </a:custGeom>
          <a:blipFill dpi="0" rotWithShape="0">
            <a:blip r:embed="rId3"/>
            <a:srcRect/>
            <a:tile tx="-425450" ty="1187450" sx="83000" sy="83000" flip="none" algn="l"/>
          </a:blipFill>
          <a:ln>
            <a:noFill/>
          </a:ln>
          <a:effectLst>
            <a:outerShdw blurRad="63500" algn="ctr" rotWithShape="0">
              <a:srgbClr val="3B424C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id="{A2428B19-51BE-4392-9840-DEF535FD8E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5489" y="1818383"/>
            <a:ext cx="1677184" cy="1858150"/>
          </a:xfrm>
          <a:custGeom>
            <a:avLst/>
            <a:gdLst>
              <a:gd name="connsiteX0" fmla="*/ 817791 w 1677184"/>
              <a:gd name="connsiteY0" fmla="*/ 0 h 1858150"/>
              <a:gd name="connsiteX1" fmla="*/ 837090 w 1677184"/>
              <a:gd name="connsiteY1" fmla="*/ 508 h 1858150"/>
              <a:gd name="connsiteX2" fmla="*/ 856389 w 1677184"/>
              <a:gd name="connsiteY2" fmla="*/ 0 h 1858150"/>
              <a:gd name="connsiteX3" fmla="*/ 863569 w 1677184"/>
              <a:gd name="connsiteY3" fmla="*/ 1205 h 1858150"/>
              <a:gd name="connsiteX4" fmla="*/ 866758 w 1677184"/>
              <a:gd name="connsiteY4" fmla="*/ 1289 h 1858150"/>
              <a:gd name="connsiteX5" fmla="*/ 874462 w 1677184"/>
              <a:gd name="connsiteY5" fmla="*/ 3033 h 1858150"/>
              <a:gd name="connsiteX6" fmla="*/ 904347 w 1677184"/>
              <a:gd name="connsiteY6" fmla="*/ 8047 h 1858150"/>
              <a:gd name="connsiteX7" fmla="*/ 949903 w 1677184"/>
              <a:gd name="connsiteY7" fmla="*/ 25057 h 1858150"/>
              <a:gd name="connsiteX8" fmla="*/ 984618 w 1677184"/>
              <a:gd name="connsiteY8" fmla="*/ 46337 h 1858150"/>
              <a:gd name="connsiteX9" fmla="*/ 1522093 w 1677184"/>
              <a:gd name="connsiteY9" fmla="*/ 356649 h 1858150"/>
              <a:gd name="connsiteX10" fmla="*/ 1522391 w 1677184"/>
              <a:gd name="connsiteY10" fmla="*/ 356741 h 1858150"/>
              <a:gd name="connsiteX11" fmla="*/ 1677184 w 1677184"/>
              <a:gd name="connsiteY11" fmla="*/ 590269 h 1858150"/>
              <a:gd name="connsiteX12" fmla="*/ 1677184 w 1677184"/>
              <a:gd name="connsiteY12" fmla="*/ 1266122 h 1858150"/>
              <a:gd name="connsiteX13" fmla="*/ 1565442 w 1677184"/>
              <a:gd name="connsiteY13" fmla="*/ 1476283 h 1858150"/>
              <a:gd name="connsiteX14" fmla="*/ 1549656 w 1677184"/>
              <a:gd name="connsiteY14" fmla="*/ 1484851 h 1858150"/>
              <a:gd name="connsiteX15" fmla="*/ 1546870 w 1677184"/>
              <a:gd name="connsiteY15" fmla="*/ 1486857 h 1858150"/>
              <a:gd name="connsiteX16" fmla="*/ 984031 w 1677184"/>
              <a:gd name="connsiteY16" fmla="*/ 1811813 h 1858150"/>
              <a:gd name="connsiteX17" fmla="*/ 949314 w 1677184"/>
              <a:gd name="connsiteY17" fmla="*/ 1833093 h 1858150"/>
              <a:gd name="connsiteX18" fmla="*/ 903758 w 1677184"/>
              <a:gd name="connsiteY18" fmla="*/ 1850103 h 1858150"/>
              <a:gd name="connsiteX19" fmla="*/ 873874 w 1677184"/>
              <a:gd name="connsiteY19" fmla="*/ 1855118 h 1858150"/>
              <a:gd name="connsiteX20" fmla="*/ 866170 w 1677184"/>
              <a:gd name="connsiteY20" fmla="*/ 1856862 h 1858150"/>
              <a:gd name="connsiteX21" fmla="*/ 862981 w 1677184"/>
              <a:gd name="connsiteY21" fmla="*/ 1856945 h 1858150"/>
              <a:gd name="connsiteX22" fmla="*/ 855800 w 1677184"/>
              <a:gd name="connsiteY22" fmla="*/ 1858150 h 1858150"/>
              <a:gd name="connsiteX23" fmla="*/ 836501 w 1677184"/>
              <a:gd name="connsiteY23" fmla="*/ 1857642 h 1858150"/>
              <a:gd name="connsiteX24" fmla="*/ 817203 w 1677184"/>
              <a:gd name="connsiteY24" fmla="*/ 1858150 h 1858150"/>
              <a:gd name="connsiteX25" fmla="*/ 810022 w 1677184"/>
              <a:gd name="connsiteY25" fmla="*/ 1856945 h 1858150"/>
              <a:gd name="connsiteX26" fmla="*/ 806833 w 1677184"/>
              <a:gd name="connsiteY26" fmla="*/ 1856862 h 1858150"/>
              <a:gd name="connsiteX27" fmla="*/ 799129 w 1677184"/>
              <a:gd name="connsiteY27" fmla="*/ 1855118 h 1858150"/>
              <a:gd name="connsiteX28" fmla="*/ 769245 w 1677184"/>
              <a:gd name="connsiteY28" fmla="*/ 1850103 h 1858150"/>
              <a:gd name="connsiteX29" fmla="*/ 723688 w 1677184"/>
              <a:gd name="connsiteY29" fmla="*/ 1833093 h 1858150"/>
              <a:gd name="connsiteX30" fmla="*/ 688972 w 1677184"/>
              <a:gd name="connsiteY30" fmla="*/ 1811813 h 1858150"/>
              <a:gd name="connsiteX31" fmla="*/ 126133 w 1677184"/>
              <a:gd name="connsiteY31" fmla="*/ 1486857 h 1858150"/>
              <a:gd name="connsiteX32" fmla="*/ 0 w 1677184"/>
              <a:gd name="connsiteY32" fmla="*/ 1285006 h 1858150"/>
              <a:gd name="connsiteX33" fmla="*/ 513 w 1677184"/>
              <a:gd name="connsiteY33" fmla="*/ 1265517 h 1858150"/>
              <a:gd name="connsiteX34" fmla="*/ 513 w 1677184"/>
              <a:gd name="connsiteY34" fmla="*/ 590268 h 1858150"/>
              <a:gd name="connsiteX35" fmla="*/ 930 w 1677184"/>
              <a:gd name="connsiteY35" fmla="*/ 586130 h 1858150"/>
              <a:gd name="connsiteX36" fmla="*/ 588 w 1677184"/>
              <a:gd name="connsiteY36" fmla="*/ 573144 h 1858150"/>
              <a:gd name="connsiteX37" fmla="*/ 4724 w 1677184"/>
              <a:gd name="connsiteY37" fmla="*/ 548501 h 1858150"/>
              <a:gd name="connsiteX38" fmla="*/ 5661 w 1677184"/>
              <a:gd name="connsiteY38" fmla="*/ 539191 h 1858150"/>
              <a:gd name="connsiteX39" fmla="*/ 7019 w 1677184"/>
              <a:gd name="connsiteY39" fmla="*/ 534818 h 1858150"/>
              <a:gd name="connsiteX40" fmla="*/ 8635 w 1677184"/>
              <a:gd name="connsiteY40" fmla="*/ 525186 h 1858150"/>
              <a:gd name="connsiteX41" fmla="*/ 16781 w 1677184"/>
              <a:gd name="connsiteY41" fmla="*/ 503370 h 1858150"/>
              <a:gd name="connsiteX42" fmla="*/ 20430 w 1677184"/>
              <a:gd name="connsiteY42" fmla="*/ 491616 h 1858150"/>
              <a:gd name="connsiteX43" fmla="*/ 22801 w 1677184"/>
              <a:gd name="connsiteY43" fmla="*/ 487247 h 1858150"/>
              <a:gd name="connsiteX44" fmla="*/ 25645 w 1677184"/>
              <a:gd name="connsiteY44" fmla="*/ 479631 h 1858150"/>
              <a:gd name="connsiteX45" fmla="*/ 36912 w 1677184"/>
              <a:gd name="connsiteY45" fmla="*/ 461250 h 1858150"/>
              <a:gd name="connsiteX46" fmla="*/ 43797 w 1677184"/>
              <a:gd name="connsiteY46" fmla="*/ 448565 h 1858150"/>
              <a:gd name="connsiteX47" fmla="*/ 47261 w 1677184"/>
              <a:gd name="connsiteY47" fmla="*/ 444366 h 1858150"/>
              <a:gd name="connsiteX48" fmla="*/ 51245 w 1677184"/>
              <a:gd name="connsiteY48" fmla="*/ 437868 h 1858150"/>
              <a:gd name="connsiteX49" fmla="*/ 64056 w 1677184"/>
              <a:gd name="connsiteY49" fmla="*/ 424011 h 1858150"/>
              <a:gd name="connsiteX50" fmla="*/ 74745 w 1677184"/>
              <a:gd name="connsiteY50" fmla="*/ 411056 h 1858150"/>
              <a:gd name="connsiteX51" fmla="*/ 80178 w 1677184"/>
              <a:gd name="connsiteY51" fmla="*/ 406574 h 1858150"/>
              <a:gd name="connsiteX52" fmla="*/ 85062 w 1677184"/>
              <a:gd name="connsiteY52" fmla="*/ 401292 h 1858150"/>
              <a:gd name="connsiteX53" fmla="*/ 96992 w 1677184"/>
              <a:gd name="connsiteY53" fmla="*/ 392701 h 1858150"/>
              <a:gd name="connsiteX54" fmla="*/ 112254 w 1677184"/>
              <a:gd name="connsiteY54" fmla="*/ 380108 h 1858150"/>
              <a:gd name="connsiteX55" fmla="*/ 121294 w 1677184"/>
              <a:gd name="connsiteY55" fmla="*/ 375202 h 1858150"/>
              <a:gd name="connsiteX56" fmla="*/ 126722 w 1677184"/>
              <a:gd name="connsiteY56" fmla="*/ 371293 h 1858150"/>
              <a:gd name="connsiteX57" fmla="*/ 689561 w 1677184"/>
              <a:gd name="connsiteY57" fmla="*/ 46337 h 1858150"/>
              <a:gd name="connsiteX58" fmla="*/ 724277 w 1677184"/>
              <a:gd name="connsiteY58" fmla="*/ 25057 h 1858150"/>
              <a:gd name="connsiteX59" fmla="*/ 769833 w 1677184"/>
              <a:gd name="connsiteY59" fmla="*/ 8047 h 1858150"/>
              <a:gd name="connsiteX60" fmla="*/ 799717 w 1677184"/>
              <a:gd name="connsiteY60" fmla="*/ 3033 h 1858150"/>
              <a:gd name="connsiteX61" fmla="*/ 807421 w 1677184"/>
              <a:gd name="connsiteY61" fmla="*/ 1289 h 1858150"/>
              <a:gd name="connsiteX62" fmla="*/ 810611 w 1677184"/>
              <a:gd name="connsiteY62" fmla="*/ 1205 h 18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77184" h="1858150">
                <a:moveTo>
                  <a:pt x="817791" y="0"/>
                </a:moveTo>
                <a:lnTo>
                  <a:pt x="837090" y="508"/>
                </a:lnTo>
                <a:lnTo>
                  <a:pt x="856389" y="0"/>
                </a:lnTo>
                <a:lnTo>
                  <a:pt x="863569" y="1205"/>
                </a:lnTo>
                <a:lnTo>
                  <a:pt x="866758" y="1289"/>
                </a:lnTo>
                <a:lnTo>
                  <a:pt x="874462" y="3033"/>
                </a:lnTo>
                <a:lnTo>
                  <a:pt x="904347" y="8047"/>
                </a:lnTo>
                <a:cubicBezTo>
                  <a:pt x="920009" y="12244"/>
                  <a:pt x="935272" y="17935"/>
                  <a:pt x="949903" y="25057"/>
                </a:cubicBezTo>
                <a:lnTo>
                  <a:pt x="984618" y="46337"/>
                </a:lnTo>
                <a:lnTo>
                  <a:pt x="1522093" y="356649"/>
                </a:lnTo>
                <a:lnTo>
                  <a:pt x="1522391" y="356741"/>
                </a:lnTo>
                <a:cubicBezTo>
                  <a:pt x="1613356" y="395216"/>
                  <a:pt x="1677184" y="485289"/>
                  <a:pt x="1677184" y="590269"/>
                </a:cubicBezTo>
                <a:lnTo>
                  <a:pt x="1677184" y="1266122"/>
                </a:lnTo>
                <a:cubicBezTo>
                  <a:pt x="1677184" y="1353606"/>
                  <a:pt x="1632859" y="1430737"/>
                  <a:pt x="1565442" y="1476283"/>
                </a:cubicBezTo>
                <a:lnTo>
                  <a:pt x="1549656" y="1484851"/>
                </a:lnTo>
                <a:lnTo>
                  <a:pt x="1546870" y="1486857"/>
                </a:lnTo>
                <a:lnTo>
                  <a:pt x="984031" y="1811813"/>
                </a:lnTo>
                <a:lnTo>
                  <a:pt x="949314" y="1833093"/>
                </a:lnTo>
                <a:cubicBezTo>
                  <a:pt x="934684" y="1840215"/>
                  <a:pt x="919421" y="1845907"/>
                  <a:pt x="903758" y="1850103"/>
                </a:cubicBezTo>
                <a:lnTo>
                  <a:pt x="873874" y="1855118"/>
                </a:lnTo>
                <a:lnTo>
                  <a:pt x="866170" y="1856862"/>
                </a:lnTo>
                <a:lnTo>
                  <a:pt x="862981" y="1856945"/>
                </a:lnTo>
                <a:lnTo>
                  <a:pt x="855800" y="1858150"/>
                </a:lnTo>
                <a:lnTo>
                  <a:pt x="836501" y="1857642"/>
                </a:lnTo>
                <a:lnTo>
                  <a:pt x="817203" y="1858150"/>
                </a:lnTo>
                <a:lnTo>
                  <a:pt x="810022" y="1856945"/>
                </a:lnTo>
                <a:lnTo>
                  <a:pt x="806833" y="1856862"/>
                </a:lnTo>
                <a:lnTo>
                  <a:pt x="799129" y="1855118"/>
                </a:lnTo>
                <a:lnTo>
                  <a:pt x="769245" y="1850103"/>
                </a:lnTo>
                <a:cubicBezTo>
                  <a:pt x="753582" y="1845907"/>
                  <a:pt x="738319" y="1840215"/>
                  <a:pt x="723688" y="1833093"/>
                </a:cubicBezTo>
                <a:lnTo>
                  <a:pt x="688972" y="1811813"/>
                </a:lnTo>
                <a:lnTo>
                  <a:pt x="126133" y="1486857"/>
                </a:lnTo>
                <a:cubicBezTo>
                  <a:pt x="50370" y="1443116"/>
                  <a:pt x="5735" y="1366164"/>
                  <a:pt x="0" y="1285006"/>
                </a:cubicBezTo>
                <a:lnTo>
                  <a:pt x="513" y="1265517"/>
                </a:lnTo>
                <a:lnTo>
                  <a:pt x="513" y="590268"/>
                </a:lnTo>
                <a:lnTo>
                  <a:pt x="930" y="586130"/>
                </a:lnTo>
                <a:lnTo>
                  <a:pt x="588" y="573144"/>
                </a:lnTo>
                <a:lnTo>
                  <a:pt x="4724" y="548501"/>
                </a:lnTo>
                <a:lnTo>
                  <a:pt x="5661" y="539191"/>
                </a:lnTo>
                <a:lnTo>
                  <a:pt x="7019" y="534818"/>
                </a:lnTo>
                <a:lnTo>
                  <a:pt x="8635" y="525186"/>
                </a:lnTo>
                <a:lnTo>
                  <a:pt x="16781" y="503370"/>
                </a:lnTo>
                <a:lnTo>
                  <a:pt x="20430" y="491616"/>
                </a:lnTo>
                <a:lnTo>
                  <a:pt x="22801" y="487247"/>
                </a:lnTo>
                <a:lnTo>
                  <a:pt x="25645" y="479631"/>
                </a:lnTo>
                <a:lnTo>
                  <a:pt x="36912" y="461250"/>
                </a:lnTo>
                <a:lnTo>
                  <a:pt x="43797" y="448565"/>
                </a:lnTo>
                <a:lnTo>
                  <a:pt x="47261" y="444366"/>
                </a:lnTo>
                <a:lnTo>
                  <a:pt x="51245" y="437868"/>
                </a:lnTo>
                <a:lnTo>
                  <a:pt x="64056" y="424011"/>
                </a:lnTo>
                <a:lnTo>
                  <a:pt x="74745" y="411056"/>
                </a:lnTo>
                <a:lnTo>
                  <a:pt x="80178" y="406574"/>
                </a:lnTo>
                <a:lnTo>
                  <a:pt x="85062" y="401292"/>
                </a:lnTo>
                <a:lnTo>
                  <a:pt x="96992" y="392701"/>
                </a:lnTo>
                <a:lnTo>
                  <a:pt x="112254" y="380108"/>
                </a:lnTo>
                <a:lnTo>
                  <a:pt x="121294" y="375202"/>
                </a:lnTo>
                <a:lnTo>
                  <a:pt x="126722" y="371293"/>
                </a:lnTo>
                <a:lnTo>
                  <a:pt x="689561" y="46337"/>
                </a:lnTo>
                <a:lnTo>
                  <a:pt x="724277" y="25057"/>
                </a:lnTo>
                <a:cubicBezTo>
                  <a:pt x="738908" y="17935"/>
                  <a:pt x="754170" y="12244"/>
                  <a:pt x="769833" y="8047"/>
                </a:cubicBezTo>
                <a:lnTo>
                  <a:pt x="799717" y="3033"/>
                </a:lnTo>
                <a:lnTo>
                  <a:pt x="807421" y="1289"/>
                </a:lnTo>
                <a:lnTo>
                  <a:pt x="810611" y="1205"/>
                </a:lnTo>
                <a:close/>
              </a:path>
            </a:pathLst>
          </a:custGeom>
          <a:blipFill dpi="0" rotWithShape="0">
            <a:blip r:embed="rId4"/>
            <a:srcRect/>
            <a:tile tx="-266700" ty="628650" sx="45000" sy="45000" flip="none" algn="ctr"/>
          </a:blipFill>
          <a:ln>
            <a:noFill/>
          </a:ln>
          <a:effectLst>
            <a:outerShdw blurRad="63500" algn="ctr" rotWithShape="0">
              <a:srgbClr val="3B424C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/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AB3D4074-7640-4604-8A5A-F5D1B0B7D1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13663" y="1818383"/>
            <a:ext cx="1677184" cy="1858150"/>
          </a:xfrm>
          <a:custGeom>
            <a:avLst/>
            <a:gdLst>
              <a:gd name="connsiteX0" fmla="*/ 817791 w 1677184"/>
              <a:gd name="connsiteY0" fmla="*/ 0 h 1858150"/>
              <a:gd name="connsiteX1" fmla="*/ 837090 w 1677184"/>
              <a:gd name="connsiteY1" fmla="*/ 508 h 1858150"/>
              <a:gd name="connsiteX2" fmla="*/ 856389 w 1677184"/>
              <a:gd name="connsiteY2" fmla="*/ 0 h 1858150"/>
              <a:gd name="connsiteX3" fmla="*/ 863569 w 1677184"/>
              <a:gd name="connsiteY3" fmla="*/ 1205 h 1858150"/>
              <a:gd name="connsiteX4" fmla="*/ 866758 w 1677184"/>
              <a:gd name="connsiteY4" fmla="*/ 1289 h 1858150"/>
              <a:gd name="connsiteX5" fmla="*/ 874462 w 1677184"/>
              <a:gd name="connsiteY5" fmla="*/ 3033 h 1858150"/>
              <a:gd name="connsiteX6" fmla="*/ 904347 w 1677184"/>
              <a:gd name="connsiteY6" fmla="*/ 8047 h 1858150"/>
              <a:gd name="connsiteX7" fmla="*/ 949903 w 1677184"/>
              <a:gd name="connsiteY7" fmla="*/ 25057 h 1858150"/>
              <a:gd name="connsiteX8" fmla="*/ 984618 w 1677184"/>
              <a:gd name="connsiteY8" fmla="*/ 46337 h 1858150"/>
              <a:gd name="connsiteX9" fmla="*/ 1522093 w 1677184"/>
              <a:gd name="connsiteY9" fmla="*/ 356649 h 1858150"/>
              <a:gd name="connsiteX10" fmla="*/ 1522391 w 1677184"/>
              <a:gd name="connsiteY10" fmla="*/ 356741 h 1858150"/>
              <a:gd name="connsiteX11" fmla="*/ 1677184 w 1677184"/>
              <a:gd name="connsiteY11" fmla="*/ 590269 h 1858150"/>
              <a:gd name="connsiteX12" fmla="*/ 1677184 w 1677184"/>
              <a:gd name="connsiteY12" fmla="*/ 1266122 h 1858150"/>
              <a:gd name="connsiteX13" fmla="*/ 1565442 w 1677184"/>
              <a:gd name="connsiteY13" fmla="*/ 1476283 h 1858150"/>
              <a:gd name="connsiteX14" fmla="*/ 1549656 w 1677184"/>
              <a:gd name="connsiteY14" fmla="*/ 1484851 h 1858150"/>
              <a:gd name="connsiteX15" fmla="*/ 1546870 w 1677184"/>
              <a:gd name="connsiteY15" fmla="*/ 1486857 h 1858150"/>
              <a:gd name="connsiteX16" fmla="*/ 984031 w 1677184"/>
              <a:gd name="connsiteY16" fmla="*/ 1811813 h 1858150"/>
              <a:gd name="connsiteX17" fmla="*/ 949314 w 1677184"/>
              <a:gd name="connsiteY17" fmla="*/ 1833093 h 1858150"/>
              <a:gd name="connsiteX18" fmla="*/ 903758 w 1677184"/>
              <a:gd name="connsiteY18" fmla="*/ 1850103 h 1858150"/>
              <a:gd name="connsiteX19" fmla="*/ 873874 w 1677184"/>
              <a:gd name="connsiteY19" fmla="*/ 1855118 h 1858150"/>
              <a:gd name="connsiteX20" fmla="*/ 866170 w 1677184"/>
              <a:gd name="connsiteY20" fmla="*/ 1856862 h 1858150"/>
              <a:gd name="connsiteX21" fmla="*/ 862981 w 1677184"/>
              <a:gd name="connsiteY21" fmla="*/ 1856945 h 1858150"/>
              <a:gd name="connsiteX22" fmla="*/ 855800 w 1677184"/>
              <a:gd name="connsiteY22" fmla="*/ 1858150 h 1858150"/>
              <a:gd name="connsiteX23" fmla="*/ 836501 w 1677184"/>
              <a:gd name="connsiteY23" fmla="*/ 1857642 h 1858150"/>
              <a:gd name="connsiteX24" fmla="*/ 817203 w 1677184"/>
              <a:gd name="connsiteY24" fmla="*/ 1858150 h 1858150"/>
              <a:gd name="connsiteX25" fmla="*/ 810022 w 1677184"/>
              <a:gd name="connsiteY25" fmla="*/ 1856945 h 1858150"/>
              <a:gd name="connsiteX26" fmla="*/ 806833 w 1677184"/>
              <a:gd name="connsiteY26" fmla="*/ 1856862 h 1858150"/>
              <a:gd name="connsiteX27" fmla="*/ 799129 w 1677184"/>
              <a:gd name="connsiteY27" fmla="*/ 1855118 h 1858150"/>
              <a:gd name="connsiteX28" fmla="*/ 769245 w 1677184"/>
              <a:gd name="connsiteY28" fmla="*/ 1850103 h 1858150"/>
              <a:gd name="connsiteX29" fmla="*/ 723688 w 1677184"/>
              <a:gd name="connsiteY29" fmla="*/ 1833093 h 1858150"/>
              <a:gd name="connsiteX30" fmla="*/ 688972 w 1677184"/>
              <a:gd name="connsiteY30" fmla="*/ 1811813 h 1858150"/>
              <a:gd name="connsiteX31" fmla="*/ 126133 w 1677184"/>
              <a:gd name="connsiteY31" fmla="*/ 1486857 h 1858150"/>
              <a:gd name="connsiteX32" fmla="*/ 0 w 1677184"/>
              <a:gd name="connsiteY32" fmla="*/ 1285006 h 1858150"/>
              <a:gd name="connsiteX33" fmla="*/ 513 w 1677184"/>
              <a:gd name="connsiteY33" fmla="*/ 1265517 h 1858150"/>
              <a:gd name="connsiteX34" fmla="*/ 513 w 1677184"/>
              <a:gd name="connsiteY34" fmla="*/ 590268 h 1858150"/>
              <a:gd name="connsiteX35" fmla="*/ 930 w 1677184"/>
              <a:gd name="connsiteY35" fmla="*/ 586130 h 1858150"/>
              <a:gd name="connsiteX36" fmla="*/ 588 w 1677184"/>
              <a:gd name="connsiteY36" fmla="*/ 573144 h 1858150"/>
              <a:gd name="connsiteX37" fmla="*/ 4724 w 1677184"/>
              <a:gd name="connsiteY37" fmla="*/ 548501 h 1858150"/>
              <a:gd name="connsiteX38" fmla="*/ 5661 w 1677184"/>
              <a:gd name="connsiteY38" fmla="*/ 539191 h 1858150"/>
              <a:gd name="connsiteX39" fmla="*/ 7019 w 1677184"/>
              <a:gd name="connsiteY39" fmla="*/ 534818 h 1858150"/>
              <a:gd name="connsiteX40" fmla="*/ 8635 w 1677184"/>
              <a:gd name="connsiteY40" fmla="*/ 525186 h 1858150"/>
              <a:gd name="connsiteX41" fmla="*/ 16781 w 1677184"/>
              <a:gd name="connsiteY41" fmla="*/ 503370 h 1858150"/>
              <a:gd name="connsiteX42" fmla="*/ 20430 w 1677184"/>
              <a:gd name="connsiteY42" fmla="*/ 491616 h 1858150"/>
              <a:gd name="connsiteX43" fmla="*/ 22801 w 1677184"/>
              <a:gd name="connsiteY43" fmla="*/ 487247 h 1858150"/>
              <a:gd name="connsiteX44" fmla="*/ 25645 w 1677184"/>
              <a:gd name="connsiteY44" fmla="*/ 479631 h 1858150"/>
              <a:gd name="connsiteX45" fmla="*/ 36912 w 1677184"/>
              <a:gd name="connsiteY45" fmla="*/ 461250 h 1858150"/>
              <a:gd name="connsiteX46" fmla="*/ 43797 w 1677184"/>
              <a:gd name="connsiteY46" fmla="*/ 448565 h 1858150"/>
              <a:gd name="connsiteX47" fmla="*/ 47261 w 1677184"/>
              <a:gd name="connsiteY47" fmla="*/ 444366 h 1858150"/>
              <a:gd name="connsiteX48" fmla="*/ 51245 w 1677184"/>
              <a:gd name="connsiteY48" fmla="*/ 437868 h 1858150"/>
              <a:gd name="connsiteX49" fmla="*/ 64056 w 1677184"/>
              <a:gd name="connsiteY49" fmla="*/ 424011 h 1858150"/>
              <a:gd name="connsiteX50" fmla="*/ 74745 w 1677184"/>
              <a:gd name="connsiteY50" fmla="*/ 411056 h 1858150"/>
              <a:gd name="connsiteX51" fmla="*/ 80178 w 1677184"/>
              <a:gd name="connsiteY51" fmla="*/ 406574 h 1858150"/>
              <a:gd name="connsiteX52" fmla="*/ 85062 w 1677184"/>
              <a:gd name="connsiteY52" fmla="*/ 401292 h 1858150"/>
              <a:gd name="connsiteX53" fmla="*/ 96992 w 1677184"/>
              <a:gd name="connsiteY53" fmla="*/ 392701 h 1858150"/>
              <a:gd name="connsiteX54" fmla="*/ 112254 w 1677184"/>
              <a:gd name="connsiteY54" fmla="*/ 380108 h 1858150"/>
              <a:gd name="connsiteX55" fmla="*/ 121294 w 1677184"/>
              <a:gd name="connsiteY55" fmla="*/ 375202 h 1858150"/>
              <a:gd name="connsiteX56" fmla="*/ 126722 w 1677184"/>
              <a:gd name="connsiteY56" fmla="*/ 371293 h 1858150"/>
              <a:gd name="connsiteX57" fmla="*/ 689561 w 1677184"/>
              <a:gd name="connsiteY57" fmla="*/ 46337 h 1858150"/>
              <a:gd name="connsiteX58" fmla="*/ 724277 w 1677184"/>
              <a:gd name="connsiteY58" fmla="*/ 25057 h 1858150"/>
              <a:gd name="connsiteX59" fmla="*/ 769833 w 1677184"/>
              <a:gd name="connsiteY59" fmla="*/ 8047 h 1858150"/>
              <a:gd name="connsiteX60" fmla="*/ 799717 w 1677184"/>
              <a:gd name="connsiteY60" fmla="*/ 3033 h 1858150"/>
              <a:gd name="connsiteX61" fmla="*/ 807421 w 1677184"/>
              <a:gd name="connsiteY61" fmla="*/ 1289 h 1858150"/>
              <a:gd name="connsiteX62" fmla="*/ 810611 w 1677184"/>
              <a:gd name="connsiteY62" fmla="*/ 1205 h 18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77184" h="1858150">
                <a:moveTo>
                  <a:pt x="817791" y="0"/>
                </a:moveTo>
                <a:lnTo>
                  <a:pt x="837090" y="508"/>
                </a:lnTo>
                <a:lnTo>
                  <a:pt x="856389" y="0"/>
                </a:lnTo>
                <a:lnTo>
                  <a:pt x="863569" y="1205"/>
                </a:lnTo>
                <a:lnTo>
                  <a:pt x="866758" y="1289"/>
                </a:lnTo>
                <a:lnTo>
                  <a:pt x="874462" y="3033"/>
                </a:lnTo>
                <a:lnTo>
                  <a:pt x="904347" y="8047"/>
                </a:lnTo>
                <a:cubicBezTo>
                  <a:pt x="920009" y="12244"/>
                  <a:pt x="935272" y="17935"/>
                  <a:pt x="949903" y="25057"/>
                </a:cubicBezTo>
                <a:lnTo>
                  <a:pt x="984618" y="46337"/>
                </a:lnTo>
                <a:lnTo>
                  <a:pt x="1522093" y="356649"/>
                </a:lnTo>
                <a:lnTo>
                  <a:pt x="1522391" y="356741"/>
                </a:lnTo>
                <a:cubicBezTo>
                  <a:pt x="1613356" y="395216"/>
                  <a:pt x="1677184" y="485289"/>
                  <a:pt x="1677184" y="590269"/>
                </a:cubicBezTo>
                <a:lnTo>
                  <a:pt x="1677184" y="1266122"/>
                </a:lnTo>
                <a:cubicBezTo>
                  <a:pt x="1677184" y="1353606"/>
                  <a:pt x="1632859" y="1430737"/>
                  <a:pt x="1565442" y="1476283"/>
                </a:cubicBezTo>
                <a:lnTo>
                  <a:pt x="1549656" y="1484851"/>
                </a:lnTo>
                <a:lnTo>
                  <a:pt x="1546870" y="1486857"/>
                </a:lnTo>
                <a:lnTo>
                  <a:pt x="984031" y="1811813"/>
                </a:lnTo>
                <a:lnTo>
                  <a:pt x="949314" y="1833093"/>
                </a:lnTo>
                <a:cubicBezTo>
                  <a:pt x="934684" y="1840215"/>
                  <a:pt x="919421" y="1845907"/>
                  <a:pt x="903758" y="1850103"/>
                </a:cubicBezTo>
                <a:lnTo>
                  <a:pt x="873874" y="1855118"/>
                </a:lnTo>
                <a:lnTo>
                  <a:pt x="866170" y="1856862"/>
                </a:lnTo>
                <a:lnTo>
                  <a:pt x="862981" y="1856945"/>
                </a:lnTo>
                <a:lnTo>
                  <a:pt x="855800" y="1858150"/>
                </a:lnTo>
                <a:lnTo>
                  <a:pt x="836501" y="1857642"/>
                </a:lnTo>
                <a:lnTo>
                  <a:pt x="817203" y="1858150"/>
                </a:lnTo>
                <a:lnTo>
                  <a:pt x="810022" y="1856945"/>
                </a:lnTo>
                <a:lnTo>
                  <a:pt x="806833" y="1856862"/>
                </a:lnTo>
                <a:lnTo>
                  <a:pt x="799129" y="1855118"/>
                </a:lnTo>
                <a:lnTo>
                  <a:pt x="769245" y="1850103"/>
                </a:lnTo>
                <a:cubicBezTo>
                  <a:pt x="753582" y="1845907"/>
                  <a:pt x="738319" y="1840215"/>
                  <a:pt x="723688" y="1833093"/>
                </a:cubicBezTo>
                <a:lnTo>
                  <a:pt x="688972" y="1811813"/>
                </a:lnTo>
                <a:lnTo>
                  <a:pt x="126133" y="1486857"/>
                </a:lnTo>
                <a:cubicBezTo>
                  <a:pt x="50370" y="1443116"/>
                  <a:pt x="5735" y="1366164"/>
                  <a:pt x="0" y="1285006"/>
                </a:cubicBezTo>
                <a:lnTo>
                  <a:pt x="513" y="1265517"/>
                </a:lnTo>
                <a:lnTo>
                  <a:pt x="513" y="590268"/>
                </a:lnTo>
                <a:lnTo>
                  <a:pt x="930" y="586130"/>
                </a:lnTo>
                <a:lnTo>
                  <a:pt x="588" y="573144"/>
                </a:lnTo>
                <a:lnTo>
                  <a:pt x="4724" y="548501"/>
                </a:lnTo>
                <a:lnTo>
                  <a:pt x="5661" y="539191"/>
                </a:lnTo>
                <a:lnTo>
                  <a:pt x="7019" y="534818"/>
                </a:lnTo>
                <a:lnTo>
                  <a:pt x="8635" y="525186"/>
                </a:lnTo>
                <a:lnTo>
                  <a:pt x="16781" y="503370"/>
                </a:lnTo>
                <a:lnTo>
                  <a:pt x="20430" y="491616"/>
                </a:lnTo>
                <a:lnTo>
                  <a:pt x="22801" y="487247"/>
                </a:lnTo>
                <a:lnTo>
                  <a:pt x="25645" y="479631"/>
                </a:lnTo>
                <a:lnTo>
                  <a:pt x="36912" y="461250"/>
                </a:lnTo>
                <a:lnTo>
                  <a:pt x="43797" y="448565"/>
                </a:lnTo>
                <a:lnTo>
                  <a:pt x="47261" y="444366"/>
                </a:lnTo>
                <a:lnTo>
                  <a:pt x="51245" y="437868"/>
                </a:lnTo>
                <a:lnTo>
                  <a:pt x="64056" y="424011"/>
                </a:lnTo>
                <a:lnTo>
                  <a:pt x="74745" y="411056"/>
                </a:lnTo>
                <a:lnTo>
                  <a:pt x="80178" y="406574"/>
                </a:lnTo>
                <a:lnTo>
                  <a:pt x="85062" y="401292"/>
                </a:lnTo>
                <a:lnTo>
                  <a:pt x="96992" y="392701"/>
                </a:lnTo>
                <a:lnTo>
                  <a:pt x="112254" y="380108"/>
                </a:lnTo>
                <a:lnTo>
                  <a:pt x="121294" y="375202"/>
                </a:lnTo>
                <a:lnTo>
                  <a:pt x="126722" y="371293"/>
                </a:lnTo>
                <a:lnTo>
                  <a:pt x="689561" y="46337"/>
                </a:lnTo>
                <a:lnTo>
                  <a:pt x="724277" y="25057"/>
                </a:lnTo>
                <a:cubicBezTo>
                  <a:pt x="738908" y="17935"/>
                  <a:pt x="754170" y="12244"/>
                  <a:pt x="769833" y="8047"/>
                </a:cubicBezTo>
                <a:lnTo>
                  <a:pt x="799717" y="3033"/>
                </a:lnTo>
                <a:lnTo>
                  <a:pt x="807421" y="1289"/>
                </a:lnTo>
                <a:lnTo>
                  <a:pt x="810611" y="1205"/>
                </a:lnTo>
                <a:close/>
              </a:path>
            </a:pathLst>
          </a:custGeom>
          <a:blipFill dpi="0" rotWithShape="0">
            <a:blip r:embed="rId5"/>
            <a:srcRect/>
            <a:tile tx="-165100" ty="0" sx="100000" sy="100000" flip="none" algn="t"/>
          </a:blipFill>
          <a:ln>
            <a:noFill/>
          </a:ln>
          <a:effectLst>
            <a:outerShdw blurRad="63500" algn="ctr" rotWithShape="0">
              <a:srgbClr val="3B424C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/>
            </a:lvl1pPr>
          </a:lstStyle>
          <a:p>
            <a:pPr marL="0" lvl="0" algn="ctr" defTabSz="457200"/>
            <a:endParaRPr lang="zh-CN" altLang="en-US" dirty="0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07C7A0B9-9687-4F7B-BE19-93E4F90AB1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71836" y="1818383"/>
            <a:ext cx="1677184" cy="1858150"/>
          </a:xfrm>
          <a:custGeom>
            <a:avLst/>
            <a:gdLst>
              <a:gd name="connsiteX0" fmla="*/ 817791 w 1677184"/>
              <a:gd name="connsiteY0" fmla="*/ 0 h 1858150"/>
              <a:gd name="connsiteX1" fmla="*/ 837090 w 1677184"/>
              <a:gd name="connsiteY1" fmla="*/ 508 h 1858150"/>
              <a:gd name="connsiteX2" fmla="*/ 856389 w 1677184"/>
              <a:gd name="connsiteY2" fmla="*/ 0 h 1858150"/>
              <a:gd name="connsiteX3" fmla="*/ 863569 w 1677184"/>
              <a:gd name="connsiteY3" fmla="*/ 1205 h 1858150"/>
              <a:gd name="connsiteX4" fmla="*/ 866758 w 1677184"/>
              <a:gd name="connsiteY4" fmla="*/ 1289 h 1858150"/>
              <a:gd name="connsiteX5" fmla="*/ 874462 w 1677184"/>
              <a:gd name="connsiteY5" fmla="*/ 3033 h 1858150"/>
              <a:gd name="connsiteX6" fmla="*/ 904347 w 1677184"/>
              <a:gd name="connsiteY6" fmla="*/ 8047 h 1858150"/>
              <a:gd name="connsiteX7" fmla="*/ 949903 w 1677184"/>
              <a:gd name="connsiteY7" fmla="*/ 25057 h 1858150"/>
              <a:gd name="connsiteX8" fmla="*/ 984618 w 1677184"/>
              <a:gd name="connsiteY8" fmla="*/ 46337 h 1858150"/>
              <a:gd name="connsiteX9" fmla="*/ 1522093 w 1677184"/>
              <a:gd name="connsiteY9" fmla="*/ 356649 h 1858150"/>
              <a:gd name="connsiteX10" fmla="*/ 1522391 w 1677184"/>
              <a:gd name="connsiteY10" fmla="*/ 356741 h 1858150"/>
              <a:gd name="connsiteX11" fmla="*/ 1677184 w 1677184"/>
              <a:gd name="connsiteY11" fmla="*/ 590269 h 1858150"/>
              <a:gd name="connsiteX12" fmla="*/ 1677184 w 1677184"/>
              <a:gd name="connsiteY12" fmla="*/ 1266122 h 1858150"/>
              <a:gd name="connsiteX13" fmla="*/ 1565442 w 1677184"/>
              <a:gd name="connsiteY13" fmla="*/ 1476283 h 1858150"/>
              <a:gd name="connsiteX14" fmla="*/ 1549656 w 1677184"/>
              <a:gd name="connsiteY14" fmla="*/ 1484851 h 1858150"/>
              <a:gd name="connsiteX15" fmla="*/ 1546870 w 1677184"/>
              <a:gd name="connsiteY15" fmla="*/ 1486857 h 1858150"/>
              <a:gd name="connsiteX16" fmla="*/ 984031 w 1677184"/>
              <a:gd name="connsiteY16" fmla="*/ 1811813 h 1858150"/>
              <a:gd name="connsiteX17" fmla="*/ 949314 w 1677184"/>
              <a:gd name="connsiteY17" fmla="*/ 1833093 h 1858150"/>
              <a:gd name="connsiteX18" fmla="*/ 903758 w 1677184"/>
              <a:gd name="connsiteY18" fmla="*/ 1850103 h 1858150"/>
              <a:gd name="connsiteX19" fmla="*/ 873874 w 1677184"/>
              <a:gd name="connsiteY19" fmla="*/ 1855118 h 1858150"/>
              <a:gd name="connsiteX20" fmla="*/ 866170 w 1677184"/>
              <a:gd name="connsiteY20" fmla="*/ 1856862 h 1858150"/>
              <a:gd name="connsiteX21" fmla="*/ 862981 w 1677184"/>
              <a:gd name="connsiteY21" fmla="*/ 1856945 h 1858150"/>
              <a:gd name="connsiteX22" fmla="*/ 855800 w 1677184"/>
              <a:gd name="connsiteY22" fmla="*/ 1858150 h 1858150"/>
              <a:gd name="connsiteX23" fmla="*/ 836501 w 1677184"/>
              <a:gd name="connsiteY23" fmla="*/ 1857642 h 1858150"/>
              <a:gd name="connsiteX24" fmla="*/ 817203 w 1677184"/>
              <a:gd name="connsiteY24" fmla="*/ 1858150 h 1858150"/>
              <a:gd name="connsiteX25" fmla="*/ 810022 w 1677184"/>
              <a:gd name="connsiteY25" fmla="*/ 1856945 h 1858150"/>
              <a:gd name="connsiteX26" fmla="*/ 806833 w 1677184"/>
              <a:gd name="connsiteY26" fmla="*/ 1856862 h 1858150"/>
              <a:gd name="connsiteX27" fmla="*/ 799129 w 1677184"/>
              <a:gd name="connsiteY27" fmla="*/ 1855118 h 1858150"/>
              <a:gd name="connsiteX28" fmla="*/ 769245 w 1677184"/>
              <a:gd name="connsiteY28" fmla="*/ 1850103 h 1858150"/>
              <a:gd name="connsiteX29" fmla="*/ 723688 w 1677184"/>
              <a:gd name="connsiteY29" fmla="*/ 1833093 h 1858150"/>
              <a:gd name="connsiteX30" fmla="*/ 688972 w 1677184"/>
              <a:gd name="connsiteY30" fmla="*/ 1811813 h 1858150"/>
              <a:gd name="connsiteX31" fmla="*/ 126133 w 1677184"/>
              <a:gd name="connsiteY31" fmla="*/ 1486857 h 1858150"/>
              <a:gd name="connsiteX32" fmla="*/ 0 w 1677184"/>
              <a:gd name="connsiteY32" fmla="*/ 1285006 h 1858150"/>
              <a:gd name="connsiteX33" fmla="*/ 513 w 1677184"/>
              <a:gd name="connsiteY33" fmla="*/ 1265517 h 1858150"/>
              <a:gd name="connsiteX34" fmla="*/ 513 w 1677184"/>
              <a:gd name="connsiteY34" fmla="*/ 590268 h 1858150"/>
              <a:gd name="connsiteX35" fmla="*/ 930 w 1677184"/>
              <a:gd name="connsiteY35" fmla="*/ 586130 h 1858150"/>
              <a:gd name="connsiteX36" fmla="*/ 588 w 1677184"/>
              <a:gd name="connsiteY36" fmla="*/ 573144 h 1858150"/>
              <a:gd name="connsiteX37" fmla="*/ 4724 w 1677184"/>
              <a:gd name="connsiteY37" fmla="*/ 548501 h 1858150"/>
              <a:gd name="connsiteX38" fmla="*/ 5661 w 1677184"/>
              <a:gd name="connsiteY38" fmla="*/ 539191 h 1858150"/>
              <a:gd name="connsiteX39" fmla="*/ 7019 w 1677184"/>
              <a:gd name="connsiteY39" fmla="*/ 534818 h 1858150"/>
              <a:gd name="connsiteX40" fmla="*/ 8635 w 1677184"/>
              <a:gd name="connsiteY40" fmla="*/ 525186 h 1858150"/>
              <a:gd name="connsiteX41" fmla="*/ 16781 w 1677184"/>
              <a:gd name="connsiteY41" fmla="*/ 503370 h 1858150"/>
              <a:gd name="connsiteX42" fmla="*/ 20430 w 1677184"/>
              <a:gd name="connsiteY42" fmla="*/ 491616 h 1858150"/>
              <a:gd name="connsiteX43" fmla="*/ 22801 w 1677184"/>
              <a:gd name="connsiteY43" fmla="*/ 487247 h 1858150"/>
              <a:gd name="connsiteX44" fmla="*/ 25645 w 1677184"/>
              <a:gd name="connsiteY44" fmla="*/ 479631 h 1858150"/>
              <a:gd name="connsiteX45" fmla="*/ 36912 w 1677184"/>
              <a:gd name="connsiteY45" fmla="*/ 461250 h 1858150"/>
              <a:gd name="connsiteX46" fmla="*/ 43797 w 1677184"/>
              <a:gd name="connsiteY46" fmla="*/ 448565 h 1858150"/>
              <a:gd name="connsiteX47" fmla="*/ 47261 w 1677184"/>
              <a:gd name="connsiteY47" fmla="*/ 444366 h 1858150"/>
              <a:gd name="connsiteX48" fmla="*/ 51245 w 1677184"/>
              <a:gd name="connsiteY48" fmla="*/ 437868 h 1858150"/>
              <a:gd name="connsiteX49" fmla="*/ 64056 w 1677184"/>
              <a:gd name="connsiteY49" fmla="*/ 424011 h 1858150"/>
              <a:gd name="connsiteX50" fmla="*/ 74745 w 1677184"/>
              <a:gd name="connsiteY50" fmla="*/ 411056 h 1858150"/>
              <a:gd name="connsiteX51" fmla="*/ 80178 w 1677184"/>
              <a:gd name="connsiteY51" fmla="*/ 406574 h 1858150"/>
              <a:gd name="connsiteX52" fmla="*/ 85062 w 1677184"/>
              <a:gd name="connsiteY52" fmla="*/ 401292 h 1858150"/>
              <a:gd name="connsiteX53" fmla="*/ 96992 w 1677184"/>
              <a:gd name="connsiteY53" fmla="*/ 392701 h 1858150"/>
              <a:gd name="connsiteX54" fmla="*/ 112254 w 1677184"/>
              <a:gd name="connsiteY54" fmla="*/ 380108 h 1858150"/>
              <a:gd name="connsiteX55" fmla="*/ 121294 w 1677184"/>
              <a:gd name="connsiteY55" fmla="*/ 375202 h 1858150"/>
              <a:gd name="connsiteX56" fmla="*/ 126722 w 1677184"/>
              <a:gd name="connsiteY56" fmla="*/ 371293 h 1858150"/>
              <a:gd name="connsiteX57" fmla="*/ 689561 w 1677184"/>
              <a:gd name="connsiteY57" fmla="*/ 46337 h 1858150"/>
              <a:gd name="connsiteX58" fmla="*/ 724277 w 1677184"/>
              <a:gd name="connsiteY58" fmla="*/ 25057 h 1858150"/>
              <a:gd name="connsiteX59" fmla="*/ 769833 w 1677184"/>
              <a:gd name="connsiteY59" fmla="*/ 8047 h 1858150"/>
              <a:gd name="connsiteX60" fmla="*/ 799717 w 1677184"/>
              <a:gd name="connsiteY60" fmla="*/ 3033 h 1858150"/>
              <a:gd name="connsiteX61" fmla="*/ 807421 w 1677184"/>
              <a:gd name="connsiteY61" fmla="*/ 1289 h 1858150"/>
              <a:gd name="connsiteX62" fmla="*/ 810611 w 1677184"/>
              <a:gd name="connsiteY62" fmla="*/ 1205 h 185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677184" h="1858150">
                <a:moveTo>
                  <a:pt x="817791" y="0"/>
                </a:moveTo>
                <a:lnTo>
                  <a:pt x="837090" y="508"/>
                </a:lnTo>
                <a:lnTo>
                  <a:pt x="856389" y="0"/>
                </a:lnTo>
                <a:lnTo>
                  <a:pt x="863569" y="1205"/>
                </a:lnTo>
                <a:lnTo>
                  <a:pt x="866758" y="1289"/>
                </a:lnTo>
                <a:lnTo>
                  <a:pt x="874462" y="3033"/>
                </a:lnTo>
                <a:lnTo>
                  <a:pt x="904347" y="8047"/>
                </a:lnTo>
                <a:cubicBezTo>
                  <a:pt x="920009" y="12244"/>
                  <a:pt x="935272" y="17935"/>
                  <a:pt x="949903" y="25057"/>
                </a:cubicBezTo>
                <a:lnTo>
                  <a:pt x="984618" y="46337"/>
                </a:lnTo>
                <a:lnTo>
                  <a:pt x="1522093" y="356649"/>
                </a:lnTo>
                <a:lnTo>
                  <a:pt x="1522391" y="356741"/>
                </a:lnTo>
                <a:cubicBezTo>
                  <a:pt x="1613356" y="395216"/>
                  <a:pt x="1677184" y="485289"/>
                  <a:pt x="1677184" y="590269"/>
                </a:cubicBezTo>
                <a:lnTo>
                  <a:pt x="1677184" y="1266122"/>
                </a:lnTo>
                <a:cubicBezTo>
                  <a:pt x="1677184" y="1353606"/>
                  <a:pt x="1632859" y="1430737"/>
                  <a:pt x="1565442" y="1476283"/>
                </a:cubicBezTo>
                <a:lnTo>
                  <a:pt x="1549656" y="1484851"/>
                </a:lnTo>
                <a:lnTo>
                  <a:pt x="1546870" y="1486857"/>
                </a:lnTo>
                <a:lnTo>
                  <a:pt x="984031" y="1811813"/>
                </a:lnTo>
                <a:lnTo>
                  <a:pt x="949314" y="1833093"/>
                </a:lnTo>
                <a:cubicBezTo>
                  <a:pt x="934684" y="1840215"/>
                  <a:pt x="919421" y="1845907"/>
                  <a:pt x="903758" y="1850103"/>
                </a:cubicBezTo>
                <a:lnTo>
                  <a:pt x="873874" y="1855118"/>
                </a:lnTo>
                <a:lnTo>
                  <a:pt x="866170" y="1856862"/>
                </a:lnTo>
                <a:lnTo>
                  <a:pt x="862981" y="1856945"/>
                </a:lnTo>
                <a:lnTo>
                  <a:pt x="855800" y="1858150"/>
                </a:lnTo>
                <a:lnTo>
                  <a:pt x="836501" y="1857642"/>
                </a:lnTo>
                <a:lnTo>
                  <a:pt x="817203" y="1858150"/>
                </a:lnTo>
                <a:lnTo>
                  <a:pt x="810022" y="1856945"/>
                </a:lnTo>
                <a:lnTo>
                  <a:pt x="806833" y="1856862"/>
                </a:lnTo>
                <a:lnTo>
                  <a:pt x="799129" y="1855118"/>
                </a:lnTo>
                <a:lnTo>
                  <a:pt x="769245" y="1850103"/>
                </a:lnTo>
                <a:cubicBezTo>
                  <a:pt x="753582" y="1845907"/>
                  <a:pt x="738319" y="1840215"/>
                  <a:pt x="723688" y="1833093"/>
                </a:cubicBezTo>
                <a:lnTo>
                  <a:pt x="688972" y="1811813"/>
                </a:lnTo>
                <a:lnTo>
                  <a:pt x="126133" y="1486857"/>
                </a:lnTo>
                <a:cubicBezTo>
                  <a:pt x="50370" y="1443116"/>
                  <a:pt x="5735" y="1366164"/>
                  <a:pt x="0" y="1285006"/>
                </a:cubicBezTo>
                <a:lnTo>
                  <a:pt x="513" y="1265517"/>
                </a:lnTo>
                <a:lnTo>
                  <a:pt x="513" y="590268"/>
                </a:lnTo>
                <a:lnTo>
                  <a:pt x="930" y="586130"/>
                </a:lnTo>
                <a:lnTo>
                  <a:pt x="588" y="573144"/>
                </a:lnTo>
                <a:lnTo>
                  <a:pt x="4724" y="548501"/>
                </a:lnTo>
                <a:lnTo>
                  <a:pt x="5661" y="539191"/>
                </a:lnTo>
                <a:lnTo>
                  <a:pt x="7019" y="534818"/>
                </a:lnTo>
                <a:lnTo>
                  <a:pt x="8635" y="525186"/>
                </a:lnTo>
                <a:lnTo>
                  <a:pt x="16781" y="503370"/>
                </a:lnTo>
                <a:lnTo>
                  <a:pt x="20430" y="491616"/>
                </a:lnTo>
                <a:lnTo>
                  <a:pt x="22801" y="487247"/>
                </a:lnTo>
                <a:lnTo>
                  <a:pt x="25645" y="479631"/>
                </a:lnTo>
                <a:lnTo>
                  <a:pt x="36912" y="461250"/>
                </a:lnTo>
                <a:lnTo>
                  <a:pt x="43797" y="448565"/>
                </a:lnTo>
                <a:lnTo>
                  <a:pt x="47261" y="444366"/>
                </a:lnTo>
                <a:lnTo>
                  <a:pt x="51245" y="437868"/>
                </a:lnTo>
                <a:lnTo>
                  <a:pt x="64056" y="424011"/>
                </a:lnTo>
                <a:lnTo>
                  <a:pt x="74745" y="411056"/>
                </a:lnTo>
                <a:lnTo>
                  <a:pt x="80178" y="406574"/>
                </a:lnTo>
                <a:lnTo>
                  <a:pt x="85062" y="401292"/>
                </a:lnTo>
                <a:lnTo>
                  <a:pt x="96992" y="392701"/>
                </a:lnTo>
                <a:lnTo>
                  <a:pt x="112254" y="380108"/>
                </a:lnTo>
                <a:lnTo>
                  <a:pt x="121294" y="375202"/>
                </a:lnTo>
                <a:lnTo>
                  <a:pt x="126722" y="371293"/>
                </a:lnTo>
                <a:lnTo>
                  <a:pt x="689561" y="46337"/>
                </a:lnTo>
                <a:lnTo>
                  <a:pt x="724277" y="25057"/>
                </a:lnTo>
                <a:cubicBezTo>
                  <a:pt x="738908" y="17935"/>
                  <a:pt x="754170" y="12244"/>
                  <a:pt x="769833" y="8047"/>
                </a:cubicBezTo>
                <a:lnTo>
                  <a:pt x="799717" y="3033"/>
                </a:lnTo>
                <a:lnTo>
                  <a:pt x="807421" y="1289"/>
                </a:lnTo>
                <a:lnTo>
                  <a:pt x="810611" y="1205"/>
                </a:lnTo>
                <a:close/>
              </a:path>
            </a:pathLst>
          </a:custGeom>
          <a:blipFill dpi="0" rotWithShape="0">
            <a:blip r:embed="rId6"/>
            <a:srcRect/>
            <a:tile tx="-457200" ty="0" sx="60000" sy="60000" flip="none" algn="t"/>
          </a:blipFill>
          <a:ln>
            <a:noFill/>
          </a:ln>
          <a:effectLst>
            <a:outerShdw blurRad="63500" algn="ctr" rotWithShape="0">
              <a:srgbClr val="3B424C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/>
            </a:lvl1pPr>
          </a:lstStyle>
          <a:p>
            <a:pPr marL="0" lvl="0" algn="ctr" defTabSz="457200"/>
            <a:endParaRPr lang="zh-CN" altLang="en-US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DFA4748-D8D8-4FDF-A1B9-03887B4B849B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EB2CEC15-31F0-419D-908D-5E593EB1B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2C7D30A4-D920-4870-90E4-F2685508B25A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占位符 11">
            <a:extLst>
              <a:ext uri="{FF2B5EF4-FFF2-40B4-BE49-F238E27FC236}">
                <a16:creationId xmlns:a16="http://schemas.microsoft.com/office/drawing/2014/main" id="{26A821B8-43D8-4F01-A84C-0E87B88775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3E3ED10-EA9A-4987-9466-789BAD004328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8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086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混排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0879ECE-4239-45E3-92FE-F12EC324968A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328698FE-F3D8-4F26-A4E8-A6894AE9FB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9A9E042-C206-49EB-A86D-E8F965ABFC79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占位符 11">
            <a:extLst>
              <a:ext uri="{FF2B5EF4-FFF2-40B4-BE49-F238E27FC236}">
                <a16:creationId xmlns:a16="http://schemas.microsoft.com/office/drawing/2014/main" id="{591398A2-043F-4E57-BF81-9A4CAB5144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CB96BF2-F4EC-4EBD-945A-3535BA6C3D13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87F2B724-A42C-4EA8-A323-1EAB0731907D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479425" y="2138459"/>
            <a:ext cx="5616575" cy="3737224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926B8E1A-BBC8-4E5B-AC40-8B0BB8AEFB7B}"/>
              </a:ext>
            </a:extLst>
          </p:cNvPr>
          <p:cNvSpPr/>
          <p:nvPr userDrawn="1"/>
        </p:nvSpPr>
        <p:spPr>
          <a:xfrm>
            <a:off x="5528777" y="1521249"/>
            <a:ext cx="6183798" cy="5743150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B7A3F2-D38E-40E6-82A7-F4D36C200B09}"/>
              </a:ext>
            </a:extLst>
          </p:cNvPr>
          <p:cNvGrpSpPr/>
          <p:nvPr userDrawn="1"/>
        </p:nvGrpSpPr>
        <p:grpSpPr>
          <a:xfrm>
            <a:off x="6257925" y="1211288"/>
            <a:ext cx="639019" cy="1230901"/>
            <a:chOff x="10687049" y="804889"/>
            <a:chExt cx="639019" cy="1230901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D9F00A69-D1D0-4CBC-87FD-DE0E318B9595}"/>
                </a:ext>
              </a:extLst>
            </p:cNvPr>
            <p:cNvSpPr/>
            <p:nvPr/>
          </p:nvSpPr>
          <p:spPr>
            <a:xfrm>
              <a:off x="10687049" y="804889"/>
              <a:ext cx="160305" cy="300901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0">
                  <a:schemeClr val="tx1"/>
                </a:gs>
                <a:gs pos="100000">
                  <a:schemeClr val="tx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E595A4C-FA1E-4DA5-A014-F1569CCC9D3C}"/>
                </a:ext>
              </a:extLst>
            </p:cNvPr>
            <p:cNvSpPr/>
            <p:nvPr/>
          </p:nvSpPr>
          <p:spPr>
            <a:xfrm rot="10800000">
              <a:off x="10847355" y="804889"/>
              <a:ext cx="478713" cy="1230901"/>
            </a:xfrm>
            <a:custGeom>
              <a:avLst/>
              <a:gdLst>
                <a:gd name="connsiteX0" fmla="*/ 427829 w 427830"/>
                <a:gd name="connsiteY0" fmla="*/ 1100067 h 1100067"/>
                <a:gd name="connsiteX1" fmla="*/ 3459 w 427830"/>
                <a:gd name="connsiteY1" fmla="*/ 1100067 h 1100067"/>
                <a:gd name="connsiteX2" fmla="*/ 3459 w 427830"/>
                <a:gd name="connsiteY2" fmla="*/ 235092 h 1100067"/>
                <a:gd name="connsiteX3" fmla="*/ 0 w 427830"/>
                <a:gd name="connsiteY3" fmla="*/ 235092 h 1100067"/>
                <a:gd name="connsiteX4" fmla="*/ 0 w 427830"/>
                <a:gd name="connsiteY4" fmla="*/ 0 h 1100067"/>
                <a:gd name="connsiteX5" fmla="*/ 213800 w 427830"/>
                <a:gd name="connsiteY5" fmla="*/ 213959 h 1100067"/>
                <a:gd name="connsiteX6" fmla="*/ 427830 w 427830"/>
                <a:gd name="connsiteY6" fmla="*/ 89 h 1100067"/>
                <a:gd name="connsiteX7" fmla="*/ 427830 w 427830"/>
                <a:gd name="connsiteY7" fmla="*/ 235006 h 1100067"/>
                <a:gd name="connsiteX8" fmla="*/ 427829 w 427830"/>
                <a:gd name="connsiteY8" fmla="*/ 235006 h 110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830" h="1100067">
                  <a:moveTo>
                    <a:pt x="427829" y="1100067"/>
                  </a:moveTo>
                  <a:lnTo>
                    <a:pt x="3459" y="1100067"/>
                  </a:lnTo>
                  <a:lnTo>
                    <a:pt x="3459" y="235092"/>
                  </a:lnTo>
                  <a:lnTo>
                    <a:pt x="0" y="235092"/>
                  </a:lnTo>
                  <a:lnTo>
                    <a:pt x="0" y="0"/>
                  </a:lnTo>
                  <a:lnTo>
                    <a:pt x="213800" y="213959"/>
                  </a:lnTo>
                  <a:lnTo>
                    <a:pt x="427830" y="89"/>
                  </a:lnTo>
                  <a:lnTo>
                    <a:pt x="427830" y="235006"/>
                  </a:lnTo>
                  <a:lnTo>
                    <a:pt x="427829" y="235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0905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混排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C17AB64-A6FE-41AF-A2C1-B3D8AF0CC6D5}"/>
              </a:ext>
            </a:extLst>
          </p:cNvPr>
          <p:cNvSpPr/>
          <p:nvPr userDrawn="1"/>
        </p:nvSpPr>
        <p:spPr>
          <a:xfrm rot="5400000">
            <a:off x="5561511" y="338639"/>
            <a:ext cx="5255987" cy="7046137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513073-0A36-4284-83B6-E17A9836CE05}"/>
              </a:ext>
            </a:extLst>
          </p:cNvPr>
          <p:cNvSpPr/>
          <p:nvPr userDrawn="1"/>
        </p:nvSpPr>
        <p:spPr>
          <a:xfrm>
            <a:off x="479425" y="1233714"/>
            <a:ext cx="4327635" cy="5255986"/>
          </a:xfrm>
          <a:prstGeom prst="rect">
            <a:avLst/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E0B9976-49E0-4443-A3EB-E758D3A90CEE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B1CAA931-77E2-4E35-A055-96BA2F0B7E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4C431D5-3B6C-4E0C-82A3-207A2F4FF8D7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1">
            <a:extLst>
              <a:ext uri="{FF2B5EF4-FFF2-40B4-BE49-F238E27FC236}">
                <a16:creationId xmlns:a16="http://schemas.microsoft.com/office/drawing/2014/main" id="{0F0C2F93-D052-4413-8EC9-6F9B632DBD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DEDF94-507C-42E5-A4FE-C8CAD83E3A58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33E595E-2FFC-405F-924B-F9CB5894DC0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65" y="2835191"/>
            <a:ext cx="3202353" cy="3214529"/>
          </a:xfrm>
          <a:prstGeom prst="rect">
            <a:avLst/>
          </a:prstGeom>
        </p:spPr>
      </p:pic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A8DAEBE7-7F93-4702-BFCE-BF52C82C6F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50938" y="1690087"/>
            <a:ext cx="5473467" cy="3033722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97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混排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D378026-DBDC-494D-943C-DE6EB7622BD6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91CCC234-3B14-4164-8D89-3F7081CDB6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DAF9580-D480-4093-B8C3-00CA932B74AD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64BE973-7C8C-4802-92C1-694B8A4BC2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AA9E154-13DC-4BE6-A122-6DC34AD50A84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8" name="图片占位符 16">
            <a:extLst>
              <a:ext uri="{FF2B5EF4-FFF2-40B4-BE49-F238E27FC236}">
                <a16:creationId xmlns:a16="http://schemas.microsoft.com/office/drawing/2014/main" id="{DB345311-F00D-42A8-915D-7CC99316576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39636" y="3882677"/>
            <a:ext cx="3312729" cy="2426322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图片占位符 16">
            <a:extLst>
              <a:ext uri="{FF2B5EF4-FFF2-40B4-BE49-F238E27FC236}">
                <a16:creationId xmlns:a16="http://schemas.microsoft.com/office/drawing/2014/main" id="{60AA3122-5A36-4418-ACAE-0EB5B8937E9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79425" y="1358279"/>
            <a:ext cx="3312729" cy="2426322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图片占位符 16">
            <a:extLst>
              <a:ext uri="{FF2B5EF4-FFF2-40B4-BE49-F238E27FC236}">
                <a16:creationId xmlns:a16="http://schemas.microsoft.com/office/drawing/2014/main" id="{44CAA82F-1EC0-46CE-A5D0-A656879F00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99848" y="1358279"/>
            <a:ext cx="3312729" cy="2426322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982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混排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9D9561C-C8DC-4951-8538-F9EF16A0302E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BBA1004A-B8B8-4F44-B32D-23503352E5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6501633-9FE0-44E5-B064-57B203CC48C7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3611F086-9F3A-44A8-95CB-58C3CC6EA6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4E8ED47-FA4A-42AC-9BE2-7E04D143728E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8" name="图片占位符 16">
            <a:extLst>
              <a:ext uri="{FF2B5EF4-FFF2-40B4-BE49-F238E27FC236}">
                <a16:creationId xmlns:a16="http://schemas.microsoft.com/office/drawing/2014/main" id="{3005296B-F2FD-4030-9CB5-925A1FB565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09530" y="1858767"/>
            <a:ext cx="4486470" cy="3589176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1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混排6">
    <p:bg>
      <p:bgPr>
        <a:pattFill prst="dkDnDiag">
          <a:fgClr>
            <a:srgbClr val="FAF5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4A4386-863D-4FA3-9F0E-E5A13286F2B4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1123315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186419D3-BB58-441D-9290-87E52D1632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0310FC-AE62-4254-98C5-28A1B7244308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21E29020-4C50-4A1D-9579-973B69FC6B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62BBA8-DB4A-43EE-94E6-14884A1DE402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8" name="图片占位符 16">
            <a:extLst>
              <a:ext uri="{FF2B5EF4-FFF2-40B4-BE49-F238E27FC236}">
                <a16:creationId xmlns:a16="http://schemas.microsoft.com/office/drawing/2014/main" id="{C199B846-2B8A-4AF1-9AB4-2024141FF3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6864" y="1437239"/>
            <a:ext cx="3002606" cy="2109145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图片占位符 16">
            <a:extLst>
              <a:ext uri="{FF2B5EF4-FFF2-40B4-BE49-F238E27FC236}">
                <a16:creationId xmlns:a16="http://schemas.microsoft.com/office/drawing/2014/main" id="{10EC4112-140B-43C8-880B-533DACEF24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38427" y="1437239"/>
            <a:ext cx="3002606" cy="2109145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6" name="图片占位符 16">
            <a:extLst>
              <a:ext uri="{FF2B5EF4-FFF2-40B4-BE49-F238E27FC236}">
                <a16:creationId xmlns:a16="http://schemas.microsoft.com/office/drawing/2014/main" id="{EB10C358-36B4-4C89-8D1A-5AB231DFE7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459956" y="1437239"/>
            <a:ext cx="3002606" cy="2109145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830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折线图">
    <p:bg>
      <p:bgPr>
        <a:pattFill prst="dkDnDiag">
          <a:fgClr>
            <a:srgbClr val="FAF5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B41D1733-2D80-4B7D-B7E8-9230B6D35A0B}"/>
              </a:ext>
            </a:extLst>
          </p:cNvPr>
          <p:cNvSpPr/>
          <p:nvPr userDrawn="1"/>
        </p:nvSpPr>
        <p:spPr>
          <a:xfrm>
            <a:off x="-18364" y="0"/>
            <a:ext cx="12210363" cy="6857999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C6BDB2-6E0A-4269-A0C8-65650E333807}"/>
              </a:ext>
            </a:extLst>
          </p:cNvPr>
          <p:cNvSpPr/>
          <p:nvPr userDrawn="1"/>
        </p:nvSpPr>
        <p:spPr>
          <a:xfrm>
            <a:off x="-16282" y="0"/>
            <a:ext cx="506548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F5E1C449-1796-4C5D-A75D-417C8418526A}"/>
              </a:ext>
            </a:extLst>
          </p:cNvPr>
          <p:cNvCxnSpPr>
            <a:cxnSpLocks/>
          </p:cNvCxnSpPr>
          <p:nvPr userDrawn="1"/>
        </p:nvCxnSpPr>
        <p:spPr>
          <a:xfrm>
            <a:off x="5049204" y="928688"/>
            <a:ext cx="6663371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3CC502E2-8280-43FC-B709-9AF8057F6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2"/>
          <a:stretch/>
        </p:blipFill>
        <p:spPr>
          <a:xfrm>
            <a:off x="9572625" y="490478"/>
            <a:ext cx="2123668" cy="438209"/>
          </a:xfrm>
          <a:prstGeom prst="rect">
            <a:avLst/>
          </a:prstGeom>
        </p:spPr>
      </p:pic>
      <p:sp>
        <p:nvSpPr>
          <p:cNvPr id="5" name="文本占位符 11">
            <a:extLst>
              <a:ext uri="{FF2B5EF4-FFF2-40B4-BE49-F238E27FC236}">
                <a16:creationId xmlns:a16="http://schemas.microsoft.com/office/drawing/2014/main" id="{2B418922-E803-44EB-BBFE-F89E96EDC8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6881" y="420138"/>
            <a:ext cx="4147039" cy="518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zh-CN" altLang="en-US" sz="36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AEA905-176E-4A1A-84A3-B5514BFB8EB3}"/>
              </a:ext>
            </a:extLst>
          </p:cNvPr>
          <p:cNvCxnSpPr>
            <a:cxnSpLocks/>
          </p:cNvCxnSpPr>
          <p:nvPr userDrawn="1"/>
        </p:nvCxnSpPr>
        <p:spPr>
          <a:xfrm>
            <a:off x="479425" y="928688"/>
            <a:ext cx="4569779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2CC578D-B6F4-4444-97BA-B791705F76A5}"/>
              </a:ext>
            </a:extLst>
          </p:cNvPr>
          <p:cNvCxnSpPr>
            <a:cxnSpLocks/>
          </p:cNvCxnSpPr>
          <p:nvPr userDrawn="1"/>
        </p:nvCxnSpPr>
        <p:spPr>
          <a:xfrm>
            <a:off x="479425" y="947372"/>
            <a:ext cx="86169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3059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87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DnDiag">
          <a:fgClr>
            <a:srgbClr val="FAF5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10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1" r:id="rId6"/>
    <p:sldLayoutId id="2147483752" r:id="rId7"/>
    <p:sldLayoutId id="2147483750" r:id="rId8"/>
    <p:sldLayoutId id="2147483734" r:id="rId9"/>
    <p:sldLayoutId id="214748375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64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19.pn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17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9.jpg"/><Relationship Id="rId7" Type="http://schemas.openxmlformats.org/officeDocument/2006/relationships/image" Target="../media/image2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2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microsoft.com/office/2007/relationships/hdphoto" Target="../media/hdphoto1.wdp"/><Relationship Id="rId7" Type="http://schemas.openxmlformats.org/officeDocument/2006/relationships/image" Target="../media/image59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68.jpg"/><Relationship Id="rId7" Type="http://schemas.openxmlformats.org/officeDocument/2006/relationships/image" Target="../media/image71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11" Type="http://schemas.openxmlformats.org/officeDocument/2006/relationships/image" Target="../media/image24.jpg"/><Relationship Id="rId5" Type="http://schemas.openxmlformats.org/officeDocument/2006/relationships/image" Target="../media/image70.jpg"/><Relationship Id="rId10" Type="http://schemas.openxmlformats.org/officeDocument/2006/relationships/image" Target="../media/image72.jpg"/><Relationship Id="rId4" Type="http://schemas.openxmlformats.org/officeDocument/2006/relationships/image" Target="../media/image69.jpg"/><Relationship Id="rId9" Type="http://schemas.openxmlformats.org/officeDocument/2006/relationships/image" Target="../media/image39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14.png"/><Relationship Id="rId7" Type="http://schemas.openxmlformats.org/officeDocument/2006/relationships/image" Target="../media/image51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" Type="http://schemas.openxmlformats.org/officeDocument/2006/relationships/image" Target="../media/image52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76.png"/><Relationship Id="rId5" Type="http://schemas.openxmlformats.org/officeDocument/2006/relationships/image" Target="../media/image17.png"/><Relationship Id="rId15" Type="http://schemas.openxmlformats.org/officeDocument/2006/relationships/image" Target="../media/image80.png"/><Relationship Id="rId10" Type="http://schemas.openxmlformats.org/officeDocument/2006/relationships/image" Target="../media/image75.png"/><Relationship Id="rId4" Type="http://schemas.openxmlformats.org/officeDocument/2006/relationships/image" Target="../media/image15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包含 建筑物, 室内&#10;&#10;自动生成的说明">
            <a:extLst>
              <a:ext uri="{FF2B5EF4-FFF2-40B4-BE49-F238E27FC236}">
                <a16:creationId xmlns:a16="http://schemas.microsoft.com/office/drawing/2014/main" id="{516DCE33-FB82-4CE3-9827-92CF03D91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3807" y="512763"/>
            <a:ext cx="10292139" cy="580707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DA9E1AD8-0D2B-4349-9622-A29FB7F2530D}"/>
              </a:ext>
            </a:extLst>
          </p:cNvPr>
          <p:cNvSpPr/>
          <p:nvPr/>
        </p:nvSpPr>
        <p:spPr>
          <a:xfrm>
            <a:off x="4620126" y="1425367"/>
            <a:ext cx="7571874" cy="40072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E8BC568-830F-4A3B-A136-630DDD65D336}"/>
              </a:ext>
            </a:extLst>
          </p:cNvPr>
          <p:cNvSpPr/>
          <p:nvPr/>
        </p:nvSpPr>
        <p:spPr>
          <a:xfrm>
            <a:off x="10770812" y="4833739"/>
            <a:ext cx="1421188" cy="598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32E8715-AF66-4745-BB9C-89B258062DD5}"/>
              </a:ext>
            </a:extLst>
          </p:cNvPr>
          <p:cNvSpPr/>
          <p:nvPr/>
        </p:nvSpPr>
        <p:spPr>
          <a:xfrm>
            <a:off x="4620126" y="4833739"/>
            <a:ext cx="6150686" cy="5988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srgbClr val="F7DEC8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F7F6F65-2B39-4970-9532-2C7E16197E42}"/>
              </a:ext>
            </a:extLst>
          </p:cNvPr>
          <p:cNvSpPr txBox="1"/>
          <p:nvPr/>
        </p:nvSpPr>
        <p:spPr>
          <a:xfrm>
            <a:off x="5047659" y="1527779"/>
            <a:ext cx="4708981" cy="2295244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中国传媒大学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汇报答辩模板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4A2766B-F48B-470D-833B-997FAE070555}"/>
              </a:ext>
            </a:extLst>
          </p:cNvPr>
          <p:cNvSpPr txBox="1"/>
          <p:nvPr/>
        </p:nvSpPr>
        <p:spPr>
          <a:xfrm>
            <a:off x="10814961" y="4830913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黄诗雅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471C696-E227-4C5B-B72D-55BDDE75DFA5}"/>
              </a:ext>
            </a:extLst>
          </p:cNvPr>
          <p:cNvSpPr txBox="1"/>
          <p:nvPr/>
        </p:nvSpPr>
        <p:spPr>
          <a:xfrm>
            <a:off x="9360174" y="4830912"/>
            <a:ext cx="1415772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汇报学生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BE0D4BD-BE9C-4150-B2D9-E1B6E2E941E3}"/>
              </a:ext>
            </a:extLst>
          </p:cNvPr>
          <p:cNvSpPr txBox="1"/>
          <p:nvPr/>
        </p:nvSpPr>
        <p:spPr>
          <a:xfrm>
            <a:off x="5047656" y="2479040"/>
            <a:ext cx="4644981" cy="404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Communication University of China</a:t>
            </a:r>
            <a:endParaRPr lang="zh-CN" alt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0054B4D-4609-4D56-ABBD-ADBC62334DD7}"/>
              </a:ext>
            </a:extLst>
          </p:cNvPr>
          <p:cNvSpPr txBox="1"/>
          <p:nvPr/>
        </p:nvSpPr>
        <p:spPr>
          <a:xfrm>
            <a:off x="5047656" y="3616002"/>
            <a:ext cx="4644981" cy="404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General Reporting Power Point Template</a:t>
            </a:r>
            <a:endParaRPr lang="zh-CN" altLang="en-US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659FCDE-9D5B-4231-A987-F55D4FFBE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1" y="784481"/>
            <a:ext cx="1025182" cy="102908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DFEC75D-7D4A-4EB4-87FD-8CC603AEE442}"/>
              </a:ext>
            </a:extLst>
          </p:cNvPr>
          <p:cNvSpPr txBox="1"/>
          <p:nvPr/>
        </p:nvSpPr>
        <p:spPr>
          <a:xfrm>
            <a:off x="9336816" y="4189324"/>
            <a:ext cx="3007584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伟崇老师</a:t>
            </a:r>
          </a:p>
        </p:txBody>
      </p:sp>
    </p:spTree>
    <p:extLst>
      <p:ext uri="{BB962C8B-B14F-4D97-AF65-F5344CB8AC3E}">
        <p14:creationId xmlns:p14="http://schemas.microsoft.com/office/powerpoint/2010/main" val="536630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91FB1D3-5D12-46A3-9740-08A52DF09F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时间轴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1F5855E-B07A-473B-8E57-849866A80A4D}"/>
              </a:ext>
            </a:extLst>
          </p:cNvPr>
          <p:cNvCxnSpPr/>
          <p:nvPr/>
        </p:nvCxnSpPr>
        <p:spPr>
          <a:xfrm>
            <a:off x="0" y="3900488"/>
            <a:ext cx="121920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99375">
                  <a:schemeClr val="tx1">
                    <a:alpha val="0"/>
                  </a:schemeClr>
                </a:gs>
                <a:gs pos="54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5539B9-E3B4-4C4B-8EF4-D2796143E564}"/>
              </a:ext>
            </a:extLst>
          </p:cNvPr>
          <p:cNvGrpSpPr/>
          <p:nvPr/>
        </p:nvGrpSpPr>
        <p:grpSpPr>
          <a:xfrm flipV="1">
            <a:off x="5821362" y="3671887"/>
            <a:ext cx="457200" cy="457200"/>
            <a:chOff x="5077729" y="2726901"/>
            <a:chExt cx="2036543" cy="203654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76FA172-0DF0-4397-B811-33F4324A7DFD}"/>
                </a:ext>
              </a:extLst>
            </p:cNvPr>
            <p:cNvSpPr/>
            <p:nvPr/>
          </p:nvSpPr>
          <p:spPr>
            <a:xfrm>
              <a:off x="5077729" y="2726901"/>
              <a:ext cx="2036543" cy="2036543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D7F2350-1AB7-4357-B427-204D92679B7C}"/>
                </a:ext>
              </a:extLst>
            </p:cNvPr>
            <p:cNvSpPr/>
            <p:nvPr/>
          </p:nvSpPr>
          <p:spPr>
            <a:xfrm>
              <a:off x="5332292" y="2981469"/>
              <a:ext cx="1527416" cy="1527407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75A60B9-64EB-4F59-87F3-7100696768FA}"/>
                </a:ext>
              </a:extLst>
            </p:cNvPr>
            <p:cNvSpPr/>
            <p:nvPr/>
          </p:nvSpPr>
          <p:spPr>
            <a:xfrm>
              <a:off x="5634032" y="3283205"/>
              <a:ext cx="923934" cy="9239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292100" sx="128000" sy="128000" algn="ctr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F30E4E-E753-4770-8219-D682C7D6E64E}"/>
              </a:ext>
            </a:extLst>
          </p:cNvPr>
          <p:cNvGrpSpPr/>
          <p:nvPr/>
        </p:nvGrpSpPr>
        <p:grpSpPr>
          <a:xfrm flipV="1">
            <a:off x="3513931" y="3671887"/>
            <a:ext cx="457200" cy="457200"/>
            <a:chOff x="5077729" y="2726901"/>
            <a:chExt cx="2036543" cy="203654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6941412-B9D9-444A-966E-6EAAD7ED062B}"/>
                </a:ext>
              </a:extLst>
            </p:cNvPr>
            <p:cNvSpPr/>
            <p:nvPr/>
          </p:nvSpPr>
          <p:spPr>
            <a:xfrm>
              <a:off x="5077729" y="2726901"/>
              <a:ext cx="2036543" cy="2036543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86D4C4E-085C-43CF-8B18-07E9570AB64B}"/>
                </a:ext>
              </a:extLst>
            </p:cNvPr>
            <p:cNvSpPr/>
            <p:nvPr/>
          </p:nvSpPr>
          <p:spPr>
            <a:xfrm>
              <a:off x="5332292" y="2981469"/>
              <a:ext cx="1527416" cy="1527407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3036B0E-EB4B-4139-9435-3DE4E7D32149}"/>
                </a:ext>
              </a:extLst>
            </p:cNvPr>
            <p:cNvSpPr/>
            <p:nvPr/>
          </p:nvSpPr>
          <p:spPr>
            <a:xfrm>
              <a:off x="5634032" y="3283205"/>
              <a:ext cx="923934" cy="9239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292100" sx="128000" sy="128000" algn="ctr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E3C443D-3A0E-4EA6-8E7F-D320D3069817}"/>
              </a:ext>
            </a:extLst>
          </p:cNvPr>
          <p:cNvGrpSpPr/>
          <p:nvPr/>
        </p:nvGrpSpPr>
        <p:grpSpPr>
          <a:xfrm flipV="1">
            <a:off x="1206500" y="3671887"/>
            <a:ext cx="457200" cy="457200"/>
            <a:chOff x="5077729" y="2726901"/>
            <a:chExt cx="2036543" cy="203654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B41D60E-4539-4926-B2D0-4CCC97B7D7DC}"/>
                </a:ext>
              </a:extLst>
            </p:cNvPr>
            <p:cNvSpPr/>
            <p:nvPr/>
          </p:nvSpPr>
          <p:spPr>
            <a:xfrm>
              <a:off x="5077729" y="2726901"/>
              <a:ext cx="2036543" cy="2036543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EA5C63B-4880-4A64-89D4-DDF0A9BF89F4}"/>
                </a:ext>
              </a:extLst>
            </p:cNvPr>
            <p:cNvSpPr/>
            <p:nvPr/>
          </p:nvSpPr>
          <p:spPr>
            <a:xfrm>
              <a:off x="5332292" y="2981469"/>
              <a:ext cx="1527416" cy="1527407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52CA904-CA29-4390-9386-B55DD80460ED}"/>
                </a:ext>
              </a:extLst>
            </p:cNvPr>
            <p:cNvSpPr/>
            <p:nvPr/>
          </p:nvSpPr>
          <p:spPr>
            <a:xfrm>
              <a:off x="5634032" y="3283205"/>
              <a:ext cx="923934" cy="9239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292100" sx="128000" sy="128000" algn="ctr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F088821-9C68-4760-A070-6DD0442969C1}"/>
              </a:ext>
            </a:extLst>
          </p:cNvPr>
          <p:cNvGrpSpPr/>
          <p:nvPr/>
        </p:nvGrpSpPr>
        <p:grpSpPr>
          <a:xfrm flipV="1">
            <a:off x="8128793" y="3671887"/>
            <a:ext cx="457200" cy="457200"/>
            <a:chOff x="5077729" y="2726901"/>
            <a:chExt cx="2036543" cy="2036543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27799C2-6F6E-434A-B4A2-0DED6280EE23}"/>
                </a:ext>
              </a:extLst>
            </p:cNvPr>
            <p:cNvSpPr/>
            <p:nvPr/>
          </p:nvSpPr>
          <p:spPr>
            <a:xfrm>
              <a:off x="5077729" y="2726901"/>
              <a:ext cx="2036543" cy="2036543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9FB9E04-3788-40FF-8319-571B70FC4FC0}"/>
                </a:ext>
              </a:extLst>
            </p:cNvPr>
            <p:cNvSpPr/>
            <p:nvPr/>
          </p:nvSpPr>
          <p:spPr>
            <a:xfrm>
              <a:off x="5332292" y="2981469"/>
              <a:ext cx="1527416" cy="1527407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2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8D4B3A3-2F3F-4C63-8A98-F9788330DCED}"/>
                </a:ext>
              </a:extLst>
            </p:cNvPr>
            <p:cNvSpPr/>
            <p:nvPr/>
          </p:nvSpPr>
          <p:spPr>
            <a:xfrm>
              <a:off x="5634032" y="3283205"/>
              <a:ext cx="923934" cy="92393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292100" sx="128000" sy="128000" algn="ctr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40D0FB6B-4F36-4D21-B820-CBD0ABE5E829}"/>
              </a:ext>
            </a:extLst>
          </p:cNvPr>
          <p:cNvCxnSpPr>
            <a:cxnSpLocks/>
          </p:cNvCxnSpPr>
          <p:nvPr/>
        </p:nvCxnSpPr>
        <p:spPr>
          <a:xfrm>
            <a:off x="1435100" y="1943100"/>
            <a:ext cx="0" cy="1785937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B49EF3B9-8B60-488E-AFA2-CFBFA05B9310}"/>
              </a:ext>
            </a:extLst>
          </p:cNvPr>
          <p:cNvSpPr txBox="1"/>
          <p:nvPr/>
        </p:nvSpPr>
        <p:spPr>
          <a:xfrm>
            <a:off x="1606551" y="1357476"/>
            <a:ext cx="297791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5FA6B5F-E46F-4449-9B79-80832E6A390E}"/>
              </a:ext>
            </a:extLst>
          </p:cNvPr>
          <p:cNvCxnSpPr>
            <a:cxnSpLocks/>
          </p:cNvCxnSpPr>
          <p:nvPr/>
        </p:nvCxnSpPr>
        <p:spPr>
          <a:xfrm>
            <a:off x="6049962" y="1943100"/>
            <a:ext cx="0" cy="1785937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164E0C75-BC4E-4B1F-96E1-A3912C9C5068}"/>
              </a:ext>
            </a:extLst>
          </p:cNvPr>
          <p:cNvSpPr txBox="1"/>
          <p:nvPr/>
        </p:nvSpPr>
        <p:spPr>
          <a:xfrm>
            <a:off x="6221413" y="1357476"/>
            <a:ext cx="297791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1C5C401-63DE-46CD-8B19-A9EC16712DD1}"/>
              </a:ext>
            </a:extLst>
          </p:cNvPr>
          <p:cNvCxnSpPr>
            <a:cxnSpLocks/>
          </p:cNvCxnSpPr>
          <p:nvPr/>
        </p:nvCxnSpPr>
        <p:spPr>
          <a:xfrm>
            <a:off x="3742531" y="4129087"/>
            <a:ext cx="0" cy="1785937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A1BE578E-34B9-4C14-ADEC-4EE6214B0B5A}"/>
              </a:ext>
            </a:extLst>
          </p:cNvPr>
          <p:cNvSpPr txBox="1"/>
          <p:nvPr/>
        </p:nvSpPr>
        <p:spPr>
          <a:xfrm>
            <a:off x="3913982" y="4424397"/>
            <a:ext cx="2977910" cy="20506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1C187A4-F0FA-455D-BE9F-8FA697F86F15}"/>
              </a:ext>
            </a:extLst>
          </p:cNvPr>
          <p:cNvCxnSpPr>
            <a:cxnSpLocks/>
          </p:cNvCxnSpPr>
          <p:nvPr/>
        </p:nvCxnSpPr>
        <p:spPr>
          <a:xfrm>
            <a:off x="8378280" y="4129087"/>
            <a:ext cx="0" cy="1785937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FB4572C6-2A9E-4D7E-9AE4-A2DB907E79A1}"/>
              </a:ext>
            </a:extLst>
          </p:cNvPr>
          <p:cNvSpPr txBox="1"/>
          <p:nvPr/>
        </p:nvSpPr>
        <p:spPr>
          <a:xfrm>
            <a:off x="8549731" y="4424397"/>
            <a:ext cx="2977910" cy="20506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245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id="{4A7662BB-A0E5-469B-BF78-887F9FEA8C2E}"/>
              </a:ext>
            </a:extLst>
          </p:cNvPr>
          <p:cNvSpPr/>
          <p:nvPr/>
        </p:nvSpPr>
        <p:spPr>
          <a:xfrm>
            <a:off x="8288656" y="4475151"/>
            <a:ext cx="3423919" cy="833387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33000"/>
                </a:schemeClr>
              </a:gs>
            </a:gsLst>
            <a:lin ang="162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A8A63DB5-D1C1-4721-9A95-2B6D7477E63C}"/>
              </a:ext>
            </a:extLst>
          </p:cNvPr>
          <p:cNvSpPr/>
          <p:nvPr/>
        </p:nvSpPr>
        <p:spPr>
          <a:xfrm>
            <a:off x="7280126" y="3663728"/>
            <a:ext cx="3423919" cy="833387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33000"/>
                </a:schemeClr>
              </a:gs>
            </a:gsLst>
            <a:lin ang="162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58D6CD8B-DC93-43F3-8971-959DCB03F379}"/>
              </a:ext>
            </a:extLst>
          </p:cNvPr>
          <p:cNvSpPr/>
          <p:nvPr/>
        </p:nvSpPr>
        <p:spPr>
          <a:xfrm>
            <a:off x="1492739" y="3663728"/>
            <a:ext cx="3423919" cy="833387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33000"/>
                </a:schemeClr>
              </a:gs>
            </a:gsLst>
            <a:lin ang="162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3B923782-0A10-41A0-93FA-AC57F35F626A}"/>
              </a:ext>
            </a:extLst>
          </p:cNvPr>
          <p:cNvSpPr/>
          <p:nvPr/>
        </p:nvSpPr>
        <p:spPr>
          <a:xfrm>
            <a:off x="486173" y="4475151"/>
            <a:ext cx="3476435" cy="833387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2">
                  <a:alpha val="0"/>
                </a:schemeClr>
              </a:gs>
              <a:gs pos="100000">
                <a:schemeClr val="tx2">
                  <a:alpha val="33000"/>
                </a:schemeClr>
              </a:gs>
            </a:gsLst>
            <a:lin ang="162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4" name="Freeform 21">
            <a:extLst>
              <a:ext uri="{FF2B5EF4-FFF2-40B4-BE49-F238E27FC236}">
                <a16:creationId xmlns:a16="http://schemas.microsoft.com/office/drawing/2014/main" id="{95DF11D4-C714-4879-A9C8-E3CEFFC9B965}"/>
              </a:ext>
            </a:extLst>
          </p:cNvPr>
          <p:cNvSpPr/>
          <p:nvPr/>
        </p:nvSpPr>
        <p:spPr bwMode="auto">
          <a:xfrm>
            <a:off x="3903345" y="4862262"/>
            <a:ext cx="4442462" cy="1462206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  <a:gd name="connsiteX0" fmla="*/ 0 w 10000"/>
              <a:gd name="connsiteY0" fmla="*/ 4630 h 10000"/>
              <a:gd name="connsiteX1" fmla="*/ 4893 w 10000"/>
              <a:gd name="connsiteY1" fmla="*/ 10000 h 10000"/>
              <a:gd name="connsiteX2" fmla="*/ 10000 w 10000"/>
              <a:gd name="connsiteY2" fmla="*/ 4944 h 10000"/>
              <a:gd name="connsiteX3" fmla="*/ 7336 w 10000"/>
              <a:gd name="connsiteY3" fmla="*/ 0 h 10000"/>
              <a:gd name="connsiteX4" fmla="*/ 2557 w 10000"/>
              <a:gd name="connsiteY4" fmla="*/ 0 h 10000"/>
              <a:gd name="connsiteX5" fmla="*/ 0 w 10000"/>
              <a:gd name="connsiteY5" fmla="*/ 4630 h 10000"/>
              <a:gd name="connsiteX0" fmla="*/ 0 w 10000"/>
              <a:gd name="connsiteY0" fmla="*/ 4630 h 9951"/>
              <a:gd name="connsiteX1" fmla="*/ 4491 w 10000"/>
              <a:gd name="connsiteY1" fmla="*/ 9951 h 9951"/>
              <a:gd name="connsiteX2" fmla="*/ 10000 w 10000"/>
              <a:gd name="connsiteY2" fmla="*/ 4944 h 9951"/>
              <a:gd name="connsiteX3" fmla="*/ 7336 w 10000"/>
              <a:gd name="connsiteY3" fmla="*/ 0 h 9951"/>
              <a:gd name="connsiteX4" fmla="*/ 2557 w 10000"/>
              <a:gd name="connsiteY4" fmla="*/ 0 h 9951"/>
              <a:gd name="connsiteX5" fmla="*/ 0 w 10000"/>
              <a:gd name="connsiteY5" fmla="*/ 4630 h 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9951">
                <a:moveTo>
                  <a:pt x="0" y="4630"/>
                </a:moveTo>
                <a:lnTo>
                  <a:pt x="4491" y="9951"/>
                </a:lnTo>
                <a:lnTo>
                  <a:pt x="10000" y="4944"/>
                </a:lnTo>
                <a:lnTo>
                  <a:pt x="7336" y="0"/>
                </a:lnTo>
                <a:lnTo>
                  <a:pt x="2557" y="0"/>
                </a:lnTo>
                <a:lnTo>
                  <a:pt x="0" y="4630"/>
                </a:lnTo>
                <a:close/>
              </a:path>
            </a:pathLst>
          </a:cu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9050">
            <a:gradFill flip="none" rotWithShape="1">
              <a:gsLst>
                <a:gs pos="30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0" name="Freeform 21">
            <a:extLst>
              <a:ext uri="{FF2B5EF4-FFF2-40B4-BE49-F238E27FC236}">
                <a16:creationId xmlns:a16="http://schemas.microsoft.com/office/drawing/2014/main" id="{03D696B8-6FA7-416A-8142-C23763DFC1CF}"/>
              </a:ext>
            </a:extLst>
          </p:cNvPr>
          <p:cNvSpPr/>
          <p:nvPr/>
        </p:nvSpPr>
        <p:spPr bwMode="auto">
          <a:xfrm>
            <a:off x="3756026" y="4647950"/>
            <a:ext cx="4737100" cy="1559184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  <a:gd name="connsiteX0" fmla="*/ 0 w 10000"/>
              <a:gd name="connsiteY0" fmla="*/ 4630 h 10000"/>
              <a:gd name="connsiteX1" fmla="*/ 4893 w 10000"/>
              <a:gd name="connsiteY1" fmla="*/ 10000 h 10000"/>
              <a:gd name="connsiteX2" fmla="*/ 10000 w 10000"/>
              <a:gd name="connsiteY2" fmla="*/ 4944 h 10000"/>
              <a:gd name="connsiteX3" fmla="*/ 7336 w 10000"/>
              <a:gd name="connsiteY3" fmla="*/ 0 h 10000"/>
              <a:gd name="connsiteX4" fmla="*/ 2557 w 10000"/>
              <a:gd name="connsiteY4" fmla="*/ 0 h 10000"/>
              <a:gd name="connsiteX5" fmla="*/ 0 w 10000"/>
              <a:gd name="connsiteY5" fmla="*/ 4630 h 10000"/>
              <a:gd name="connsiteX0" fmla="*/ 0 w 10000"/>
              <a:gd name="connsiteY0" fmla="*/ 4630 h 9951"/>
              <a:gd name="connsiteX1" fmla="*/ 4491 w 10000"/>
              <a:gd name="connsiteY1" fmla="*/ 9951 h 9951"/>
              <a:gd name="connsiteX2" fmla="*/ 10000 w 10000"/>
              <a:gd name="connsiteY2" fmla="*/ 4944 h 9951"/>
              <a:gd name="connsiteX3" fmla="*/ 7336 w 10000"/>
              <a:gd name="connsiteY3" fmla="*/ 0 h 9951"/>
              <a:gd name="connsiteX4" fmla="*/ 2557 w 10000"/>
              <a:gd name="connsiteY4" fmla="*/ 0 h 9951"/>
              <a:gd name="connsiteX5" fmla="*/ 0 w 10000"/>
              <a:gd name="connsiteY5" fmla="*/ 4630 h 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9951">
                <a:moveTo>
                  <a:pt x="0" y="4630"/>
                </a:moveTo>
                <a:lnTo>
                  <a:pt x="4491" y="9951"/>
                </a:lnTo>
                <a:lnTo>
                  <a:pt x="10000" y="4944"/>
                </a:lnTo>
                <a:lnTo>
                  <a:pt x="7336" y="0"/>
                </a:lnTo>
                <a:lnTo>
                  <a:pt x="2557" y="0"/>
                </a:lnTo>
                <a:lnTo>
                  <a:pt x="0" y="4630"/>
                </a:lnTo>
                <a:close/>
              </a:path>
            </a:pathLst>
          </a:cu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60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C0AE26B0-E7F4-455D-876B-B510F6E548DB}"/>
              </a:ext>
            </a:extLst>
          </p:cNvPr>
          <p:cNvSpPr/>
          <p:nvPr/>
        </p:nvSpPr>
        <p:spPr>
          <a:xfrm>
            <a:off x="5044814" y="4761117"/>
            <a:ext cx="2102372" cy="97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你的核心观点</a:t>
            </a:r>
            <a:endParaRPr lang="en-US" altLang="zh-CN" sz="2400" b="1" i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可以放在这里</a:t>
            </a:r>
            <a:endParaRPr lang="zh-CN" altLang="en-US" b="1" i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A79564B9-65CD-4BA3-BBA6-730A088306DF}"/>
              </a:ext>
            </a:extLst>
          </p:cNvPr>
          <p:cNvSpPr/>
          <p:nvPr/>
        </p:nvSpPr>
        <p:spPr>
          <a:xfrm>
            <a:off x="744643" y="4488557"/>
            <a:ext cx="3041244" cy="903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在此输入分论点三</a:t>
            </a:r>
            <a:endParaRPr lang="en-US" altLang="zh-CN" sz="2400" b="1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可以分段两行来呈现</a:t>
            </a:r>
            <a:endParaRPr lang="en-US" altLang="zh-CN" sz="20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9E54CB95-BEA0-4849-A1CE-251216399A8F}"/>
              </a:ext>
            </a:extLst>
          </p:cNvPr>
          <p:cNvCxnSpPr>
            <a:cxnSpLocks/>
          </p:cNvCxnSpPr>
          <p:nvPr/>
        </p:nvCxnSpPr>
        <p:spPr>
          <a:xfrm>
            <a:off x="3964093" y="4475151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C8F57B49-BC2E-4E09-BE0C-1DB0240E3DE4}"/>
              </a:ext>
            </a:extLst>
          </p:cNvPr>
          <p:cNvCxnSpPr>
            <a:cxnSpLocks/>
          </p:cNvCxnSpPr>
          <p:nvPr/>
        </p:nvCxnSpPr>
        <p:spPr>
          <a:xfrm>
            <a:off x="8289443" y="4475151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0" name="直接连接符 179">
            <a:extLst>
              <a:ext uri="{FF2B5EF4-FFF2-40B4-BE49-F238E27FC236}">
                <a16:creationId xmlns:a16="http://schemas.microsoft.com/office/drawing/2014/main" id="{21442973-F400-4A6B-BBE8-5380EDC31378}"/>
              </a:ext>
            </a:extLst>
          </p:cNvPr>
          <p:cNvCxnSpPr>
            <a:cxnSpLocks/>
          </p:cNvCxnSpPr>
          <p:nvPr/>
        </p:nvCxnSpPr>
        <p:spPr>
          <a:xfrm>
            <a:off x="4911873" y="3661230"/>
            <a:ext cx="0" cy="1215546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1" name="矩形 180">
            <a:extLst>
              <a:ext uri="{FF2B5EF4-FFF2-40B4-BE49-F238E27FC236}">
                <a16:creationId xmlns:a16="http://schemas.microsoft.com/office/drawing/2014/main" id="{F730C91C-991F-403F-9D5B-39ECE1F63C14}"/>
              </a:ext>
            </a:extLst>
          </p:cNvPr>
          <p:cNvSpPr/>
          <p:nvPr/>
        </p:nvSpPr>
        <p:spPr>
          <a:xfrm>
            <a:off x="8436592" y="4488557"/>
            <a:ext cx="3241560" cy="903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在此输入分论点四</a:t>
            </a:r>
          </a:p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可以分段两行来呈现</a:t>
            </a:r>
            <a:endParaRPr lang="en-US" altLang="zh-CN" sz="20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01D65E7F-3E11-4C18-A494-FE340E539F8E}"/>
              </a:ext>
            </a:extLst>
          </p:cNvPr>
          <p:cNvCxnSpPr>
            <a:cxnSpLocks/>
          </p:cNvCxnSpPr>
          <p:nvPr/>
        </p:nvCxnSpPr>
        <p:spPr>
          <a:xfrm>
            <a:off x="7289855" y="3661230"/>
            <a:ext cx="0" cy="1215546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5" name="矩形 184">
            <a:extLst>
              <a:ext uri="{FF2B5EF4-FFF2-40B4-BE49-F238E27FC236}">
                <a16:creationId xmlns:a16="http://schemas.microsoft.com/office/drawing/2014/main" id="{E3E5EB16-37C4-4EE8-9DD3-11251ACEC031}"/>
              </a:ext>
            </a:extLst>
          </p:cNvPr>
          <p:cNvSpPr/>
          <p:nvPr/>
        </p:nvSpPr>
        <p:spPr>
          <a:xfrm>
            <a:off x="7456848" y="3681815"/>
            <a:ext cx="3355615" cy="51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在此输入分论点二</a:t>
            </a:r>
          </a:p>
        </p:txBody>
      </p:sp>
      <p:sp>
        <p:nvSpPr>
          <p:cNvPr id="186" name="矩形 185">
            <a:extLst>
              <a:ext uri="{FF2B5EF4-FFF2-40B4-BE49-F238E27FC236}">
                <a16:creationId xmlns:a16="http://schemas.microsoft.com/office/drawing/2014/main" id="{269470CF-9CD3-4602-A3AF-9032DB47CDD0}"/>
              </a:ext>
            </a:extLst>
          </p:cNvPr>
          <p:cNvSpPr/>
          <p:nvPr/>
        </p:nvSpPr>
        <p:spPr>
          <a:xfrm>
            <a:off x="1447840" y="3681815"/>
            <a:ext cx="3355615" cy="51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在此输入分论点一</a:t>
            </a:r>
            <a:endParaRPr lang="en-US" altLang="zh-CN" sz="2400" b="1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8DB34CD9-4C9D-4BAD-B1D1-74E173AF1977}"/>
              </a:ext>
            </a:extLst>
          </p:cNvPr>
          <p:cNvSpPr/>
          <p:nvPr/>
        </p:nvSpPr>
        <p:spPr>
          <a:xfrm>
            <a:off x="479425" y="1295831"/>
            <a:ext cx="11233150" cy="121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核心观点的详细描述。分论点一和二的线条可以拉长从而放下更多内容。可信性是电视媒体区别于互联网的主要优势，然而，国内鲜有关于其含义、维度、测量的研究。本文通过实证研究表明，我国电视媒体可信性分为专业性、责任心和有用性三个维度</a:t>
            </a: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5F5BF1F2-1030-4ED2-8631-8CEB5F5EC2D9}"/>
              </a:ext>
            </a:extLst>
          </p:cNvPr>
          <p:cNvSpPr/>
          <p:nvPr/>
        </p:nvSpPr>
        <p:spPr>
          <a:xfrm rot="962325" flipV="1">
            <a:off x="4584285" y="6219648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1A2CE904-7A7F-4DCC-9450-3297E9B8A5D9}"/>
              </a:ext>
            </a:extLst>
          </p:cNvPr>
          <p:cNvSpPr/>
          <p:nvPr/>
        </p:nvSpPr>
        <p:spPr>
          <a:xfrm rot="962325" flipV="1">
            <a:off x="11070053" y="3205177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446BF3D4-A5DF-410D-B537-5ABF327C1C79}"/>
              </a:ext>
            </a:extLst>
          </p:cNvPr>
          <p:cNvSpPr/>
          <p:nvPr/>
        </p:nvSpPr>
        <p:spPr>
          <a:xfrm rot="6340440" flipV="1">
            <a:off x="762744" y="3742302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425F94B8-7947-4132-8CAF-0BEFAF05BA24}"/>
              </a:ext>
            </a:extLst>
          </p:cNvPr>
          <p:cNvSpPr/>
          <p:nvPr/>
        </p:nvSpPr>
        <p:spPr>
          <a:xfrm rot="6340440" flipV="1">
            <a:off x="6763949" y="4211053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A8057C06-34D2-4CC8-BB7C-8DA2ADDB14A9}"/>
              </a:ext>
            </a:extLst>
          </p:cNvPr>
          <p:cNvSpPr/>
          <p:nvPr/>
        </p:nvSpPr>
        <p:spPr>
          <a:xfrm rot="6340440" flipV="1">
            <a:off x="11349643" y="5653015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D99A279-8ABE-453B-B5C5-7DBF68C94A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四项总分</a:t>
            </a:r>
          </a:p>
        </p:txBody>
      </p:sp>
    </p:spTree>
    <p:extLst>
      <p:ext uri="{BB962C8B-B14F-4D97-AF65-F5344CB8AC3E}">
        <p14:creationId xmlns:p14="http://schemas.microsoft.com/office/powerpoint/2010/main" val="448690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94DB3BEC-66CE-4C81-BB87-426E137421C7}"/>
              </a:ext>
            </a:extLst>
          </p:cNvPr>
          <p:cNvGrpSpPr/>
          <p:nvPr/>
        </p:nvGrpSpPr>
        <p:grpSpPr>
          <a:xfrm rot="5400000">
            <a:off x="6081677" y="1686018"/>
            <a:ext cx="2139525" cy="2243600"/>
            <a:chOff x="-1541107" y="3185179"/>
            <a:chExt cx="2383257" cy="2499188"/>
          </a:xfrm>
        </p:grpSpPr>
        <p:sp>
          <p:nvSpPr>
            <p:cNvPr id="80" name="圆角矩形 18">
              <a:extLst>
                <a:ext uri="{FF2B5EF4-FFF2-40B4-BE49-F238E27FC236}">
                  <a16:creationId xmlns:a16="http://schemas.microsoft.com/office/drawing/2014/main" id="{549AF534-7252-456A-A53A-0A95E7E1EDEE}"/>
                </a:ext>
              </a:extLst>
            </p:cNvPr>
            <p:cNvSpPr/>
            <p:nvPr/>
          </p:nvSpPr>
          <p:spPr>
            <a:xfrm rot="18892707">
              <a:off x="-781145" y="5037357"/>
              <a:ext cx="523481" cy="183788"/>
            </a:xfrm>
            <a:prstGeom prst="roundRect">
              <a:avLst>
                <a:gd name="adj" fmla="val 50000"/>
              </a:avLst>
            </a:prstGeom>
            <a:solidFill>
              <a:srgbClr val="FBC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163C33A-6B67-4C0D-AC59-CD10F3A6E1B7}"/>
                </a:ext>
              </a:extLst>
            </p:cNvPr>
            <p:cNvSpPr/>
            <p:nvPr/>
          </p:nvSpPr>
          <p:spPr>
            <a:xfrm>
              <a:off x="-1443513" y="3185179"/>
              <a:ext cx="2224562" cy="2224563"/>
            </a:xfrm>
            <a:prstGeom prst="ellipse">
              <a:avLst/>
            </a:prstGeom>
            <a:solidFill>
              <a:srgbClr val="FE603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C8959DF-AF06-4189-A313-427FD5997B9D}"/>
                </a:ext>
              </a:extLst>
            </p:cNvPr>
            <p:cNvSpPr/>
            <p:nvPr/>
          </p:nvSpPr>
          <p:spPr>
            <a:xfrm>
              <a:off x="-1541107" y="3350984"/>
              <a:ext cx="2333382" cy="2333383"/>
            </a:xfrm>
            <a:prstGeom prst="ellipse">
              <a:avLst/>
            </a:prstGeom>
            <a:solidFill>
              <a:srgbClr val="FE603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88E7F0C-1D08-4C90-A102-4C931E263365}"/>
                </a:ext>
              </a:extLst>
            </p:cNvPr>
            <p:cNvSpPr/>
            <p:nvPr/>
          </p:nvSpPr>
          <p:spPr>
            <a:xfrm>
              <a:off x="-1437599" y="3343871"/>
              <a:ext cx="2279749" cy="22797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41FFB4D-ADD3-41B9-A285-1C1A8E8A07A0}"/>
              </a:ext>
            </a:extLst>
          </p:cNvPr>
          <p:cNvSpPr/>
          <p:nvPr/>
        </p:nvSpPr>
        <p:spPr>
          <a:xfrm>
            <a:off x="495707" y="4292604"/>
            <a:ext cx="5275406" cy="2565396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26279 h 3797444"/>
              <a:gd name="connsiteX1" fmla="*/ 7371080 w 11216868"/>
              <a:gd name="connsiteY1" fmla="*/ 26279 h 3797444"/>
              <a:gd name="connsiteX2" fmla="*/ 8235190 w 11216868"/>
              <a:gd name="connsiteY2" fmla="*/ 0 h 3797444"/>
              <a:gd name="connsiteX3" fmla="*/ 11216868 w 11216868"/>
              <a:gd name="connsiteY3" fmla="*/ 26279 h 3797444"/>
              <a:gd name="connsiteX4" fmla="*/ 11216868 w 11216868"/>
              <a:gd name="connsiteY4" fmla="*/ 3797444 h 3797444"/>
              <a:gd name="connsiteX5" fmla="*/ 0 w 11216868"/>
              <a:gd name="connsiteY5" fmla="*/ 3797444 h 3797444"/>
              <a:gd name="connsiteX6" fmla="*/ 0 w 11216868"/>
              <a:gd name="connsiteY6" fmla="*/ 26279 h 3797444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8235190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7833996 w 11216868"/>
              <a:gd name="connsiteY2" fmla="*/ 0 h 3771165"/>
              <a:gd name="connsiteX3" fmla="*/ 8235190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420479 h 4191644"/>
              <a:gd name="connsiteX1" fmla="*/ 7371080 w 11216868"/>
              <a:gd name="connsiteY1" fmla="*/ 420479 h 4191644"/>
              <a:gd name="connsiteX2" fmla="*/ 8235190 w 11216868"/>
              <a:gd name="connsiteY2" fmla="*/ 0 h 4191644"/>
              <a:gd name="connsiteX3" fmla="*/ 8235190 w 11216868"/>
              <a:gd name="connsiteY3" fmla="*/ 420479 h 4191644"/>
              <a:gd name="connsiteX4" fmla="*/ 11216868 w 11216868"/>
              <a:gd name="connsiteY4" fmla="*/ 420479 h 4191644"/>
              <a:gd name="connsiteX5" fmla="*/ 11216868 w 11216868"/>
              <a:gd name="connsiteY5" fmla="*/ 4191644 h 4191644"/>
              <a:gd name="connsiteX6" fmla="*/ 0 w 11216868"/>
              <a:gd name="connsiteY6" fmla="*/ 4191644 h 4191644"/>
              <a:gd name="connsiteX7" fmla="*/ 0 w 11216868"/>
              <a:gd name="connsiteY7" fmla="*/ 420479 h 419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16868" h="4191644">
                <a:moveTo>
                  <a:pt x="0" y="420479"/>
                </a:moveTo>
                <a:lnTo>
                  <a:pt x="7371080" y="420479"/>
                </a:lnTo>
                <a:lnTo>
                  <a:pt x="8235190" y="0"/>
                </a:lnTo>
                <a:lnTo>
                  <a:pt x="8235190" y="420479"/>
                </a:lnTo>
                <a:lnTo>
                  <a:pt x="11216868" y="420479"/>
                </a:lnTo>
                <a:lnTo>
                  <a:pt x="11216868" y="4191644"/>
                </a:lnTo>
                <a:lnTo>
                  <a:pt x="0" y="4191644"/>
                </a:lnTo>
                <a:lnTo>
                  <a:pt x="0" y="420479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09FDF99-773D-410F-9A6E-1D7D24A67447}"/>
              </a:ext>
            </a:extLst>
          </p:cNvPr>
          <p:cNvSpPr/>
          <p:nvPr/>
        </p:nvSpPr>
        <p:spPr>
          <a:xfrm flipH="1">
            <a:off x="6420887" y="4292605"/>
            <a:ext cx="5275406" cy="25676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26279 h 3797444"/>
              <a:gd name="connsiteX1" fmla="*/ 7371080 w 11216868"/>
              <a:gd name="connsiteY1" fmla="*/ 26279 h 3797444"/>
              <a:gd name="connsiteX2" fmla="*/ 8235190 w 11216868"/>
              <a:gd name="connsiteY2" fmla="*/ 0 h 3797444"/>
              <a:gd name="connsiteX3" fmla="*/ 11216868 w 11216868"/>
              <a:gd name="connsiteY3" fmla="*/ 26279 h 3797444"/>
              <a:gd name="connsiteX4" fmla="*/ 11216868 w 11216868"/>
              <a:gd name="connsiteY4" fmla="*/ 3797444 h 3797444"/>
              <a:gd name="connsiteX5" fmla="*/ 0 w 11216868"/>
              <a:gd name="connsiteY5" fmla="*/ 3797444 h 3797444"/>
              <a:gd name="connsiteX6" fmla="*/ 0 w 11216868"/>
              <a:gd name="connsiteY6" fmla="*/ 26279 h 3797444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8235190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7371080 w 11216868"/>
              <a:gd name="connsiteY1" fmla="*/ 0 h 3771165"/>
              <a:gd name="connsiteX2" fmla="*/ 7833996 w 11216868"/>
              <a:gd name="connsiteY2" fmla="*/ 0 h 3771165"/>
              <a:gd name="connsiteX3" fmla="*/ 8235190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420479 h 4191644"/>
              <a:gd name="connsiteX1" fmla="*/ 7371080 w 11216868"/>
              <a:gd name="connsiteY1" fmla="*/ 420479 h 4191644"/>
              <a:gd name="connsiteX2" fmla="*/ 8235190 w 11216868"/>
              <a:gd name="connsiteY2" fmla="*/ 0 h 4191644"/>
              <a:gd name="connsiteX3" fmla="*/ 8235190 w 11216868"/>
              <a:gd name="connsiteY3" fmla="*/ 420479 h 4191644"/>
              <a:gd name="connsiteX4" fmla="*/ 11216868 w 11216868"/>
              <a:gd name="connsiteY4" fmla="*/ 420479 h 4191644"/>
              <a:gd name="connsiteX5" fmla="*/ 11216868 w 11216868"/>
              <a:gd name="connsiteY5" fmla="*/ 4191644 h 4191644"/>
              <a:gd name="connsiteX6" fmla="*/ 0 w 11216868"/>
              <a:gd name="connsiteY6" fmla="*/ 4191644 h 4191644"/>
              <a:gd name="connsiteX7" fmla="*/ 0 w 11216868"/>
              <a:gd name="connsiteY7" fmla="*/ 420479 h 419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16868" h="4191644">
                <a:moveTo>
                  <a:pt x="0" y="420479"/>
                </a:moveTo>
                <a:lnTo>
                  <a:pt x="7371080" y="420479"/>
                </a:lnTo>
                <a:lnTo>
                  <a:pt x="8235190" y="0"/>
                </a:lnTo>
                <a:lnTo>
                  <a:pt x="8235190" y="420479"/>
                </a:lnTo>
                <a:lnTo>
                  <a:pt x="11216868" y="420479"/>
                </a:lnTo>
                <a:lnTo>
                  <a:pt x="11216868" y="4191644"/>
                </a:lnTo>
                <a:lnTo>
                  <a:pt x="0" y="4191644"/>
                </a:lnTo>
                <a:lnTo>
                  <a:pt x="0" y="420479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56ECB74-1810-4BC4-B875-F13791257375}"/>
              </a:ext>
            </a:extLst>
          </p:cNvPr>
          <p:cNvSpPr txBox="1"/>
          <p:nvPr/>
        </p:nvSpPr>
        <p:spPr>
          <a:xfrm>
            <a:off x="736662" y="4695178"/>
            <a:ext cx="5032098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指企业按照某种标准将市场上的顾客划分成若干个顾客群，每一个顾客群构成一个子市场，这是市场细分的含义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E03F66-585C-4B94-8DEC-539B04690AA5}"/>
              </a:ext>
            </a:extLst>
          </p:cNvPr>
          <p:cNvSpPr txBox="1"/>
          <p:nvPr/>
        </p:nvSpPr>
        <p:spPr>
          <a:xfrm>
            <a:off x="6664195" y="4695178"/>
            <a:ext cx="5032098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指企业按照某种标准将市场上的顾客划分成若干个顾客群，每一个顾客群构成一个子市场，这是市场细分的含义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DA64F25-6123-4097-9338-C86DC64F4454}"/>
              </a:ext>
            </a:extLst>
          </p:cNvPr>
          <p:cNvGrpSpPr/>
          <p:nvPr/>
        </p:nvGrpSpPr>
        <p:grpSpPr>
          <a:xfrm>
            <a:off x="3219805" y="1645039"/>
            <a:ext cx="1335688" cy="2399922"/>
            <a:chOff x="2548584" y="1604310"/>
            <a:chExt cx="1335688" cy="239992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8A30D80-C139-42B0-9248-17A6FC487810}"/>
                </a:ext>
              </a:extLst>
            </p:cNvPr>
            <p:cNvGrpSpPr/>
            <p:nvPr/>
          </p:nvGrpSpPr>
          <p:grpSpPr>
            <a:xfrm>
              <a:off x="3696732" y="1797300"/>
              <a:ext cx="187540" cy="187540"/>
              <a:chOff x="2931290" y="2082538"/>
              <a:chExt cx="187540" cy="18754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7421712-D2FE-4142-8B37-26158C77F517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CE14E9F9-742E-48E7-B57C-BE0FCFF04A2F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99B2C12-2F37-44D0-A86E-038B931C3D42}"/>
                </a:ext>
              </a:extLst>
            </p:cNvPr>
            <p:cNvGrpSpPr/>
            <p:nvPr/>
          </p:nvGrpSpPr>
          <p:grpSpPr>
            <a:xfrm>
              <a:off x="3682220" y="3610729"/>
              <a:ext cx="187540" cy="187540"/>
              <a:chOff x="2931290" y="2082538"/>
              <a:chExt cx="187540" cy="18754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5FFE1F0E-D5C5-4AF6-A81C-463480F602FD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BF3F4B8-0066-48FC-8598-ECA633920A4D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4525B13-3D09-4B80-98AD-C4AB8AAA3754}"/>
                </a:ext>
              </a:extLst>
            </p:cNvPr>
            <p:cNvGrpSpPr/>
            <p:nvPr/>
          </p:nvGrpSpPr>
          <p:grpSpPr>
            <a:xfrm>
              <a:off x="3348292" y="2471786"/>
              <a:ext cx="187540" cy="187540"/>
              <a:chOff x="2931290" y="2082538"/>
              <a:chExt cx="187540" cy="18754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2BDCC64-C03F-4EEB-8A08-65872B821290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F81579B-8F59-4803-93EC-D036F7CF27B0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B0E2234-6D2F-4B2B-AF5A-3F5FE8FEB613}"/>
                </a:ext>
              </a:extLst>
            </p:cNvPr>
            <p:cNvSpPr/>
            <p:nvPr/>
          </p:nvSpPr>
          <p:spPr>
            <a:xfrm>
              <a:off x="2905871" y="160431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B3A8955-B598-4769-9608-C839C1C3D936}"/>
                </a:ext>
              </a:extLst>
            </p:cNvPr>
            <p:cNvSpPr/>
            <p:nvPr/>
          </p:nvSpPr>
          <p:spPr>
            <a:xfrm flipV="1">
              <a:off x="2548584" y="2673841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C7D1FF9-9305-4C77-8833-8E80086028B5}"/>
                </a:ext>
              </a:extLst>
            </p:cNvPr>
            <p:cNvSpPr/>
            <p:nvPr/>
          </p:nvSpPr>
          <p:spPr>
            <a:xfrm flipV="1">
              <a:off x="2905870" y="3830061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A6B4A95-1AE8-4BC6-9CE1-89AC529818E3}"/>
              </a:ext>
            </a:extLst>
          </p:cNvPr>
          <p:cNvGrpSpPr/>
          <p:nvPr/>
        </p:nvGrpSpPr>
        <p:grpSpPr>
          <a:xfrm flipH="1">
            <a:off x="7778321" y="1662863"/>
            <a:ext cx="1335688" cy="2399922"/>
            <a:chOff x="2548584" y="1604310"/>
            <a:chExt cx="1335688" cy="239992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934F34C-A893-4D45-AD7C-FF297052AA4E}"/>
                </a:ext>
              </a:extLst>
            </p:cNvPr>
            <p:cNvGrpSpPr/>
            <p:nvPr/>
          </p:nvGrpSpPr>
          <p:grpSpPr>
            <a:xfrm>
              <a:off x="3696732" y="1797300"/>
              <a:ext cx="187540" cy="187540"/>
              <a:chOff x="2931290" y="2082538"/>
              <a:chExt cx="187540" cy="187540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7A129BE9-6A66-4C6B-B729-E093DC2B6425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4C6CFB5-0722-4A77-BE93-6B978CF5F3CE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7C8F465-CC78-4DFF-A96C-0D8C58C9B333}"/>
                </a:ext>
              </a:extLst>
            </p:cNvPr>
            <p:cNvGrpSpPr/>
            <p:nvPr/>
          </p:nvGrpSpPr>
          <p:grpSpPr>
            <a:xfrm>
              <a:off x="3682220" y="3610729"/>
              <a:ext cx="187540" cy="187540"/>
              <a:chOff x="2931290" y="2082538"/>
              <a:chExt cx="187540" cy="18754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2E7FE1C1-8540-4AFB-8F63-07763AC44CC3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6F5AB8D-CAFB-4022-A776-1728C582E182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B7FA389-4FCC-4B94-B16D-AF1491916285}"/>
                </a:ext>
              </a:extLst>
            </p:cNvPr>
            <p:cNvGrpSpPr/>
            <p:nvPr/>
          </p:nvGrpSpPr>
          <p:grpSpPr>
            <a:xfrm>
              <a:off x="3348292" y="2471786"/>
              <a:ext cx="187540" cy="187540"/>
              <a:chOff x="2931290" y="2082538"/>
              <a:chExt cx="187540" cy="187540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F65486F-D79D-4085-87A8-A952A0308EE7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5811BC97-E0DC-4163-8D98-4446BACA6FD5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80E5B64-FF14-4821-87BA-92E5DECC90B9}"/>
                </a:ext>
              </a:extLst>
            </p:cNvPr>
            <p:cNvSpPr/>
            <p:nvPr/>
          </p:nvSpPr>
          <p:spPr>
            <a:xfrm>
              <a:off x="2905871" y="160431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A80AFDF-329E-4CEE-BA4D-E1074A188695}"/>
                </a:ext>
              </a:extLst>
            </p:cNvPr>
            <p:cNvSpPr/>
            <p:nvPr/>
          </p:nvSpPr>
          <p:spPr>
            <a:xfrm flipV="1">
              <a:off x="2548584" y="2673841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B474D4E-A7F1-486F-AE0D-63E8980EDA21}"/>
                </a:ext>
              </a:extLst>
            </p:cNvPr>
            <p:cNvSpPr/>
            <p:nvPr/>
          </p:nvSpPr>
          <p:spPr>
            <a:xfrm flipV="1">
              <a:off x="2905870" y="3830061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331E589F-6472-4DFE-9353-9F6BC201B540}"/>
              </a:ext>
            </a:extLst>
          </p:cNvPr>
          <p:cNvSpPr txBox="1"/>
          <p:nvPr/>
        </p:nvSpPr>
        <p:spPr>
          <a:xfrm>
            <a:off x="1904704" y="1377525"/>
            <a:ext cx="1578535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市场细分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1CD168B-0F3F-40B8-B902-BE11C6A418E9}"/>
              </a:ext>
            </a:extLst>
          </p:cNvPr>
          <p:cNvSpPr txBox="1"/>
          <p:nvPr/>
        </p:nvSpPr>
        <p:spPr>
          <a:xfrm>
            <a:off x="9362920" y="1377525"/>
            <a:ext cx="1578535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市场细分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E17A0E6-2370-410B-BA1C-CE23FB751E30}"/>
              </a:ext>
            </a:extLst>
          </p:cNvPr>
          <p:cNvSpPr txBox="1"/>
          <p:nvPr/>
        </p:nvSpPr>
        <p:spPr>
          <a:xfrm>
            <a:off x="1130666" y="2380748"/>
            <a:ext cx="2352574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目标市场选择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C6E40DB-281A-4F30-B017-A6AA2F048E13}"/>
              </a:ext>
            </a:extLst>
          </p:cNvPr>
          <p:cNvSpPr txBox="1"/>
          <p:nvPr/>
        </p:nvSpPr>
        <p:spPr>
          <a:xfrm>
            <a:off x="9362920" y="2380748"/>
            <a:ext cx="2352574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目标市场选择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CC52F01-C332-4076-AFA1-D7370FCB9F55}"/>
              </a:ext>
            </a:extLst>
          </p:cNvPr>
          <p:cNvSpPr txBox="1"/>
          <p:nvPr/>
        </p:nvSpPr>
        <p:spPr>
          <a:xfrm>
            <a:off x="1169237" y="3648194"/>
            <a:ext cx="2352574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51B66B5-09FF-40C4-84CF-D316F264BF24}"/>
              </a:ext>
            </a:extLst>
          </p:cNvPr>
          <p:cNvSpPr txBox="1"/>
          <p:nvPr/>
        </p:nvSpPr>
        <p:spPr>
          <a:xfrm>
            <a:off x="9215347" y="3648194"/>
            <a:ext cx="2352574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259884C-A463-4C19-B830-6D101B37FF1D}"/>
              </a:ext>
            </a:extLst>
          </p:cNvPr>
          <p:cNvGrpSpPr/>
          <p:nvPr/>
        </p:nvGrpSpPr>
        <p:grpSpPr>
          <a:xfrm>
            <a:off x="4116231" y="1699591"/>
            <a:ext cx="2142792" cy="2196386"/>
            <a:chOff x="8137646" y="1442380"/>
            <a:chExt cx="2069459" cy="2121220"/>
          </a:xfrm>
        </p:grpSpPr>
        <p:sp>
          <p:nvSpPr>
            <p:cNvPr id="71" name="圆角矩形 18">
              <a:extLst>
                <a:ext uri="{FF2B5EF4-FFF2-40B4-BE49-F238E27FC236}">
                  <a16:creationId xmlns:a16="http://schemas.microsoft.com/office/drawing/2014/main" id="{0547F222-B4C9-4190-99EE-47734E5CE5E5}"/>
                </a:ext>
              </a:extLst>
            </p:cNvPr>
            <p:cNvSpPr/>
            <p:nvPr/>
          </p:nvSpPr>
          <p:spPr>
            <a:xfrm rot="18892707">
              <a:off x="8811651" y="2989772"/>
              <a:ext cx="464271" cy="163000"/>
            </a:xfrm>
            <a:prstGeom prst="roundRect">
              <a:avLst>
                <a:gd name="adj" fmla="val 50000"/>
              </a:avLst>
            </a:prstGeom>
            <a:solidFill>
              <a:srgbClr val="FBC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252BB3C-6AC5-40F8-ADA7-5CF67390A336}"/>
                </a:ext>
              </a:extLst>
            </p:cNvPr>
            <p:cNvSpPr/>
            <p:nvPr/>
          </p:nvSpPr>
          <p:spPr>
            <a:xfrm>
              <a:off x="8224201" y="1442380"/>
              <a:ext cx="1972947" cy="1972947"/>
            </a:xfrm>
            <a:prstGeom prst="ellipse">
              <a:avLst/>
            </a:prstGeom>
            <a:solidFill>
              <a:srgbClr val="3B424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3E60CE35-3D19-4F5E-9EAA-212E0AAAA368}"/>
                </a:ext>
              </a:extLst>
            </p:cNvPr>
            <p:cNvSpPr/>
            <p:nvPr/>
          </p:nvSpPr>
          <p:spPr>
            <a:xfrm>
              <a:off x="8137646" y="1494141"/>
              <a:ext cx="2069459" cy="2069459"/>
            </a:xfrm>
            <a:prstGeom prst="ellipse">
              <a:avLst/>
            </a:prstGeom>
            <a:solidFill>
              <a:srgbClr val="3B424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30BE3448-1E87-481E-BB93-FAA1951A2719}"/>
                </a:ext>
              </a:extLst>
            </p:cNvPr>
            <p:cNvSpPr/>
            <p:nvPr/>
          </p:nvSpPr>
          <p:spPr>
            <a:xfrm>
              <a:off x="8229447" y="1537382"/>
              <a:ext cx="1972342" cy="197234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A4B527F3-BEA3-44C8-88A5-99BDBC126478}"/>
              </a:ext>
            </a:extLst>
          </p:cNvPr>
          <p:cNvSpPr/>
          <p:nvPr/>
        </p:nvSpPr>
        <p:spPr>
          <a:xfrm>
            <a:off x="4460315" y="2228397"/>
            <a:ext cx="1697370" cy="1214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市场细分</a:t>
            </a:r>
            <a:endParaRPr lang="en-US" altLang="zh-CN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 segment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FF84A75-BCAC-4B22-AF14-9BDDBB1050CC}"/>
              </a:ext>
            </a:extLst>
          </p:cNvPr>
          <p:cNvSpPr/>
          <p:nvPr/>
        </p:nvSpPr>
        <p:spPr>
          <a:xfrm>
            <a:off x="6385528" y="2194247"/>
            <a:ext cx="1697370" cy="136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目标市场选择</a:t>
            </a:r>
            <a:endParaRPr lang="en-US" altLang="zh-CN" sz="2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Targeting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A1E23D-291D-4660-8003-395AA93DC3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两项对比</a:t>
            </a:r>
          </a:p>
        </p:txBody>
      </p:sp>
    </p:spTree>
    <p:extLst>
      <p:ext uri="{BB962C8B-B14F-4D97-AF65-F5344CB8AC3E}">
        <p14:creationId xmlns:p14="http://schemas.microsoft.com/office/powerpoint/2010/main" val="464878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 hidden="1">
            <a:extLst>
              <a:ext uri="{FF2B5EF4-FFF2-40B4-BE49-F238E27FC236}">
                <a16:creationId xmlns:a16="http://schemas.microsoft.com/office/drawing/2014/main" id="{85A34E7F-7075-4912-B8B3-557267D63C00}"/>
              </a:ext>
            </a:extLst>
          </p:cNvPr>
          <p:cNvSpPr/>
          <p:nvPr/>
        </p:nvSpPr>
        <p:spPr>
          <a:xfrm>
            <a:off x="495707" y="2343150"/>
            <a:ext cx="11216868" cy="4514850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3B424C">
                    <a:alpha val="0"/>
                  </a:srgbClr>
                </a:gs>
                <a:gs pos="100000">
                  <a:srgbClr val="3B424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1D25FDF-3CFE-405A-8A94-11DBBBF85451}"/>
              </a:ext>
            </a:extLst>
          </p:cNvPr>
          <p:cNvGrpSpPr/>
          <p:nvPr/>
        </p:nvGrpSpPr>
        <p:grpSpPr>
          <a:xfrm>
            <a:off x="1475786" y="1709721"/>
            <a:ext cx="1525616" cy="1525614"/>
            <a:chOff x="1129211" y="1208033"/>
            <a:chExt cx="2220967" cy="2220967"/>
          </a:xfrm>
        </p:grpSpPr>
        <p:pic>
          <p:nvPicPr>
            <p:cNvPr id="7" name="图片 6" descr="图片包含 天空, 时钟, 户外, 塔&#10;&#10;自动生成的说明">
              <a:extLst>
                <a:ext uri="{FF2B5EF4-FFF2-40B4-BE49-F238E27FC236}">
                  <a16:creationId xmlns:a16="http://schemas.microsoft.com/office/drawing/2014/main" id="{2F626535-679E-490E-B817-3C1C1B7299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58" r="14402"/>
            <a:stretch/>
          </p:blipFill>
          <p:spPr>
            <a:xfrm>
              <a:off x="1129211" y="1208033"/>
              <a:ext cx="2220967" cy="2220967"/>
            </a:xfrm>
            <a:prstGeom prst="ellipse">
              <a:avLst/>
            </a:prstGeom>
            <a:effectLst>
              <a:outerShdw blurRad="266700" algn="ctr" rotWithShape="0">
                <a:prstClr val="black">
                  <a:alpha val="34000"/>
                </a:prstClr>
              </a:outerShdw>
            </a:effectLst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95A577C-AC20-4479-BFF0-370368B9D858}"/>
                </a:ext>
              </a:extLst>
            </p:cNvPr>
            <p:cNvSpPr/>
            <p:nvPr/>
          </p:nvSpPr>
          <p:spPr>
            <a:xfrm>
              <a:off x="1269583" y="1348407"/>
              <a:ext cx="1940221" cy="1940219"/>
            </a:xfrm>
            <a:prstGeom prst="ellipse">
              <a:avLst/>
            </a:prstGeom>
            <a:solidFill>
              <a:srgbClr val="3B424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FF2851C-05AD-447A-A1A1-03EF6BA61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141" y="1985963"/>
              <a:ext cx="665106" cy="665106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AB5A0DA-80A2-47F8-A9CA-118A21632503}"/>
              </a:ext>
            </a:extLst>
          </p:cNvPr>
          <p:cNvSpPr txBox="1"/>
          <p:nvPr/>
        </p:nvSpPr>
        <p:spPr>
          <a:xfrm>
            <a:off x="1684595" y="3718468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思路一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1C6A798-7ACC-4DDD-93A9-06EA9E508446}"/>
              </a:ext>
            </a:extLst>
          </p:cNvPr>
          <p:cNvSpPr txBox="1"/>
          <p:nvPr/>
        </p:nvSpPr>
        <p:spPr>
          <a:xfrm>
            <a:off x="674112" y="4345672"/>
            <a:ext cx="3128962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这页稍作修改也可以作为递进三个观点版式。这页稍作修改也可以作为递进三个观点版式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FD0ABF-C5BE-41DC-B32F-C9427161BF4D}"/>
              </a:ext>
            </a:extLst>
          </p:cNvPr>
          <p:cNvGrpSpPr/>
          <p:nvPr/>
        </p:nvGrpSpPr>
        <p:grpSpPr>
          <a:xfrm>
            <a:off x="5332740" y="1708633"/>
            <a:ext cx="1526560" cy="1526560"/>
            <a:chOff x="4985516" y="1208031"/>
            <a:chExt cx="2220968" cy="2220970"/>
          </a:xfrm>
        </p:grpSpPr>
        <p:pic>
          <p:nvPicPr>
            <p:cNvPr id="13" name="图片 12" descr="图片包含 天空, 户外, 建筑物, 标牌&#10;&#10;自动生成的说明">
              <a:extLst>
                <a:ext uri="{FF2B5EF4-FFF2-40B4-BE49-F238E27FC236}">
                  <a16:creationId xmlns:a16="http://schemas.microsoft.com/office/drawing/2014/main" id="{8EA5FB04-AE88-4D42-BCA0-E993246B88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13" r="9747"/>
            <a:stretch/>
          </p:blipFill>
          <p:spPr>
            <a:xfrm>
              <a:off x="4985516" y="1208031"/>
              <a:ext cx="2220968" cy="2220970"/>
            </a:xfrm>
            <a:prstGeom prst="ellipse">
              <a:avLst/>
            </a:prstGeom>
            <a:effectLst>
              <a:outerShdw blurRad="266700" algn="ctr" rotWithShape="0">
                <a:prstClr val="black">
                  <a:alpha val="34000"/>
                </a:prstClr>
              </a:outerShdw>
            </a:effectLst>
          </p:spPr>
        </p:pic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EE2D192-F93C-4EDF-A250-B3EF31146371}"/>
                </a:ext>
              </a:extLst>
            </p:cNvPr>
            <p:cNvSpPr/>
            <p:nvPr/>
          </p:nvSpPr>
          <p:spPr>
            <a:xfrm>
              <a:off x="5127175" y="1349692"/>
              <a:ext cx="1937649" cy="1937649"/>
            </a:xfrm>
            <a:prstGeom prst="ellipse">
              <a:avLst/>
            </a:prstGeom>
            <a:solidFill>
              <a:srgbClr val="3B424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图片包含 剪贴画&#10;&#10;自动生成的说明">
              <a:extLst>
                <a:ext uri="{FF2B5EF4-FFF2-40B4-BE49-F238E27FC236}">
                  <a16:creationId xmlns:a16="http://schemas.microsoft.com/office/drawing/2014/main" id="{15031C48-0381-4238-AA9D-02D0C1574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3000" y="1985516"/>
              <a:ext cx="666000" cy="666000"/>
            </a:xfrm>
            <a:prstGeom prst="ellipse">
              <a:avLst/>
            </a:prstGeom>
            <a:effectLst>
              <a:outerShdw blurRad="266700" algn="ctr" rotWithShape="0">
                <a:prstClr val="black">
                  <a:alpha val="34000"/>
                </a:prstClr>
              </a:outerShdw>
            </a:effectLst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3FF10F00-A390-4389-B0CC-083A30E9EF7B}"/>
              </a:ext>
            </a:extLst>
          </p:cNvPr>
          <p:cNvSpPr txBox="1"/>
          <p:nvPr/>
        </p:nvSpPr>
        <p:spPr>
          <a:xfrm>
            <a:off x="5542022" y="3722188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EC507D-7E40-4113-9FE6-DE177D402F4F}"/>
              </a:ext>
            </a:extLst>
          </p:cNvPr>
          <p:cNvSpPr txBox="1"/>
          <p:nvPr/>
        </p:nvSpPr>
        <p:spPr>
          <a:xfrm>
            <a:off x="4531539" y="4345672"/>
            <a:ext cx="3128962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54989A6-033C-4CCF-A84A-FE10362FFFAF}"/>
              </a:ext>
            </a:extLst>
          </p:cNvPr>
          <p:cNvGrpSpPr/>
          <p:nvPr/>
        </p:nvGrpSpPr>
        <p:grpSpPr>
          <a:xfrm>
            <a:off x="9189065" y="1708633"/>
            <a:ext cx="1526560" cy="1526560"/>
            <a:chOff x="8841822" y="1208031"/>
            <a:chExt cx="2221046" cy="2220970"/>
          </a:xfrm>
        </p:grpSpPr>
        <p:pic>
          <p:nvPicPr>
            <p:cNvPr id="16" name="图片 15" descr="图片包含 建筑物, 户外, 天空, 文字&#10;&#10;自动生成的说明">
              <a:extLst>
                <a:ext uri="{FF2B5EF4-FFF2-40B4-BE49-F238E27FC236}">
                  <a16:creationId xmlns:a16="http://schemas.microsoft.com/office/drawing/2014/main" id="{74505139-410F-4426-A8A9-2AC485F36B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78" t="4" r="16678" b="-4"/>
            <a:stretch/>
          </p:blipFill>
          <p:spPr>
            <a:xfrm>
              <a:off x="8841822" y="1208031"/>
              <a:ext cx="2221046" cy="2220970"/>
            </a:xfrm>
            <a:prstGeom prst="ellipse">
              <a:avLst/>
            </a:prstGeom>
            <a:effectLst>
              <a:outerShdw blurRad="266700" algn="ctr" rotWithShape="0">
                <a:prstClr val="black">
                  <a:alpha val="34000"/>
                </a:prstClr>
              </a:outerShdw>
            </a:effectLst>
          </p:spPr>
        </p:pic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38E5A6B-BE01-4B29-8CCA-21A711EC2EDB}"/>
                </a:ext>
              </a:extLst>
            </p:cNvPr>
            <p:cNvSpPr/>
            <p:nvPr/>
          </p:nvSpPr>
          <p:spPr>
            <a:xfrm>
              <a:off x="8981613" y="1347785"/>
              <a:ext cx="1941464" cy="1941462"/>
            </a:xfrm>
            <a:prstGeom prst="ellipse">
              <a:avLst/>
            </a:prstGeom>
            <a:solidFill>
              <a:srgbClr val="3B424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F4D80955-76B2-4137-AFB3-D74E250EF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9345" y="1985516"/>
              <a:ext cx="666000" cy="666000"/>
            </a:xfrm>
            <a:prstGeom prst="ellipse">
              <a:avLst/>
            </a:prstGeom>
            <a:effectLst>
              <a:outerShdw blurRad="266700" algn="ctr" rotWithShape="0">
                <a:prstClr val="black">
                  <a:alpha val="34000"/>
                </a:prstClr>
              </a:outerShdw>
            </a:effectLst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6DF8B49B-75E2-43F8-91EE-ACAEC4A2259B}"/>
              </a:ext>
            </a:extLst>
          </p:cNvPr>
          <p:cNvSpPr txBox="1"/>
          <p:nvPr/>
        </p:nvSpPr>
        <p:spPr>
          <a:xfrm>
            <a:off x="9398347" y="3718468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3EDCD94-7A1C-4FBC-8C08-34639C42AC2E}"/>
              </a:ext>
            </a:extLst>
          </p:cNvPr>
          <p:cNvSpPr txBox="1"/>
          <p:nvPr/>
        </p:nvSpPr>
        <p:spPr>
          <a:xfrm>
            <a:off x="8387864" y="4387134"/>
            <a:ext cx="3128962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2D46289-9CF4-482E-B945-1B40379D5A1C}"/>
              </a:ext>
            </a:extLst>
          </p:cNvPr>
          <p:cNvCxnSpPr>
            <a:cxnSpLocks/>
          </p:cNvCxnSpPr>
          <p:nvPr/>
        </p:nvCxnSpPr>
        <p:spPr>
          <a:xfrm>
            <a:off x="4167306" y="3657602"/>
            <a:ext cx="1" cy="2746375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3B424C">
                    <a:alpha val="40000"/>
                  </a:srgbClr>
                </a:gs>
                <a:gs pos="100000">
                  <a:srgbClr val="3B424C">
                    <a:alpha val="0"/>
                  </a:srgb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F22D4FAF-A3B8-4F5A-9F36-E43A5EAA5670}"/>
              </a:ext>
            </a:extLst>
          </p:cNvPr>
          <p:cNvCxnSpPr>
            <a:cxnSpLocks/>
          </p:cNvCxnSpPr>
          <p:nvPr/>
        </p:nvCxnSpPr>
        <p:spPr>
          <a:xfrm>
            <a:off x="8023632" y="3657602"/>
            <a:ext cx="1" cy="2746375"/>
          </a:xfrm>
          <a:prstGeom prst="line">
            <a:avLst/>
          </a:prstGeom>
          <a:noFill/>
          <a:ln w="19050">
            <a:gradFill flip="none" rotWithShape="1">
              <a:gsLst>
                <a:gs pos="0">
                  <a:srgbClr val="3B424C">
                    <a:alpha val="40000"/>
                  </a:srgbClr>
                </a:gs>
                <a:gs pos="100000">
                  <a:srgbClr val="3B424C">
                    <a:alpha val="0"/>
                  </a:srgb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A7BF92F-6A49-44B9-BFE7-6CA723E949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三项并列</a:t>
            </a:r>
            <a:r>
              <a:rPr lang="en-US" altLang="zh-CN" dirty="0"/>
              <a:t>/</a:t>
            </a:r>
            <a:r>
              <a:rPr lang="zh-CN" altLang="en-US" dirty="0"/>
              <a:t>三项递进</a:t>
            </a:r>
          </a:p>
        </p:txBody>
      </p:sp>
    </p:spTree>
    <p:extLst>
      <p:ext uri="{BB962C8B-B14F-4D97-AF65-F5344CB8AC3E}">
        <p14:creationId xmlns:p14="http://schemas.microsoft.com/office/powerpoint/2010/main" val="1658232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11C64D7D-6239-4206-B1FE-61C05581591D}"/>
              </a:ext>
            </a:extLst>
          </p:cNvPr>
          <p:cNvSpPr/>
          <p:nvPr/>
        </p:nvSpPr>
        <p:spPr>
          <a:xfrm>
            <a:off x="479425" y="1196276"/>
            <a:ext cx="11233150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可以在此描述研究的应用前景或研究背景。提炼出关键词有助于观点的视觉化呈现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98BB323-2C9C-4090-8D5A-0F8528882F86}"/>
              </a:ext>
            </a:extLst>
          </p:cNvPr>
          <p:cNvSpPr/>
          <p:nvPr/>
        </p:nvSpPr>
        <p:spPr>
          <a:xfrm rot="5400000">
            <a:off x="2168315" y="293485"/>
            <a:ext cx="2003837" cy="5381620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000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E62125F-3DB5-47D0-9704-E6D926F4B98C}"/>
              </a:ext>
            </a:extLst>
          </p:cNvPr>
          <p:cNvSpPr/>
          <p:nvPr/>
        </p:nvSpPr>
        <p:spPr>
          <a:xfrm rot="5400000">
            <a:off x="2167635" y="2603471"/>
            <a:ext cx="2005200" cy="53816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0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FDE95B9-3899-4ABA-8AA0-717378AACDDD}"/>
              </a:ext>
            </a:extLst>
          </p:cNvPr>
          <p:cNvSpPr txBox="1"/>
          <p:nvPr/>
        </p:nvSpPr>
        <p:spPr>
          <a:xfrm>
            <a:off x="1654171" y="2378617"/>
            <a:ext cx="3846517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99CA3AE-F589-40E8-9DBB-8944C3E291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四项并列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B27F427-4BBD-411C-B2A4-0A80F6047774}"/>
              </a:ext>
            </a:extLst>
          </p:cNvPr>
          <p:cNvSpPr txBox="1"/>
          <p:nvPr/>
        </p:nvSpPr>
        <p:spPr>
          <a:xfrm>
            <a:off x="1654170" y="4688604"/>
            <a:ext cx="3846517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E92712E-E06C-4EA0-976A-113198B05B41}"/>
              </a:ext>
            </a:extLst>
          </p:cNvPr>
          <p:cNvSpPr txBox="1"/>
          <p:nvPr/>
        </p:nvSpPr>
        <p:spPr>
          <a:xfrm>
            <a:off x="7527566" y="2378618"/>
            <a:ext cx="3846517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50A8399-663F-4A29-AF41-CBEAED2ABBF0}"/>
              </a:ext>
            </a:extLst>
          </p:cNvPr>
          <p:cNvSpPr txBox="1"/>
          <p:nvPr/>
        </p:nvSpPr>
        <p:spPr>
          <a:xfrm>
            <a:off x="7527566" y="4689286"/>
            <a:ext cx="3846517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45F0380-4A7F-42EE-83BA-A7F29BCC9F24}"/>
              </a:ext>
            </a:extLst>
          </p:cNvPr>
          <p:cNvSpPr/>
          <p:nvPr/>
        </p:nvSpPr>
        <p:spPr>
          <a:xfrm rot="5400000">
            <a:off x="8019847" y="293486"/>
            <a:ext cx="2003837" cy="5381620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00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5A2020A-08B2-444B-8722-9478C7DC2EAE}"/>
              </a:ext>
            </a:extLst>
          </p:cNvPr>
          <p:cNvSpPr/>
          <p:nvPr/>
        </p:nvSpPr>
        <p:spPr>
          <a:xfrm rot="5400000">
            <a:off x="8019847" y="2599204"/>
            <a:ext cx="2003837" cy="5381620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sz="200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2BA9A60-3F03-4FD4-A221-8BA379559245}"/>
              </a:ext>
            </a:extLst>
          </p:cNvPr>
          <p:cNvSpPr/>
          <p:nvPr/>
        </p:nvSpPr>
        <p:spPr>
          <a:xfrm>
            <a:off x="731521" y="2761387"/>
            <a:ext cx="597600" cy="598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53AC948-C34C-43E6-AA5E-8179E2FCFBFD}"/>
              </a:ext>
            </a:extLst>
          </p:cNvPr>
          <p:cNvSpPr txBox="1"/>
          <p:nvPr/>
        </p:nvSpPr>
        <p:spPr>
          <a:xfrm>
            <a:off x="731521" y="2278768"/>
            <a:ext cx="715260" cy="13401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1</a:t>
            </a:r>
            <a:endParaRPr lang="zh-CN" altLang="en-US" sz="7200" b="1" dirty="0"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D1606A8-7F28-4F15-8304-8D8A048EC0A9}"/>
              </a:ext>
            </a:extLst>
          </p:cNvPr>
          <p:cNvSpPr/>
          <p:nvPr/>
        </p:nvSpPr>
        <p:spPr>
          <a:xfrm>
            <a:off x="6571631" y="2761387"/>
            <a:ext cx="597600" cy="598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A8779B-FA18-4507-B89A-87565274D662}"/>
              </a:ext>
            </a:extLst>
          </p:cNvPr>
          <p:cNvSpPr txBox="1"/>
          <p:nvPr/>
        </p:nvSpPr>
        <p:spPr>
          <a:xfrm>
            <a:off x="6571631" y="2278768"/>
            <a:ext cx="715260" cy="13401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</a:t>
            </a:r>
            <a:endParaRPr lang="zh-CN" altLang="en-US" sz="7200" b="1" dirty="0"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B01303D-00AB-4E0D-89AE-EFE7994B2EB8}"/>
              </a:ext>
            </a:extLst>
          </p:cNvPr>
          <p:cNvSpPr/>
          <p:nvPr/>
        </p:nvSpPr>
        <p:spPr>
          <a:xfrm>
            <a:off x="731521" y="5088257"/>
            <a:ext cx="597600" cy="598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F08BC1C-BE6C-4A3F-B834-A95767CC7B22}"/>
              </a:ext>
            </a:extLst>
          </p:cNvPr>
          <p:cNvSpPr txBox="1"/>
          <p:nvPr/>
        </p:nvSpPr>
        <p:spPr>
          <a:xfrm>
            <a:off x="731521" y="4591350"/>
            <a:ext cx="715260" cy="13401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3</a:t>
            </a:r>
            <a:endParaRPr lang="zh-CN" altLang="en-US" sz="7200" b="1" dirty="0"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FA56FEC-F820-4FFC-BE6E-BFD93770686E}"/>
              </a:ext>
            </a:extLst>
          </p:cNvPr>
          <p:cNvSpPr/>
          <p:nvPr/>
        </p:nvSpPr>
        <p:spPr>
          <a:xfrm>
            <a:off x="6571631" y="5088257"/>
            <a:ext cx="597600" cy="598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BD5DEBA-A52E-474A-B0D3-82B3E8E7BE7B}"/>
              </a:ext>
            </a:extLst>
          </p:cNvPr>
          <p:cNvSpPr txBox="1"/>
          <p:nvPr/>
        </p:nvSpPr>
        <p:spPr>
          <a:xfrm>
            <a:off x="6571631" y="4605638"/>
            <a:ext cx="715260" cy="13401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4</a:t>
            </a:r>
            <a:endParaRPr lang="zh-CN" altLang="en-US" sz="7200" b="1" dirty="0"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18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5D228CA-EDDF-4D62-ABC4-64E906DEE4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四项并列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7D1D5B7-1F04-4348-BB26-CFC0D2329759}"/>
              </a:ext>
            </a:extLst>
          </p:cNvPr>
          <p:cNvGrpSpPr/>
          <p:nvPr/>
        </p:nvGrpSpPr>
        <p:grpSpPr>
          <a:xfrm>
            <a:off x="4731421" y="2509184"/>
            <a:ext cx="2471976" cy="2471972"/>
            <a:chOff x="4860012" y="2509184"/>
            <a:chExt cx="2471976" cy="247197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E759820-224C-4E6F-AFB9-11CAE1E68030}"/>
                </a:ext>
              </a:extLst>
            </p:cNvPr>
            <p:cNvSpPr/>
            <p:nvPr/>
          </p:nvSpPr>
          <p:spPr>
            <a:xfrm>
              <a:off x="4860012" y="2509184"/>
              <a:ext cx="2471976" cy="2471972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9579FB4-7584-4373-8BBF-2C1D6C877084}"/>
                </a:ext>
              </a:extLst>
            </p:cNvPr>
            <p:cNvSpPr/>
            <p:nvPr/>
          </p:nvSpPr>
          <p:spPr>
            <a:xfrm>
              <a:off x="5191120" y="2840296"/>
              <a:ext cx="1809756" cy="1809750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74A873E-6C75-44C3-88B4-10E5E9FD8FCF}"/>
                </a:ext>
              </a:extLst>
            </p:cNvPr>
            <p:cNvSpPr/>
            <p:nvPr/>
          </p:nvSpPr>
          <p:spPr>
            <a:xfrm>
              <a:off x="5419722" y="3068896"/>
              <a:ext cx="1352554" cy="135254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292100" sx="128000" sy="128000" algn="ctr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3700648-626D-480B-882F-E609D009E316}"/>
              </a:ext>
            </a:extLst>
          </p:cNvPr>
          <p:cNvGrpSpPr/>
          <p:nvPr/>
        </p:nvGrpSpPr>
        <p:grpSpPr>
          <a:xfrm>
            <a:off x="4038994" y="4587653"/>
            <a:ext cx="963890" cy="393503"/>
            <a:chOff x="3056026" y="3651458"/>
            <a:chExt cx="963890" cy="39350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DE69599-D740-405A-9440-EDBD82081697}"/>
                </a:ext>
              </a:extLst>
            </p:cNvPr>
            <p:cNvGrpSpPr/>
            <p:nvPr/>
          </p:nvGrpSpPr>
          <p:grpSpPr>
            <a:xfrm>
              <a:off x="3832376" y="3651458"/>
              <a:ext cx="187540" cy="187540"/>
              <a:chOff x="2931290" y="2082538"/>
              <a:chExt cx="187540" cy="187540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DC075D2-B4C9-4A71-9DE0-9F2320D999A2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57AACAE-8CB6-4E0B-9D97-BF9C399B5979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A77009-37EC-496B-915F-038C8E7B7BD8}"/>
                </a:ext>
              </a:extLst>
            </p:cNvPr>
            <p:cNvSpPr/>
            <p:nvPr/>
          </p:nvSpPr>
          <p:spPr>
            <a:xfrm flipV="1">
              <a:off x="3056026" y="387079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D913F43-BFAC-4653-A6BA-695627CEC9A6}"/>
              </a:ext>
            </a:extLst>
          </p:cNvPr>
          <p:cNvGrpSpPr/>
          <p:nvPr/>
        </p:nvGrpSpPr>
        <p:grpSpPr>
          <a:xfrm flipH="1">
            <a:off x="6945288" y="2589493"/>
            <a:ext cx="978401" cy="380530"/>
            <a:chOff x="3056027" y="1645039"/>
            <a:chExt cx="978401" cy="38053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D1D8725-90B3-4153-AF77-83160E85AABE}"/>
                </a:ext>
              </a:extLst>
            </p:cNvPr>
            <p:cNvGrpSpPr/>
            <p:nvPr/>
          </p:nvGrpSpPr>
          <p:grpSpPr>
            <a:xfrm>
              <a:off x="3846888" y="1838029"/>
              <a:ext cx="187540" cy="187540"/>
              <a:chOff x="2931290" y="2082538"/>
              <a:chExt cx="187540" cy="18754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F92DD45-40E9-4BBB-96CC-81C302CA49A8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2B9F00A-B024-41C7-BE33-9C51ADA110C1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767D65-7632-47E0-A80A-76986305A2E8}"/>
                </a:ext>
              </a:extLst>
            </p:cNvPr>
            <p:cNvSpPr/>
            <p:nvPr/>
          </p:nvSpPr>
          <p:spPr>
            <a:xfrm>
              <a:off x="3056027" y="1645039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0D470E0-E0F2-4E78-B9FC-B48BE6128125}"/>
              </a:ext>
            </a:extLst>
          </p:cNvPr>
          <p:cNvGrpSpPr/>
          <p:nvPr/>
        </p:nvGrpSpPr>
        <p:grpSpPr>
          <a:xfrm flipH="1">
            <a:off x="6945288" y="4587653"/>
            <a:ext cx="963890" cy="393503"/>
            <a:chOff x="3056026" y="3651458"/>
            <a:chExt cx="963890" cy="39350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0B4C056-2989-4711-8319-91E7CDC08FF6}"/>
                </a:ext>
              </a:extLst>
            </p:cNvPr>
            <p:cNvGrpSpPr/>
            <p:nvPr/>
          </p:nvGrpSpPr>
          <p:grpSpPr>
            <a:xfrm>
              <a:off x="3832376" y="3651458"/>
              <a:ext cx="187540" cy="187540"/>
              <a:chOff x="2931290" y="2082538"/>
              <a:chExt cx="187540" cy="187540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BA005E1B-D653-45DF-8515-5F9B47907C96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2700684-2D91-4023-BD3D-60EAB209764F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210C4BB-A2AB-4266-9642-74BF4D26B226}"/>
                </a:ext>
              </a:extLst>
            </p:cNvPr>
            <p:cNvSpPr/>
            <p:nvPr/>
          </p:nvSpPr>
          <p:spPr>
            <a:xfrm flipV="1">
              <a:off x="3056026" y="387079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7DDAB44-F6AA-4FA7-8FC6-A190FF067C94}"/>
              </a:ext>
            </a:extLst>
          </p:cNvPr>
          <p:cNvGrpSpPr/>
          <p:nvPr/>
        </p:nvGrpSpPr>
        <p:grpSpPr>
          <a:xfrm>
            <a:off x="4038994" y="2589493"/>
            <a:ext cx="978401" cy="380530"/>
            <a:chOff x="3056027" y="1645039"/>
            <a:chExt cx="978401" cy="38053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2A587F2-05A7-4C10-A99E-29E2BFFDF833}"/>
                </a:ext>
              </a:extLst>
            </p:cNvPr>
            <p:cNvGrpSpPr/>
            <p:nvPr/>
          </p:nvGrpSpPr>
          <p:grpSpPr>
            <a:xfrm>
              <a:off x="3846888" y="1838029"/>
              <a:ext cx="187540" cy="187540"/>
              <a:chOff x="2931290" y="2082538"/>
              <a:chExt cx="187540" cy="18754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99666B5-E4AA-4418-917F-FE0653E49171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14BE008-15E4-4631-98CA-39220A4255B5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0274EB5-4816-421F-A19B-9B5A54F2DD58}"/>
                </a:ext>
              </a:extLst>
            </p:cNvPr>
            <p:cNvSpPr/>
            <p:nvPr/>
          </p:nvSpPr>
          <p:spPr>
            <a:xfrm>
              <a:off x="3056027" y="1645039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15EC0881-B300-4D87-8527-462F8E28C80C}"/>
              </a:ext>
            </a:extLst>
          </p:cNvPr>
          <p:cNvSpPr txBox="1"/>
          <p:nvPr/>
        </p:nvSpPr>
        <p:spPr>
          <a:xfrm>
            <a:off x="526192" y="1812991"/>
            <a:ext cx="356839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指企业按照某种标准将市场上的顾客，划分成若干个顾客群体，每一个顾客群构成一个子市场</a:t>
            </a:r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id="{B64A1519-D87E-4D47-AEBA-0203BA82E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4612" y="3386645"/>
            <a:ext cx="717050" cy="717050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644EA2B5-E0E9-4BD7-BC18-AD72E41C8DB8}"/>
              </a:ext>
            </a:extLst>
          </p:cNvPr>
          <p:cNvSpPr txBox="1"/>
          <p:nvPr/>
        </p:nvSpPr>
        <p:spPr>
          <a:xfrm>
            <a:off x="8097420" y="1812991"/>
            <a:ext cx="3568390" cy="167302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BBFFCB8-F699-4397-B6DB-AC8E301DC6D2}"/>
              </a:ext>
            </a:extLst>
          </p:cNvPr>
          <p:cNvSpPr txBox="1"/>
          <p:nvPr/>
        </p:nvSpPr>
        <p:spPr>
          <a:xfrm>
            <a:off x="8097420" y="4249991"/>
            <a:ext cx="3568390" cy="167302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0B115F7-C763-4D16-BE8C-F6D13B25F3FA}"/>
              </a:ext>
            </a:extLst>
          </p:cNvPr>
          <p:cNvSpPr txBox="1"/>
          <p:nvPr/>
        </p:nvSpPr>
        <p:spPr>
          <a:xfrm>
            <a:off x="526191" y="4249991"/>
            <a:ext cx="3568390" cy="167302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</p:spTree>
    <p:extLst>
      <p:ext uri="{BB962C8B-B14F-4D97-AF65-F5344CB8AC3E}">
        <p14:creationId xmlns:p14="http://schemas.microsoft.com/office/powerpoint/2010/main" val="3490725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>
            <a:extLst>
              <a:ext uri="{FF2B5EF4-FFF2-40B4-BE49-F238E27FC236}">
                <a16:creationId xmlns:a16="http://schemas.microsoft.com/office/drawing/2014/main" id="{8EDA88D3-B4A6-4ED3-9FB5-CC60BBF4513B}"/>
              </a:ext>
            </a:extLst>
          </p:cNvPr>
          <p:cNvSpPr/>
          <p:nvPr/>
        </p:nvSpPr>
        <p:spPr>
          <a:xfrm>
            <a:off x="9186820" y="3217468"/>
            <a:ext cx="1383578" cy="1383577"/>
          </a:xfrm>
          <a:prstGeom prst="ellipse">
            <a:avLst/>
          </a:prstGeom>
          <a:solidFill>
            <a:srgbClr val="3B424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4C6072B3-B125-4EAF-9602-294AF9D57F4D}"/>
              </a:ext>
            </a:extLst>
          </p:cNvPr>
          <p:cNvSpPr/>
          <p:nvPr/>
        </p:nvSpPr>
        <p:spPr>
          <a:xfrm>
            <a:off x="7400264" y="4717474"/>
            <a:ext cx="1383578" cy="1383577"/>
          </a:xfrm>
          <a:prstGeom prst="ellipse">
            <a:avLst/>
          </a:prstGeom>
          <a:solidFill>
            <a:srgbClr val="3B424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AE8F37AC-1B50-413C-9BF6-03D8E3E92A6A}"/>
              </a:ext>
            </a:extLst>
          </p:cNvPr>
          <p:cNvSpPr/>
          <p:nvPr/>
        </p:nvSpPr>
        <p:spPr>
          <a:xfrm>
            <a:off x="2828882" y="4544983"/>
            <a:ext cx="1383578" cy="1383577"/>
          </a:xfrm>
          <a:prstGeom prst="ellipse">
            <a:avLst/>
          </a:prstGeom>
          <a:solidFill>
            <a:srgbClr val="3B424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C4C0B83B-73F9-40BE-9A7C-B5A512006FF4}"/>
              </a:ext>
            </a:extLst>
          </p:cNvPr>
          <p:cNvSpPr/>
          <p:nvPr/>
        </p:nvSpPr>
        <p:spPr>
          <a:xfrm>
            <a:off x="1732599" y="2687376"/>
            <a:ext cx="1383578" cy="1383577"/>
          </a:xfrm>
          <a:prstGeom prst="ellipse">
            <a:avLst/>
          </a:prstGeom>
          <a:solidFill>
            <a:srgbClr val="3B424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48F0DB-09E0-4503-BD15-D6C24620CDE3}"/>
              </a:ext>
            </a:extLst>
          </p:cNvPr>
          <p:cNvGrpSpPr/>
          <p:nvPr/>
        </p:nvGrpSpPr>
        <p:grpSpPr>
          <a:xfrm>
            <a:off x="3903027" y="1996595"/>
            <a:ext cx="4399784" cy="4399776"/>
            <a:chOff x="-856179" y="3462436"/>
            <a:chExt cx="2471976" cy="247197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01D1D15-C6A2-4FD1-BA73-2E05450234EC}"/>
                </a:ext>
              </a:extLst>
            </p:cNvPr>
            <p:cNvSpPr/>
            <p:nvPr/>
          </p:nvSpPr>
          <p:spPr>
            <a:xfrm>
              <a:off x="-856179" y="3462436"/>
              <a:ext cx="2471976" cy="2471972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177FF13-E752-498C-BA3F-C60F33D7B2CA}"/>
                </a:ext>
              </a:extLst>
            </p:cNvPr>
            <p:cNvSpPr/>
            <p:nvPr/>
          </p:nvSpPr>
          <p:spPr>
            <a:xfrm>
              <a:off x="-525071" y="3793548"/>
              <a:ext cx="1809756" cy="1809750"/>
            </a:xfrm>
            <a:prstGeom prst="ellipse">
              <a:avLst/>
            </a:prstGeom>
            <a:gradFill flip="none" rotWithShape="1">
              <a:gsLst>
                <a:gs pos="78000">
                  <a:schemeClr val="tx1">
                    <a:alpha val="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0EF361D-FFC2-4846-9863-132BE7953B3A}"/>
              </a:ext>
            </a:extLst>
          </p:cNvPr>
          <p:cNvSpPr/>
          <p:nvPr/>
        </p:nvSpPr>
        <p:spPr>
          <a:xfrm>
            <a:off x="4933285" y="3033768"/>
            <a:ext cx="2325430" cy="2325430"/>
          </a:xfrm>
          <a:prstGeom prst="ellipse">
            <a:avLst/>
          </a:prstGeom>
          <a:blipFill dpi="0" rotWithShape="1">
            <a:blip r:embed="rId2"/>
            <a:srcRect/>
            <a:tile tx="-44450" ty="6350" sx="40000" sy="40000" flip="none" algn="b"/>
          </a:blipFill>
          <a:ln w="50800">
            <a:noFill/>
          </a:ln>
          <a:effectLst>
            <a:outerShdw blurRad="2667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1DFDCDD-8FD8-433C-AE98-15C9A5779858}"/>
              </a:ext>
            </a:extLst>
          </p:cNvPr>
          <p:cNvGrpSpPr/>
          <p:nvPr/>
        </p:nvGrpSpPr>
        <p:grpSpPr>
          <a:xfrm>
            <a:off x="7432351" y="4754363"/>
            <a:ext cx="1281288" cy="1281288"/>
            <a:chOff x="7823200" y="3554590"/>
            <a:chExt cx="1687688" cy="168768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FC6616F-C43E-4DD0-85B5-2FAE02E3ACA9}"/>
                </a:ext>
              </a:extLst>
            </p:cNvPr>
            <p:cNvSpPr/>
            <p:nvPr/>
          </p:nvSpPr>
          <p:spPr>
            <a:xfrm>
              <a:off x="7823200" y="3554590"/>
              <a:ext cx="1687688" cy="168768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56D2230-9FCB-44BF-BA72-9D49ACC7D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725" y="3609200"/>
              <a:ext cx="1072898" cy="1072898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700FBE9-3818-4479-A37E-A50DDF33DA38}"/>
              </a:ext>
            </a:extLst>
          </p:cNvPr>
          <p:cNvSpPr txBox="1"/>
          <p:nvPr/>
        </p:nvSpPr>
        <p:spPr>
          <a:xfrm>
            <a:off x="7548210" y="5527573"/>
            <a:ext cx="106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 工 智 能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0F75B60-4C4A-4E0A-8DDA-A7AC2963CCED}"/>
              </a:ext>
            </a:extLst>
          </p:cNvPr>
          <p:cNvGrpSpPr/>
          <p:nvPr/>
        </p:nvGrpSpPr>
        <p:grpSpPr>
          <a:xfrm>
            <a:off x="2916697" y="4544983"/>
            <a:ext cx="1281288" cy="1281288"/>
            <a:chOff x="8026400" y="3757790"/>
            <a:chExt cx="1281288" cy="128128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B39DC7D-61ED-4917-AB99-EF45E51E6932}"/>
                </a:ext>
              </a:extLst>
            </p:cNvPr>
            <p:cNvSpPr/>
            <p:nvPr/>
          </p:nvSpPr>
          <p:spPr>
            <a:xfrm>
              <a:off x="8026400" y="3757790"/>
              <a:ext cx="1281288" cy="128128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620DE2E-91DB-40BE-81E5-9C058DCB0E77}"/>
                </a:ext>
              </a:extLst>
            </p:cNvPr>
            <p:cNvSpPr txBox="1"/>
            <p:nvPr/>
          </p:nvSpPr>
          <p:spPr>
            <a:xfrm>
              <a:off x="8161689" y="4564867"/>
              <a:ext cx="10615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 告 创 意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FCE420D7-4021-418F-8CD9-4EB3405D2C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799" y="4692519"/>
            <a:ext cx="639392" cy="639392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0338D7C7-28EA-4D21-B4B7-1D2B69C823DE}"/>
              </a:ext>
            </a:extLst>
          </p:cNvPr>
          <p:cNvSpPr/>
          <p:nvPr/>
        </p:nvSpPr>
        <p:spPr>
          <a:xfrm>
            <a:off x="9205462" y="3229523"/>
            <a:ext cx="1281288" cy="1281288"/>
          </a:xfrm>
          <a:prstGeom prst="ellipse">
            <a:avLst/>
          </a:prstGeom>
          <a:solidFill>
            <a:schemeClr val="tx1">
              <a:alpha val="6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F876E95-0F42-43B4-80E7-F81BFB01457F}"/>
              </a:ext>
            </a:extLst>
          </p:cNvPr>
          <p:cNvSpPr/>
          <p:nvPr/>
        </p:nvSpPr>
        <p:spPr>
          <a:xfrm>
            <a:off x="1791478" y="2721445"/>
            <a:ext cx="1281288" cy="1281288"/>
          </a:xfrm>
          <a:prstGeom prst="ellipse">
            <a:avLst/>
          </a:prstGeom>
          <a:solidFill>
            <a:schemeClr val="tx1">
              <a:alpha val="6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0C8460F-1220-45ED-87EF-0C67F7DCDA7C}"/>
              </a:ext>
            </a:extLst>
          </p:cNvPr>
          <p:cNvSpPr/>
          <p:nvPr/>
        </p:nvSpPr>
        <p:spPr>
          <a:xfrm flipV="1">
            <a:off x="1433683" y="5114994"/>
            <a:ext cx="237066" cy="237066"/>
          </a:xfrm>
          <a:prstGeom prst="ellipse">
            <a:avLst/>
          </a:prstGeom>
          <a:solidFill>
            <a:schemeClr val="tx1">
              <a:alpha val="59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CADA471-E15B-4521-B219-9CDA3FDE2438}"/>
              </a:ext>
            </a:extLst>
          </p:cNvPr>
          <p:cNvSpPr/>
          <p:nvPr/>
        </p:nvSpPr>
        <p:spPr>
          <a:xfrm flipV="1">
            <a:off x="4372516" y="4307453"/>
            <a:ext cx="237530" cy="237530"/>
          </a:xfrm>
          <a:prstGeom prst="ellipse">
            <a:avLst/>
          </a:prstGeom>
          <a:solidFill>
            <a:schemeClr val="tx1">
              <a:alpha val="59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9C9E876-D8EA-4598-97DC-AFD75635913C}"/>
              </a:ext>
            </a:extLst>
          </p:cNvPr>
          <p:cNvSpPr/>
          <p:nvPr/>
        </p:nvSpPr>
        <p:spPr>
          <a:xfrm flipV="1">
            <a:off x="1064520" y="2444809"/>
            <a:ext cx="276636" cy="276636"/>
          </a:xfrm>
          <a:prstGeom prst="ellipse">
            <a:avLst/>
          </a:prstGeom>
          <a:solidFill>
            <a:schemeClr val="tx1">
              <a:alpha val="59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105CA582-D868-4341-AC1D-CC2D783DF3DD}"/>
              </a:ext>
            </a:extLst>
          </p:cNvPr>
          <p:cNvSpPr/>
          <p:nvPr/>
        </p:nvSpPr>
        <p:spPr>
          <a:xfrm flipV="1">
            <a:off x="10172790" y="5505964"/>
            <a:ext cx="276636" cy="276636"/>
          </a:xfrm>
          <a:prstGeom prst="ellipse">
            <a:avLst/>
          </a:prstGeom>
          <a:solidFill>
            <a:schemeClr val="tx1">
              <a:alpha val="59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CFF162A-0959-4BEC-A55D-11B4FDD9789A}"/>
              </a:ext>
            </a:extLst>
          </p:cNvPr>
          <p:cNvSpPr/>
          <p:nvPr/>
        </p:nvSpPr>
        <p:spPr>
          <a:xfrm flipV="1">
            <a:off x="8967933" y="2538774"/>
            <a:ext cx="237530" cy="237530"/>
          </a:xfrm>
          <a:prstGeom prst="ellipse">
            <a:avLst/>
          </a:prstGeom>
          <a:solidFill>
            <a:schemeClr val="tx1">
              <a:alpha val="59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852407C2-8B2B-499E-9CA9-50117F39B9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078" y="3362089"/>
            <a:ext cx="666000" cy="666000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6A4CAAFD-33F4-4195-B156-23DBB22EFB17}"/>
              </a:ext>
            </a:extLst>
          </p:cNvPr>
          <p:cNvSpPr txBox="1"/>
          <p:nvPr/>
        </p:nvSpPr>
        <p:spPr>
          <a:xfrm>
            <a:off x="9323323" y="4028089"/>
            <a:ext cx="106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 户 洞 察</a:t>
            </a:r>
          </a:p>
        </p:txBody>
      </p:sp>
      <p:pic>
        <p:nvPicPr>
          <p:cNvPr id="38" name="图片 37" descr="图片包含 剪贴画&#10;&#10;自动生成的说明">
            <a:extLst>
              <a:ext uri="{FF2B5EF4-FFF2-40B4-BE49-F238E27FC236}">
                <a16:creationId xmlns:a16="http://schemas.microsoft.com/office/drawing/2014/main" id="{508A57DD-98DF-43ED-A7D0-6F297D00E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30" y="2896523"/>
            <a:ext cx="666000" cy="66600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A4470A8-432F-4C05-9241-84AE8C9DEE68}"/>
              </a:ext>
            </a:extLst>
          </p:cNvPr>
          <p:cNvSpPr txBox="1"/>
          <p:nvPr/>
        </p:nvSpPr>
        <p:spPr>
          <a:xfrm>
            <a:off x="1901367" y="3474850"/>
            <a:ext cx="106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 据 监 测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CA2F7E2-89A9-473B-B445-66D3C939E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多项并列</a:t>
            </a:r>
            <a:r>
              <a:rPr lang="en-US" altLang="zh-CN" dirty="0"/>
              <a:t>/</a:t>
            </a:r>
            <a:r>
              <a:rPr lang="zh-CN" altLang="en-US" dirty="0"/>
              <a:t>总分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13E5704-1D11-4ABB-94B7-20B20F6F0F89}"/>
              </a:ext>
            </a:extLst>
          </p:cNvPr>
          <p:cNvSpPr/>
          <p:nvPr/>
        </p:nvSpPr>
        <p:spPr>
          <a:xfrm>
            <a:off x="479425" y="1196276"/>
            <a:ext cx="11233150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适合介绍研究的应用领域。可多复制一些圆形摆放更多并列项。提炼关键词有助于观点视觉化表达。</a:t>
            </a:r>
          </a:p>
        </p:txBody>
      </p:sp>
    </p:spTree>
    <p:extLst>
      <p:ext uri="{BB962C8B-B14F-4D97-AF65-F5344CB8AC3E}">
        <p14:creationId xmlns:p14="http://schemas.microsoft.com/office/powerpoint/2010/main" val="4172699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CCFBFFD-06D5-4027-A32F-070411BB31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SWOT</a:t>
            </a:r>
            <a:r>
              <a:rPr lang="zh-CN" altLang="en-US" dirty="0"/>
              <a:t>分析</a:t>
            </a:r>
          </a:p>
        </p:txBody>
      </p:sp>
      <p:pic>
        <p:nvPicPr>
          <p:cNvPr id="21" name="图片 20" descr="图片包含 户外, 天空, 建筑物, 交通&#10;&#10;自动生成的说明">
            <a:extLst>
              <a:ext uri="{FF2B5EF4-FFF2-40B4-BE49-F238E27FC236}">
                <a16:creationId xmlns:a16="http://schemas.microsoft.com/office/drawing/2014/main" id="{DA121B40-B857-48E2-B210-8B3CCAE98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65" y="4754220"/>
            <a:ext cx="344182" cy="97443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64F33AA0-D15C-46C4-A5F6-1E1EF1A58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361" y="2046514"/>
            <a:ext cx="545326" cy="969966"/>
          </a:xfrm>
          <a:prstGeom prst="rect">
            <a:avLst/>
          </a:prstGeom>
        </p:spPr>
      </p:pic>
      <p:pic>
        <p:nvPicPr>
          <p:cNvPr id="25" name="图片 24" descr="图片包含 建筑物&#10;&#10;自动生成的说明">
            <a:extLst>
              <a:ext uri="{FF2B5EF4-FFF2-40B4-BE49-F238E27FC236}">
                <a16:creationId xmlns:a16="http://schemas.microsoft.com/office/drawing/2014/main" id="{1FD70050-1BF3-4225-A126-72B655D068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159" y="4630730"/>
            <a:ext cx="576614" cy="1104062"/>
          </a:xfrm>
          <a:prstGeom prst="rect">
            <a:avLst/>
          </a:prstGeom>
        </p:spPr>
      </p:pic>
      <p:pic>
        <p:nvPicPr>
          <p:cNvPr id="27" name="图片 26" descr="图片包含 日落, 户外, 交通&#10;&#10;自动生成的说明">
            <a:extLst>
              <a:ext uri="{FF2B5EF4-FFF2-40B4-BE49-F238E27FC236}">
                <a16:creationId xmlns:a16="http://schemas.microsoft.com/office/drawing/2014/main" id="{3EADC844-EFC0-4E97-8E02-1A00CCF36E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130" y="2053219"/>
            <a:ext cx="473808" cy="956556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E2F3C0AE-CE11-4B3B-8627-4631CDF93EDF}"/>
              </a:ext>
            </a:extLst>
          </p:cNvPr>
          <p:cNvGrpSpPr/>
          <p:nvPr/>
        </p:nvGrpSpPr>
        <p:grpSpPr>
          <a:xfrm>
            <a:off x="4757641" y="2437720"/>
            <a:ext cx="2676718" cy="2604412"/>
            <a:chOff x="4311428" y="2052040"/>
            <a:chExt cx="3675076" cy="3575803"/>
          </a:xfrm>
        </p:grpSpPr>
        <p:sp>
          <p:nvSpPr>
            <p:cNvPr id="41" name="Freeform 3">
              <a:extLst>
                <a:ext uri="{FF2B5EF4-FFF2-40B4-BE49-F238E27FC236}">
                  <a16:creationId xmlns:a16="http://schemas.microsoft.com/office/drawing/2014/main" id="{74F39544-254B-4921-AD01-F68B7030CA12}"/>
                </a:ext>
              </a:extLst>
            </p:cNvPr>
            <p:cNvSpPr>
              <a:spLocks/>
            </p:cNvSpPr>
            <p:nvPr/>
          </p:nvSpPr>
          <p:spPr bwMode="auto">
            <a:xfrm rot="7490705">
              <a:off x="5778161" y="3884768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FE603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3">
              <a:extLst>
                <a:ext uri="{FF2B5EF4-FFF2-40B4-BE49-F238E27FC236}">
                  <a16:creationId xmlns:a16="http://schemas.microsoft.com/office/drawing/2014/main" id="{692C5B73-F9C6-4BE1-83BB-7320466D0DF5}"/>
                </a:ext>
              </a:extLst>
            </p:cNvPr>
            <p:cNvSpPr>
              <a:spLocks/>
            </p:cNvSpPr>
            <p:nvPr/>
          </p:nvSpPr>
          <p:spPr bwMode="auto">
            <a:xfrm rot="19397468">
              <a:off x="4826932" y="2052040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FE603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DC8891C5-470A-404D-BD1E-826C7A40B00A}"/>
                </a:ext>
              </a:extLst>
            </p:cNvPr>
            <p:cNvSpPr>
              <a:spLocks/>
            </p:cNvSpPr>
            <p:nvPr/>
          </p:nvSpPr>
          <p:spPr bwMode="auto">
            <a:xfrm rot="3202081">
              <a:off x="6243429" y="2536535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3B424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933046DF-ED09-4790-926F-93B4BBB8F07B}"/>
                </a:ext>
              </a:extLst>
            </p:cNvPr>
            <p:cNvSpPr>
              <a:spLocks/>
            </p:cNvSpPr>
            <p:nvPr/>
          </p:nvSpPr>
          <p:spPr bwMode="auto">
            <a:xfrm rot="19397468">
              <a:off x="4873627" y="2168527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E27E2E9E-49C8-4285-BDF7-19F83B0DA5E8}"/>
                </a:ext>
              </a:extLst>
            </p:cNvPr>
            <p:cNvSpPr>
              <a:spLocks/>
            </p:cNvSpPr>
            <p:nvPr/>
          </p:nvSpPr>
          <p:spPr bwMode="auto">
            <a:xfrm rot="3202081">
              <a:off x="6094414" y="2576514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04734AFE-9E9E-458C-B28D-44BD64714B9F}"/>
                </a:ext>
              </a:extLst>
            </p:cNvPr>
            <p:cNvSpPr>
              <a:spLocks/>
            </p:cNvSpPr>
            <p:nvPr/>
          </p:nvSpPr>
          <p:spPr bwMode="auto">
            <a:xfrm rot="8579122">
              <a:off x="5681664" y="3800477"/>
              <a:ext cx="1730375" cy="1755775"/>
            </a:xfrm>
            <a:custGeom>
              <a:avLst/>
              <a:gdLst>
                <a:gd name="T0" fmla="*/ 93390709 w 10688"/>
                <a:gd name="T1" fmla="*/ 185134039 h 10844"/>
                <a:gd name="T2" fmla="*/ 93390709 w 10688"/>
                <a:gd name="T3" fmla="*/ 185134039 h 10844"/>
                <a:gd name="T4" fmla="*/ 119601810 w 10688"/>
                <a:gd name="T5" fmla="*/ 281790716 h 10844"/>
                <a:gd name="T6" fmla="*/ 208038576 w 10688"/>
                <a:gd name="T7" fmla="*/ 257226866 h 10844"/>
                <a:gd name="T8" fmla="*/ 237526187 w 10688"/>
                <a:gd name="T9" fmla="*/ 72931694 h 10844"/>
                <a:gd name="T10" fmla="*/ 53261163 w 10688"/>
                <a:gd name="T11" fmla="*/ 42626441 h 10844"/>
                <a:gd name="T12" fmla="*/ 0 w 10688"/>
                <a:gd name="T13" fmla="*/ 128639663 h 10844"/>
                <a:gd name="T14" fmla="*/ 93390709 w 10688"/>
                <a:gd name="T15" fmla="*/ 185134039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6"/>
            </a:solidFill>
            <a:ln w="9525" cmpd="sng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24516826-107E-4CB8-822B-AD24DBAD53A6}"/>
                </a:ext>
              </a:extLst>
            </p:cNvPr>
            <p:cNvSpPr>
              <a:spLocks/>
            </p:cNvSpPr>
            <p:nvPr/>
          </p:nvSpPr>
          <p:spPr bwMode="auto">
            <a:xfrm rot="13978264">
              <a:off x="4461670" y="3401221"/>
              <a:ext cx="1730375" cy="1754188"/>
            </a:xfrm>
            <a:custGeom>
              <a:avLst/>
              <a:gdLst>
                <a:gd name="T0" fmla="*/ 93390709 w 10688"/>
                <a:gd name="T1" fmla="*/ 184799597 h 10844"/>
                <a:gd name="T2" fmla="*/ 93390709 w 10688"/>
                <a:gd name="T3" fmla="*/ 184799597 h 10844"/>
                <a:gd name="T4" fmla="*/ 119601810 w 10688"/>
                <a:gd name="T5" fmla="*/ 281281555 h 10844"/>
                <a:gd name="T6" fmla="*/ 208038576 w 10688"/>
                <a:gd name="T7" fmla="*/ 256762070 h 10844"/>
                <a:gd name="T8" fmla="*/ 237526187 w 10688"/>
                <a:gd name="T9" fmla="*/ 72799773 h 10844"/>
                <a:gd name="T10" fmla="*/ 53261163 w 10688"/>
                <a:gd name="T11" fmla="*/ 42549412 h 10844"/>
                <a:gd name="T12" fmla="*/ 0 w 10688"/>
                <a:gd name="T13" fmla="*/ 128407241 h 10844"/>
                <a:gd name="T14" fmla="*/ 93390709 w 10688"/>
                <a:gd name="T15" fmla="*/ 184799597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28B5E489-8839-4C18-ADC6-0868D367B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03827" y="2509839"/>
              <a:ext cx="1093787" cy="97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</a:t>
              </a:r>
              <a:endParaRPr lang="ru-RU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62381B28-3A1B-42A1-9075-50AA037FDA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0652" y="3019427"/>
              <a:ext cx="1093787" cy="97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id-ID" altLang="en-US" sz="4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O</a:t>
              </a:r>
              <a:endParaRPr lang="ru-RU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21">
              <a:extLst>
                <a:ext uri="{FF2B5EF4-FFF2-40B4-BE49-F238E27FC236}">
                  <a16:creationId xmlns:a16="http://schemas.microsoft.com/office/drawing/2014/main" id="{67AAFDC0-F917-435B-B31E-85C173D442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9639" y="4359278"/>
              <a:ext cx="1093787" cy="97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</a:t>
              </a:r>
              <a:endParaRPr lang="ru-RU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2907F74D-530C-406C-B1C4-95F46B2D9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0589" y="3803652"/>
              <a:ext cx="1093787" cy="971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09" rIns="91420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</a:t>
              </a:r>
              <a:endParaRPr lang="ru-RU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">
              <a:extLst>
                <a:ext uri="{FF2B5EF4-FFF2-40B4-BE49-F238E27FC236}">
                  <a16:creationId xmlns:a16="http://schemas.microsoft.com/office/drawing/2014/main" id="{810432D8-6852-40F8-9FEB-8494380CFC91}"/>
                </a:ext>
              </a:extLst>
            </p:cNvPr>
            <p:cNvSpPr>
              <a:spLocks/>
            </p:cNvSpPr>
            <p:nvPr/>
          </p:nvSpPr>
          <p:spPr bwMode="auto">
            <a:xfrm rot="13978264">
              <a:off x="4323334" y="3441200"/>
              <a:ext cx="1730375" cy="1754188"/>
            </a:xfrm>
            <a:custGeom>
              <a:avLst/>
              <a:gdLst>
                <a:gd name="T0" fmla="*/ 93390709 w 10688"/>
                <a:gd name="T1" fmla="*/ 184799597 h 10844"/>
                <a:gd name="T2" fmla="*/ 93390709 w 10688"/>
                <a:gd name="T3" fmla="*/ 184799597 h 10844"/>
                <a:gd name="T4" fmla="*/ 119601810 w 10688"/>
                <a:gd name="T5" fmla="*/ 281281555 h 10844"/>
                <a:gd name="T6" fmla="*/ 208038576 w 10688"/>
                <a:gd name="T7" fmla="*/ 256762070 h 10844"/>
                <a:gd name="T8" fmla="*/ 237526187 w 10688"/>
                <a:gd name="T9" fmla="*/ 72799773 h 10844"/>
                <a:gd name="T10" fmla="*/ 53261163 w 10688"/>
                <a:gd name="T11" fmla="*/ 42549412 h 10844"/>
                <a:gd name="T12" fmla="*/ 0 w 10688"/>
                <a:gd name="T13" fmla="*/ 128407241 h 10844"/>
                <a:gd name="T14" fmla="*/ 93390709 w 10688"/>
                <a:gd name="T15" fmla="*/ 184799597 h 108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3B424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FA5BCC5F-AEAF-44A7-9F93-C97A5A7E3AB4}"/>
              </a:ext>
            </a:extLst>
          </p:cNvPr>
          <p:cNvSpPr txBox="1"/>
          <p:nvPr/>
        </p:nvSpPr>
        <p:spPr>
          <a:xfrm>
            <a:off x="450548" y="1805135"/>
            <a:ext cx="2907734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优势：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0147086-2804-46D6-97CE-FFDC64FF9B53}"/>
              </a:ext>
            </a:extLst>
          </p:cNvPr>
          <p:cNvSpPr txBox="1"/>
          <p:nvPr/>
        </p:nvSpPr>
        <p:spPr>
          <a:xfrm>
            <a:off x="8830147" y="1805135"/>
            <a:ext cx="292538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机会：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7D74A16-BBE4-485E-9CA9-6828D46AF8FA}"/>
              </a:ext>
            </a:extLst>
          </p:cNvPr>
          <p:cNvSpPr txBox="1"/>
          <p:nvPr/>
        </p:nvSpPr>
        <p:spPr>
          <a:xfrm>
            <a:off x="450547" y="4424834"/>
            <a:ext cx="295249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劣势：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6AD7B4C-AC01-4CF5-A3C4-53311167F10A}"/>
              </a:ext>
            </a:extLst>
          </p:cNvPr>
          <p:cNvSpPr txBox="1"/>
          <p:nvPr/>
        </p:nvSpPr>
        <p:spPr>
          <a:xfrm>
            <a:off x="8816072" y="4424834"/>
            <a:ext cx="292538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威胁：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</p:spTree>
    <p:extLst>
      <p:ext uri="{BB962C8B-B14F-4D97-AF65-F5344CB8AC3E}">
        <p14:creationId xmlns:p14="http://schemas.microsoft.com/office/powerpoint/2010/main" val="36659371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1233150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658367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0A4C88B-EEAA-4143-87C3-66027995AE0F}"/>
              </a:ext>
            </a:extLst>
          </p:cNvPr>
          <p:cNvSpPr/>
          <p:nvPr/>
        </p:nvSpPr>
        <p:spPr>
          <a:xfrm>
            <a:off x="479425" y="512762"/>
            <a:ext cx="10296524" cy="5788598"/>
          </a:xfrm>
          <a:prstGeom prst="rect">
            <a:avLst/>
          </a:prstGeom>
          <a:blipFill dpi="0" rotWithShape="1">
            <a:blip r:embed="rId3">
              <a:alphaModFix amt="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AC88E9-FC19-4EF4-8159-FEE57E6A7215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24FC3B6-0315-4614-9D89-FA74C6136F26}"/>
              </a:ext>
            </a:extLst>
          </p:cNvPr>
          <p:cNvSpPr txBox="1"/>
          <p:nvPr/>
        </p:nvSpPr>
        <p:spPr>
          <a:xfrm>
            <a:off x="2014518" y="3194328"/>
            <a:ext cx="5300682" cy="9734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在这里可以用一句话提要整个章节，如果不必要也可以删去。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652C3F-4CC8-4EAC-ADE7-294CC5123EDB}"/>
              </a:ext>
            </a:extLst>
          </p:cNvPr>
          <p:cNvGrpSpPr/>
          <p:nvPr/>
        </p:nvGrpSpPr>
        <p:grpSpPr>
          <a:xfrm>
            <a:off x="11143463" y="2193690"/>
            <a:ext cx="202266" cy="2001276"/>
            <a:chOff x="11143463" y="2193690"/>
            <a:chExt cx="202266" cy="200127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7A3F896-93C8-47A8-95A1-4AEA6C218BFD}"/>
                </a:ext>
              </a:extLst>
            </p:cNvPr>
            <p:cNvSpPr/>
            <p:nvPr/>
          </p:nvSpPr>
          <p:spPr>
            <a:xfrm>
              <a:off x="11143463" y="399270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488D44B-51B2-4855-A73C-718459C81273}"/>
                </a:ext>
              </a:extLst>
            </p:cNvPr>
            <p:cNvSpPr/>
            <p:nvPr/>
          </p:nvSpPr>
          <p:spPr>
            <a:xfrm>
              <a:off x="11143463" y="3542947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13E29A0-4093-4801-BF1C-F8B94E372A48}"/>
                </a:ext>
              </a:extLst>
            </p:cNvPr>
            <p:cNvSpPr/>
            <p:nvPr/>
          </p:nvSpPr>
          <p:spPr>
            <a:xfrm>
              <a:off x="11143463" y="3093195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2A91335-B1B1-4CE9-94BB-93CDEE766AFE}"/>
                </a:ext>
              </a:extLst>
            </p:cNvPr>
            <p:cNvSpPr/>
            <p:nvPr/>
          </p:nvSpPr>
          <p:spPr>
            <a:xfrm>
              <a:off x="11143463" y="2643443"/>
              <a:ext cx="202266" cy="20226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0542410-487A-4DE0-A4A8-BE8DCEAA4BFA}"/>
                </a:ext>
              </a:extLst>
            </p:cNvPr>
            <p:cNvSpPr/>
            <p:nvPr/>
          </p:nvSpPr>
          <p:spPr>
            <a:xfrm>
              <a:off x="11143463" y="219369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6370926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项目规划及进展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1C2E6FB-5631-47B0-92E6-3604C2A1D627}"/>
              </a:ext>
            </a:extLst>
          </p:cNvPr>
          <p:cNvGrpSpPr/>
          <p:nvPr/>
        </p:nvGrpSpPr>
        <p:grpSpPr>
          <a:xfrm>
            <a:off x="731521" y="277702"/>
            <a:ext cx="715260" cy="1340175"/>
            <a:chOff x="3785759" y="1340616"/>
            <a:chExt cx="715260" cy="134017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6641F00-3017-4074-A74C-21C9DC86490B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CF8A516-FA9D-438F-A66F-29F18ABF1ADB}"/>
                </a:ext>
              </a:extLst>
            </p:cNvPr>
            <p:cNvSpPr txBox="1"/>
            <p:nvPr/>
          </p:nvSpPr>
          <p:spPr>
            <a:xfrm>
              <a:off x="3785759" y="134061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2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890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3EFC495E-A309-4F82-A8E9-40A289C6D9FF}"/>
              </a:ext>
            </a:extLst>
          </p:cNvPr>
          <p:cNvSpPr/>
          <p:nvPr/>
        </p:nvSpPr>
        <p:spPr>
          <a:xfrm>
            <a:off x="6418230" y="2752150"/>
            <a:ext cx="4854608" cy="27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本文通过实证研究表明，我国电视媒体可信性分为专业性、责任心和有用性三个维度。从学术上看，本研究有助于后人进一步探索媒体可信性与媒体态度、媒体使用意愿等其它变量的关系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A388FA-8956-4D89-9976-376488F6E9A2}"/>
              </a:ext>
            </a:extLst>
          </p:cNvPr>
          <p:cNvSpPr txBox="1"/>
          <p:nvPr/>
        </p:nvSpPr>
        <p:spPr>
          <a:xfrm>
            <a:off x="7732144" y="1917400"/>
            <a:ext cx="2226780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87B7559-E98E-4CB1-BB84-8FF25A87E5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3" name="图片占位符 12" descr="图片包含 室内, 天花板, 电视, 屏幕&#10;&#10;自动生成的说明">
            <a:extLst>
              <a:ext uri="{FF2B5EF4-FFF2-40B4-BE49-F238E27FC236}">
                <a16:creationId xmlns:a16="http://schemas.microsoft.com/office/drawing/2014/main" id="{D85469F4-268A-4CBC-BA67-D801A713347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" r="14"/>
          <a:stretch>
            <a:fillRect/>
          </a:stretch>
        </p:blipFill>
        <p:spPr/>
      </p:pic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E4AEC20B-B967-4D85-B966-1C82AB595A04}"/>
              </a:ext>
            </a:extLst>
          </p:cNvPr>
          <p:cNvSpPr/>
          <p:nvPr/>
        </p:nvSpPr>
        <p:spPr>
          <a:xfrm>
            <a:off x="479425" y="5198503"/>
            <a:ext cx="674771" cy="675275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90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C32E8715-AF66-4745-BB9C-89B258062DD5}"/>
              </a:ext>
            </a:extLst>
          </p:cNvPr>
          <p:cNvSpPr/>
          <p:nvPr/>
        </p:nvSpPr>
        <p:spPr>
          <a:xfrm>
            <a:off x="2778648" y="505397"/>
            <a:ext cx="8933927" cy="5803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03C3937-5B21-43C5-97DF-0ADE4BCD46F7}"/>
              </a:ext>
            </a:extLst>
          </p:cNvPr>
          <p:cNvSpPr/>
          <p:nvPr/>
        </p:nvSpPr>
        <p:spPr>
          <a:xfrm>
            <a:off x="2756834" y="501714"/>
            <a:ext cx="8955741" cy="5803328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9E1AD8-0D2B-4349-9622-A29FB7F2530D}"/>
              </a:ext>
            </a:extLst>
          </p:cNvPr>
          <p:cNvSpPr/>
          <p:nvPr/>
        </p:nvSpPr>
        <p:spPr>
          <a:xfrm>
            <a:off x="479425" y="505397"/>
            <a:ext cx="2299223" cy="58033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F7F6F65-2B39-4970-9532-2C7E16197E42}"/>
              </a:ext>
            </a:extLst>
          </p:cNvPr>
          <p:cNvSpPr txBox="1"/>
          <p:nvPr/>
        </p:nvSpPr>
        <p:spPr>
          <a:xfrm>
            <a:off x="716768" y="505397"/>
            <a:ext cx="1846547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D565E1-A41D-4012-8EF4-22C5D8C9CC9C}"/>
              </a:ext>
            </a:extLst>
          </p:cNvPr>
          <p:cNvGrpSpPr/>
          <p:nvPr/>
        </p:nvGrpSpPr>
        <p:grpSpPr>
          <a:xfrm>
            <a:off x="3785759" y="1326102"/>
            <a:ext cx="715260" cy="1340175"/>
            <a:chOff x="3785759" y="1326102"/>
            <a:chExt cx="715260" cy="134017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E8BC568-830F-4A3B-A136-630DDD65D336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F6972F3-93C5-4F80-8073-03C2BDC772DF}"/>
                </a:ext>
              </a:extLst>
            </p:cNvPr>
            <p:cNvSpPr txBox="1"/>
            <p:nvPr/>
          </p:nvSpPr>
          <p:spPr>
            <a:xfrm>
              <a:off x="3785759" y="1326102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1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3F1A374-9CE6-4096-AFC7-FF826402EEA9}"/>
              </a:ext>
            </a:extLst>
          </p:cNvPr>
          <p:cNvSpPr txBox="1"/>
          <p:nvPr/>
        </p:nvSpPr>
        <p:spPr>
          <a:xfrm>
            <a:off x="4574110" y="1643406"/>
            <a:ext cx="2566485" cy="8613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课题背景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D74C8E4-A173-4770-8C37-62F8679724A5}"/>
              </a:ext>
            </a:extLst>
          </p:cNvPr>
          <p:cNvGrpSpPr/>
          <p:nvPr/>
        </p:nvGrpSpPr>
        <p:grpSpPr>
          <a:xfrm>
            <a:off x="7768678" y="1326102"/>
            <a:ext cx="744288" cy="1340175"/>
            <a:chOff x="7768678" y="1326102"/>
            <a:chExt cx="744288" cy="134017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9B258E3-467E-4CC7-9F46-33352BC91F7A}"/>
                </a:ext>
              </a:extLst>
            </p:cNvPr>
            <p:cNvSpPr/>
            <p:nvPr/>
          </p:nvSpPr>
          <p:spPr>
            <a:xfrm>
              <a:off x="7768678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E1D0380-288F-494A-9055-64C313FBC810}"/>
                </a:ext>
              </a:extLst>
            </p:cNvPr>
            <p:cNvSpPr txBox="1"/>
            <p:nvPr/>
          </p:nvSpPr>
          <p:spPr>
            <a:xfrm>
              <a:off x="7797706" y="1326102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2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8E1BEC91-7155-47A6-9944-5D1054C2F182}"/>
              </a:ext>
            </a:extLst>
          </p:cNvPr>
          <p:cNvSpPr txBox="1"/>
          <p:nvPr/>
        </p:nvSpPr>
        <p:spPr>
          <a:xfrm>
            <a:off x="8557029" y="1628166"/>
            <a:ext cx="2566485" cy="8613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项目进展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1E07B01-FB9D-4721-8275-545190419354}"/>
              </a:ext>
            </a:extLst>
          </p:cNvPr>
          <p:cNvGrpSpPr/>
          <p:nvPr/>
        </p:nvGrpSpPr>
        <p:grpSpPr>
          <a:xfrm>
            <a:off x="3785759" y="2801214"/>
            <a:ext cx="715260" cy="1340175"/>
            <a:chOff x="3249480" y="2178270"/>
            <a:chExt cx="715260" cy="134017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146DFDD-00FA-44BC-82D4-C4ADACF6F692}"/>
                </a:ext>
              </a:extLst>
            </p:cNvPr>
            <p:cNvSpPr/>
            <p:nvPr/>
          </p:nvSpPr>
          <p:spPr>
            <a:xfrm>
              <a:off x="3249480" y="2661981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EA13222-D956-4D65-91B8-EE72C5E11A79}"/>
                </a:ext>
              </a:extLst>
            </p:cNvPr>
            <p:cNvSpPr txBox="1"/>
            <p:nvPr/>
          </p:nvSpPr>
          <p:spPr>
            <a:xfrm>
              <a:off x="3249480" y="2178270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3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275096E-7857-44A7-890A-50F571BFE168}"/>
              </a:ext>
            </a:extLst>
          </p:cNvPr>
          <p:cNvSpPr txBox="1"/>
          <p:nvPr/>
        </p:nvSpPr>
        <p:spPr>
          <a:xfrm>
            <a:off x="4574110" y="3104144"/>
            <a:ext cx="2566485" cy="8613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结论分析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7ECBE71-9E0C-4314-ABA3-91C42A1ABDDC}"/>
              </a:ext>
            </a:extLst>
          </p:cNvPr>
          <p:cNvGrpSpPr/>
          <p:nvPr/>
        </p:nvGrpSpPr>
        <p:grpSpPr>
          <a:xfrm>
            <a:off x="7768678" y="2809872"/>
            <a:ext cx="715260" cy="1340175"/>
            <a:chOff x="3249480" y="2186928"/>
            <a:chExt cx="715260" cy="134017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D1A2DC0-DE69-48A1-9759-2A62FABDC404}"/>
                </a:ext>
              </a:extLst>
            </p:cNvPr>
            <p:cNvSpPr/>
            <p:nvPr/>
          </p:nvSpPr>
          <p:spPr>
            <a:xfrm>
              <a:off x="3249480" y="2661981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9058C79-A6D4-4061-A4E7-58C595D1F6B2}"/>
                </a:ext>
              </a:extLst>
            </p:cNvPr>
            <p:cNvSpPr txBox="1"/>
            <p:nvPr/>
          </p:nvSpPr>
          <p:spPr>
            <a:xfrm>
              <a:off x="3249480" y="2186928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4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DB9B2A41-67EF-4304-A54A-3C9D3BF31AFB}"/>
              </a:ext>
            </a:extLst>
          </p:cNvPr>
          <p:cNvSpPr txBox="1"/>
          <p:nvPr/>
        </p:nvSpPr>
        <p:spPr>
          <a:xfrm>
            <a:off x="8557029" y="3104144"/>
            <a:ext cx="2566485" cy="8613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问题剖析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0234359-CDEA-4F52-A55E-C5E88AAB943B}"/>
              </a:ext>
            </a:extLst>
          </p:cNvPr>
          <p:cNvGrpSpPr/>
          <p:nvPr/>
        </p:nvGrpSpPr>
        <p:grpSpPr>
          <a:xfrm>
            <a:off x="3785759" y="4395632"/>
            <a:ext cx="715260" cy="1340175"/>
            <a:chOff x="3249480" y="2163756"/>
            <a:chExt cx="715260" cy="134017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2932687-DF97-418A-8485-D456B630819D}"/>
                </a:ext>
              </a:extLst>
            </p:cNvPr>
            <p:cNvSpPr/>
            <p:nvPr/>
          </p:nvSpPr>
          <p:spPr>
            <a:xfrm>
              <a:off x="3249480" y="2661981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8DD8062-616D-40C6-BB50-0E2DEDB30459}"/>
                </a:ext>
              </a:extLst>
            </p:cNvPr>
            <p:cNvSpPr txBox="1"/>
            <p:nvPr/>
          </p:nvSpPr>
          <p:spPr>
            <a:xfrm>
              <a:off x="3249480" y="216375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5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888EFE8-2B38-409C-9C67-80996188E7FB}"/>
              </a:ext>
            </a:extLst>
          </p:cNvPr>
          <p:cNvSpPr txBox="1"/>
          <p:nvPr/>
        </p:nvSpPr>
        <p:spPr>
          <a:xfrm>
            <a:off x="4574110" y="4713076"/>
            <a:ext cx="2566485" cy="86139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愿景规划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062A8E2-75B3-4FD9-8951-B1D2F8F60467}"/>
              </a:ext>
            </a:extLst>
          </p:cNvPr>
          <p:cNvSpPr/>
          <p:nvPr/>
        </p:nvSpPr>
        <p:spPr>
          <a:xfrm>
            <a:off x="0" y="1808947"/>
            <a:ext cx="2563316" cy="6010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5C24AEE1-0DB2-46EE-9F84-1A1BF07E243E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4259655-1074-4CEA-A5CC-18F2012D933B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366FBF41-D3FC-459E-9B4E-FE734A71937F}"/>
              </a:ext>
            </a:extLst>
          </p:cNvPr>
          <p:cNvSpPr/>
          <p:nvPr/>
        </p:nvSpPr>
        <p:spPr>
          <a:xfrm rot="5400000">
            <a:off x="5031939" y="624425"/>
            <a:ext cx="1011737" cy="29679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67372F8-9B37-4396-B4DB-9D01BC92C2FA}"/>
              </a:ext>
            </a:extLst>
          </p:cNvPr>
          <p:cNvSpPr/>
          <p:nvPr/>
        </p:nvSpPr>
        <p:spPr>
          <a:xfrm rot="5400000">
            <a:off x="5031939" y="2063413"/>
            <a:ext cx="1011737" cy="29679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C57AD100-6A5C-410A-8B64-294C3B359B2A}"/>
              </a:ext>
            </a:extLst>
          </p:cNvPr>
          <p:cNvSpPr/>
          <p:nvPr/>
        </p:nvSpPr>
        <p:spPr>
          <a:xfrm rot="5400000">
            <a:off x="5031939" y="3666809"/>
            <a:ext cx="1011737" cy="29679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B7B1D9D-CFB5-4C86-ACF6-999EBF18407B}"/>
              </a:ext>
            </a:extLst>
          </p:cNvPr>
          <p:cNvSpPr/>
          <p:nvPr/>
        </p:nvSpPr>
        <p:spPr>
          <a:xfrm rot="5400000">
            <a:off x="9041441" y="624426"/>
            <a:ext cx="1011737" cy="29679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91B26E90-3BB3-497C-B4E3-B7D77B8F3510}"/>
              </a:ext>
            </a:extLst>
          </p:cNvPr>
          <p:cNvSpPr/>
          <p:nvPr/>
        </p:nvSpPr>
        <p:spPr>
          <a:xfrm rot="5400000">
            <a:off x="9041441" y="2053889"/>
            <a:ext cx="1011737" cy="2967938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08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C6DD864-8334-49EA-9D28-2A96410EE4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7" name="图片占位符 6" descr="图片包含 窗户, 室内, 餐桌, 房间&#10;&#10;自动生成的说明">
            <a:extLst>
              <a:ext uri="{FF2B5EF4-FFF2-40B4-BE49-F238E27FC236}">
                <a16:creationId xmlns:a16="http://schemas.microsoft.com/office/drawing/2014/main" id="{AFB2AD58-D28A-4754-B00C-4880DFBD6C2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>
          <a:ln>
            <a:noFill/>
          </a:ln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E882656-DD0A-40E1-9734-C9899F2F268B}"/>
              </a:ext>
            </a:extLst>
          </p:cNvPr>
          <p:cNvSpPr txBox="1"/>
          <p:nvPr/>
        </p:nvSpPr>
        <p:spPr>
          <a:xfrm>
            <a:off x="1528301" y="5052870"/>
            <a:ext cx="2500097" cy="220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3CC0D8FF-380E-41DF-8E04-2F2CA44869BB}"/>
              </a:ext>
            </a:extLst>
          </p:cNvPr>
          <p:cNvSpPr/>
          <p:nvPr/>
        </p:nvSpPr>
        <p:spPr>
          <a:xfrm rot="5400000">
            <a:off x="1156857" y="5049798"/>
            <a:ext cx="212003" cy="222843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C410F1-FFE1-4941-9D9B-9BD521E8DFDC}"/>
              </a:ext>
            </a:extLst>
          </p:cNvPr>
          <p:cNvSpPr txBox="1"/>
          <p:nvPr/>
        </p:nvSpPr>
        <p:spPr>
          <a:xfrm>
            <a:off x="8318760" y="1690087"/>
            <a:ext cx="2064998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7CB8744-14A4-49A2-B8F3-06A034165D70}"/>
              </a:ext>
            </a:extLst>
          </p:cNvPr>
          <p:cNvSpPr/>
          <p:nvPr/>
        </p:nvSpPr>
        <p:spPr>
          <a:xfrm>
            <a:off x="7116652" y="2418320"/>
            <a:ext cx="4213336" cy="351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本文通过实证研究表明，我国电视媒体可信性分为专业性、责任心和有用性三个维度。从学术上看，本研究有助于后人进一步探索媒体可信性与媒体态度、媒体使用意愿等其它变量的关系 </a:t>
            </a:r>
          </a:p>
        </p:txBody>
      </p:sp>
    </p:spTree>
    <p:extLst>
      <p:ext uri="{BB962C8B-B14F-4D97-AF65-F5344CB8AC3E}">
        <p14:creationId xmlns:p14="http://schemas.microsoft.com/office/powerpoint/2010/main" val="1946155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E73ADA3-3069-40C0-AE17-B9B3614849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10" name="图片占位符 9" descr="图片包含 天空, 户外, 树, 建筑物&#10;&#10;自动生成的说明">
            <a:extLst>
              <a:ext uri="{FF2B5EF4-FFF2-40B4-BE49-F238E27FC236}">
                <a16:creationId xmlns:a16="http://schemas.microsoft.com/office/drawing/2014/main" id="{645D5F4D-39A7-4C80-8D85-858E96F41FC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r="6308"/>
          <a:stretch>
            <a:fillRect/>
          </a:stretch>
        </p:blipFill>
        <p:spPr>
          <a:xfrm>
            <a:off x="479425" y="1358900"/>
            <a:ext cx="3313113" cy="2524125"/>
          </a:xfrm>
          <a:prstGeom prst="rect">
            <a:avLst/>
          </a:prstGeom>
          <a:ln>
            <a:noFill/>
          </a:ln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pic>
        <p:nvPicPr>
          <p:cNvPr id="12" name="图片占位符 11" descr="图片包含 建筑物, 户外, 天空, 高&#10;&#10;自动生成的说明">
            <a:extLst>
              <a:ext uri="{FF2B5EF4-FFF2-40B4-BE49-F238E27FC236}">
                <a16:creationId xmlns:a16="http://schemas.microsoft.com/office/drawing/2014/main" id="{EE6CE720-8DFE-48CE-B3A3-36F6689047D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r="4512"/>
          <a:stretch>
            <a:fillRect/>
          </a:stretch>
        </p:blipFill>
        <p:spPr>
          <a:ln>
            <a:noFill/>
          </a:ln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pic>
        <p:nvPicPr>
          <p:cNvPr id="14" name="图片占位符 13" descr="图片包含 草, 天空, 户外, 建筑物&#10;&#10;自动生成的说明">
            <a:extLst>
              <a:ext uri="{FF2B5EF4-FFF2-40B4-BE49-F238E27FC236}">
                <a16:creationId xmlns:a16="http://schemas.microsoft.com/office/drawing/2014/main" id="{D742FF93-7564-4F4F-9882-5E0BA5A9F8BA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 r="6264"/>
          <a:stretch>
            <a:fillRect/>
          </a:stretch>
        </p:blipFill>
        <p:spPr>
          <a:xfrm>
            <a:off x="8383588" y="1358900"/>
            <a:ext cx="3313112" cy="2524125"/>
          </a:xfrm>
          <a:prstGeom prst="rect">
            <a:avLst/>
          </a:prstGeom>
          <a:ln>
            <a:noFill/>
          </a:ln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5744C41-F48C-4A31-82B7-631AD58FD1D8}"/>
              </a:ext>
            </a:extLst>
          </p:cNvPr>
          <p:cNvSpPr/>
          <p:nvPr/>
        </p:nvSpPr>
        <p:spPr>
          <a:xfrm rot="10800000">
            <a:off x="479420" y="1358276"/>
            <a:ext cx="3312727" cy="49507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750F43F-D35B-4C62-864A-7DDE215FDF57}"/>
              </a:ext>
            </a:extLst>
          </p:cNvPr>
          <p:cNvSpPr/>
          <p:nvPr/>
        </p:nvSpPr>
        <p:spPr>
          <a:xfrm rot="10800000">
            <a:off x="8383557" y="1358276"/>
            <a:ext cx="3312727" cy="49507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D75CE4D-AB96-42E5-BA6B-44378D837B62}"/>
              </a:ext>
            </a:extLst>
          </p:cNvPr>
          <p:cNvSpPr/>
          <p:nvPr/>
        </p:nvSpPr>
        <p:spPr>
          <a:xfrm>
            <a:off x="4439638" y="1358276"/>
            <a:ext cx="3312727" cy="49507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932F514-EDAA-4CE5-88BF-76A2E89993E3}"/>
              </a:ext>
            </a:extLst>
          </p:cNvPr>
          <p:cNvSpPr/>
          <p:nvPr/>
        </p:nvSpPr>
        <p:spPr>
          <a:xfrm rot="2710860" flipH="1">
            <a:off x="1973639" y="3720413"/>
            <a:ext cx="324288" cy="324528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870169CA-4252-4E42-B6E1-9895495CAB2B}"/>
              </a:ext>
            </a:extLst>
          </p:cNvPr>
          <p:cNvSpPr/>
          <p:nvPr/>
        </p:nvSpPr>
        <p:spPr>
          <a:xfrm rot="2710860" flipH="1">
            <a:off x="9877776" y="3720413"/>
            <a:ext cx="324288" cy="324528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93106BE8-A8D3-45B2-B836-4D57089F5B1E}"/>
              </a:ext>
            </a:extLst>
          </p:cNvPr>
          <p:cNvSpPr/>
          <p:nvPr/>
        </p:nvSpPr>
        <p:spPr>
          <a:xfrm rot="13474183" flipH="1">
            <a:off x="5933856" y="3720413"/>
            <a:ext cx="324288" cy="324528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7045CA-5C4E-437E-A520-2AE38C2A9D9C}"/>
              </a:ext>
            </a:extLst>
          </p:cNvPr>
          <p:cNvSpPr txBox="1"/>
          <p:nvPr/>
        </p:nvSpPr>
        <p:spPr>
          <a:xfrm>
            <a:off x="728302" y="4412493"/>
            <a:ext cx="2935256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F92A05A-A770-44AE-B19C-1E16C899A3D0}"/>
              </a:ext>
            </a:extLst>
          </p:cNvPr>
          <p:cNvSpPr txBox="1"/>
          <p:nvPr/>
        </p:nvSpPr>
        <p:spPr>
          <a:xfrm>
            <a:off x="8632437" y="4412493"/>
            <a:ext cx="2935256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0D24D7-3F60-4C5E-96BE-D0E29B808062}"/>
              </a:ext>
            </a:extLst>
          </p:cNvPr>
          <p:cNvSpPr txBox="1"/>
          <p:nvPr/>
        </p:nvSpPr>
        <p:spPr>
          <a:xfrm>
            <a:off x="4671236" y="1744177"/>
            <a:ext cx="2935256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</a:t>
            </a:r>
          </a:p>
        </p:txBody>
      </p:sp>
    </p:spTree>
    <p:extLst>
      <p:ext uri="{BB962C8B-B14F-4D97-AF65-F5344CB8AC3E}">
        <p14:creationId xmlns:p14="http://schemas.microsoft.com/office/powerpoint/2010/main" val="195863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AEB6733-9CB4-45C2-9EF8-01B4C79529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9" name="图片占位符 8" descr="图片包含 建筑物, 窗户, 天空, 障子&#10;&#10;自动生成的说明">
            <a:extLst>
              <a:ext uri="{FF2B5EF4-FFF2-40B4-BE49-F238E27FC236}">
                <a16:creationId xmlns:a16="http://schemas.microsoft.com/office/drawing/2014/main" id="{7273A5CD-20F0-4BA7-956C-4F5347AC219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r="3129"/>
          <a:stretch>
            <a:fillRect/>
          </a:stretch>
        </p:blipFill>
        <p:spPr/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E9F1C70-DE47-4F21-B245-BE65A4E6B744}"/>
              </a:ext>
            </a:extLst>
          </p:cNvPr>
          <p:cNvSpPr/>
          <p:nvPr/>
        </p:nvSpPr>
        <p:spPr>
          <a:xfrm>
            <a:off x="1371600" y="1861094"/>
            <a:ext cx="137160" cy="35891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E77B672-35F0-47F5-ACE0-CAA31821DFB1}"/>
              </a:ext>
            </a:extLst>
          </p:cNvPr>
          <p:cNvSpPr/>
          <p:nvPr/>
        </p:nvSpPr>
        <p:spPr>
          <a:xfrm rot="5400000">
            <a:off x="6830968" y="1705762"/>
            <a:ext cx="3589176" cy="505911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20BF55E-3CFE-4632-840F-07D2E2AE22FE}"/>
              </a:ext>
            </a:extLst>
          </p:cNvPr>
          <p:cNvSpPr txBox="1"/>
          <p:nvPr/>
        </p:nvSpPr>
        <p:spPr>
          <a:xfrm>
            <a:off x="6727291" y="1782567"/>
            <a:ext cx="2226780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61882F-8EEB-4239-B6E3-0CE824163039}"/>
              </a:ext>
            </a:extLst>
          </p:cNvPr>
          <p:cNvSpPr/>
          <p:nvPr/>
        </p:nvSpPr>
        <p:spPr>
          <a:xfrm>
            <a:off x="6615001" y="3052558"/>
            <a:ext cx="4129500" cy="236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可信性是电视媒体区别于互联网的主要优势，然而，国内鲜有关于其含义、维度、测量的研究。本文通过实证研究表明，我国电视媒体可信性分为专业性、责任心和有用性三个维度</a:t>
            </a:r>
          </a:p>
        </p:txBody>
      </p:sp>
    </p:spTree>
    <p:extLst>
      <p:ext uri="{BB962C8B-B14F-4D97-AF65-F5344CB8AC3E}">
        <p14:creationId xmlns:p14="http://schemas.microsoft.com/office/powerpoint/2010/main" val="3594324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040E9AB-A90A-49F2-85FC-2CCEE255A061}"/>
              </a:ext>
            </a:extLst>
          </p:cNvPr>
          <p:cNvSpPr/>
          <p:nvPr/>
        </p:nvSpPr>
        <p:spPr>
          <a:xfrm>
            <a:off x="0" y="1754616"/>
            <a:ext cx="12192000" cy="4126890"/>
          </a:xfrm>
          <a:prstGeom prst="rect">
            <a:avLst/>
          </a:prstGeom>
          <a:solidFill>
            <a:srgbClr val="3B424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DAF9D4-510A-41CD-AFE3-9DEB52BA78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F5A0A7B-FE85-45E4-AE2A-F4A48389B006}"/>
              </a:ext>
            </a:extLst>
          </p:cNvPr>
          <p:cNvSpPr/>
          <p:nvPr/>
        </p:nvSpPr>
        <p:spPr>
          <a:xfrm rot="16200000">
            <a:off x="1484313" y="201612"/>
            <a:ext cx="4100512" cy="7212011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pic>
        <p:nvPicPr>
          <p:cNvPr id="12" name="图片 11" descr="图片包含 天空, 户外, 日落, 太阳&#10;&#10;自动生成的说明">
            <a:extLst>
              <a:ext uri="{FF2B5EF4-FFF2-40B4-BE49-F238E27FC236}">
                <a16:creationId xmlns:a16="http://schemas.microsoft.com/office/drawing/2014/main" id="{8D535589-0731-4005-B4A8-30F4772A4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66" y="3852320"/>
            <a:ext cx="3805237" cy="2536824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pic>
        <p:nvPicPr>
          <p:cNvPr id="14" name="图片 13" descr="图片包含 天空, 户外, 日落, 浅色&#10;&#10;自动生成的说明">
            <a:extLst>
              <a:ext uri="{FF2B5EF4-FFF2-40B4-BE49-F238E27FC236}">
                <a16:creationId xmlns:a16="http://schemas.microsoft.com/office/drawing/2014/main" id="{9E4558A7-E84B-4B28-A4A6-AB088A193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299" y="1237546"/>
            <a:ext cx="3805238" cy="2536825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2F36C381-21F0-4C57-8091-2E8180D7CE3A}"/>
              </a:ext>
            </a:extLst>
          </p:cNvPr>
          <p:cNvSpPr/>
          <p:nvPr/>
        </p:nvSpPr>
        <p:spPr>
          <a:xfrm>
            <a:off x="9451976" y="3345635"/>
            <a:ext cx="420688" cy="421002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713ECCD7-EC2E-4DD2-8176-65FF41A99A21}"/>
              </a:ext>
            </a:extLst>
          </p:cNvPr>
          <p:cNvSpPr/>
          <p:nvPr/>
        </p:nvSpPr>
        <p:spPr>
          <a:xfrm rot="10800000">
            <a:off x="7289347" y="3852320"/>
            <a:ext cx="421200" cy="421200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84061A-FC1E-44F4-9A0B-B0C9F4BDDEB4}"/>
              </a:ext>
            </a:extLst>
          </p:cNvPr>
          <p:cNvSpPr txBox="1"/>
          <p:nvPr/>
        </p:nvSpPr>
        <p:spPr>
          <a:xfrm>
            <a:off x="9951565" y="3551193"/>
            <a:ext cx="164833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请在此输入图片说明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CB4663-7183-4283-B114-E9E0F9C28695}"/>
              </a:ext>
            </a:extLst>
          </p:cNvPr>
          <p:cNvSpPr txBox="1"/>
          <p:nvPr/>
        </p:nvSpPr>
        <p:spPr>
          <a:xfrm>
            <a:off x="5575299" y="3852319"/>
            <a:ext cx="17140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请在此输入图片说明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A9F6A3A-D186-4216-A9DC-6B64E422072D}"/>
              </a:ext>
            </a:extLst>
          </p:cNvPr>
          <p:cNvSpPr txBox="1"/>
          <p:nvPr/>
        </p:nvSpPr>
        <p:spPr>
          <a:xfrm>
            <a:off x="523873" y="2441738"/>
            <a:ext cx="2226780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21BEE94-DC6B-4418-B330-D53B4F9EF8C2}"/>
              </a:ext>
            </a:extLst>
          </p:cNvPr>
          <p:cNvSpPr/>
          <p:nvPr/>
        </p:nvSpPr>
        <p:spPr>
          <a:xfrm>
            <a:off x="439506" y="2969641"/>
            <a:ext cx="4735000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可信性是电视媒体区别于互联网的主要优势，然而，国内鲜有关于其含义、维度、测量的研究。本文通过实证研究表明，我国电视媒体可信性分为专业性、责任心和有用性三个维度</a:t>
            </a:r>
          </a:p>
        </p:txBody>
      </p:sp>
    </p:spTree>
    <p:extLst>
      <p:ext uri="{BB962C8B-B14F-4D97-AF65-F5344CB8AC3E}">
        <p14:creationId xmlns:p14="http://schemas.microsoft.com/office/powerpoint/2010/main" val="1844567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>
            <a:extLst>
              <a:ext uri="{FF2B5EF4-FFF2-40B4-BE49-F238E27FC236}">
                <a16:creationId xmlns:a16="http://schemas.microsoft.com/office/drawing/2014/main" id="{76AF5875-4E55-4CDA-B5A4-B039E53A9A6F}"/>
              </a:ext>
            </a:extLst>
          </p:cNvPr>
          <p:cNvSpPr/>
          <p:nvPr/>
        </p:nvSpPr>
        <p:spPr>
          <a:xfrm rot="5400000">
            <a:off x="5073364" y="5620657"/>
            <a:ext cx="593991" cy="593991"/>
          </a:xfrm>
          <a:prstGeom prst="ellipse">
            <a:avLst/>
          </a:prstGeom>
          <a:solidFill>
            <a:srgbClr val="FE603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EF88540-17F0-4687-9292-07A8B2B9CDE7}"/>
              </a:ext>
            </a:extLst>
          </p:cNvPr>
          <p:cNvSpPr/>
          <p:nvPr/>
        </p:nvSpPr>
        <p:spPr>
          <a:xfrm rot="5400000">
            <a:off x="8994926" y="5620657"/>
            <a:ext cx="593991" cy="593991"/>
          </a:xfrm>
          <a:prstGeom prst="ellipse">
            <a:avLst/>
          </a:prstGeom>
          <a:solidFill>
            <a:srgbClr val="FE603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E812DDC-F0D7-4B5A-A0A4-551FB5C8777E}"/>
              </a:ext>
            </a:extLst>
          </p:cNvPr>
          <p:cNvSpPr/>
          <p:nvPr/>
        </p:nvSpPr>
        <p:spPr>
          <a:xfrm rot="5400000">
            <a:off x="1168849" y="5620657"/>
            <a:ext cx="593991" cy="593991"/>
          </a:xfrm>
          <a:prstGeom prst="ellipse">
            <a:avLst/>
          </a:prstGeom>
          <a:solidFill>
            <a:srgbClr val="FE603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86EA3C-6411-4EFA-8A17-C7CE92BDD3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6</a:t>
            </a:r>
            <a:endParaRPr lang="zh-CN" altLang="en-US" dirty="0"/>
          </a:p>
        </p:txBody>
      </p:sp>
      <p:pic>
        <p:nvPicPr>
          <p:cNvPr id="24" name="图片占位符 23" descr="图片包含 天空, 户外, 自然, 放飞&#10;&#10;自动生成的说明">
            <a:extLst>
              <a:ext uri="{FF2B5EF4-FFF2-40B4-BE49-F238E27FC236}">
                <a16:creationId xmlns:a16="http://schemas.microsoft.com/office/drawing/2014/main" id="{04B3C9DD-55C4-454D-A13D-A4C70CB4ADD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r="2571"/>
          <a:stretch>
            <a:fillRect/>
          </a:stretch>
        </p:blipFill>
        <p:spPr/>
      </p:pic>
      <p:pic>
        <p:nvPicPr>
          <p:cNvPr id="26" name="图片占位符 25" descr="图片包含 方式, 场景, 户外, 天空&#10;&#10;自动生成的说明">
            <a:extLst>
              <a:ext uri="{FF2B5EF4-FFF2-40B4-BE49-F238E27FC236}">
                <a16:creationId xmlns:a16="http://schemas.microsoft.com/office/drawing/2014/main" id="{1F3AEE61-ADA2-4303-B11F-B70C4369478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0" b="14860"/>
          <a:stretch>
            <a:fillRect/>
          </a:stretch>
        </p:blipFill>
        <p:spPr/>
      </p:pic>
      <p:pic>
        <p:nvPicPr>
          <p:cNvPr id="28" name="图片占位符 27" descr="图片包含 户外, 树, 地面, 天空&#10;&#10;自动生成的说明">
            <a:extLst>
              <a:ext uri="{FF2B5EF4-FFF2-40B4-BE49-F238E27FC236}">
                <a16:creationId xmlns:a16="http://schemas.microsoft.com/office/drawing/2014/main" id="{90815692-B460-4110-9A13-0FEAFE6AA50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" r="2516"/>
          <a:stretch>
            <a:fillRect/>
          </a:stretch>
        </p:blipFill>
        <p:spPr/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352FF47-D186-40A2-8BB7-63D935F76E33}"/>
              </a:ext>
            </a:extLst>
          </p:cNvPr>
          <p:cNvCxnSpPr>
            <a:cxnSpLocks/>
          </p:cNvCxnSpPr>
          <p:nvPr/>
        </p:nvCxnSpPr>
        <p:spPr>
          <a:xfrm flipV="1">
            <a:off x="635914" y="3429000"/>
            <a:ext cx="1" cy="2640103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6B1B688-14C8-4334-A020-FBC213669F02}"/>
              </a:ext>
            </a:extLst>
          </p:cNvPr>
          <p:cNvCxnSpPr>
            <a:cxnSpLocks/>
          </p:cNvCxnSpPr>
          <p:nvPr/>
        </p:nvCxnSpPr>
        <p:spPr>
          <a:xfrm flipV="1">
            <a:off x="4550436" y="3429000"/>
            <a:ext cx="1" cy="2640103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B83BF33-BACE-48DC-81AD-888EF688DF4D}"/>
              </a:ext>
            </a:extLst>
          </p:cNvPr>
          <p:cNvCxnSpPr>
            <a:cxnSpLocks/>
          </p:cNvCxnSpPr>
          <p:nvPr/>
        </p:nvCxnSpPr>
        <p:spPr>
          <a:xfrm flipV="1">
            <a:off x="8471999" y="3429000"/>
            <a:ext cx="1" cy="2640103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D38CE371-A25F-4B5D-8D54-6A80086C9226}"/>
              </a:ext>
            </a:extLst>
          </p:cNvPr>
          <p:cNvSpPr txBox="1"/>
          <p:nvPr/>
        </p:nvSpPr>
        <p:spPr>
          <a:xfrm>
            <a:off x="1000129" y="3704469"/>
            <a:ext cx="261934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可信性是电视媒体区别于互联网的主要优势，然而国内鲜有关于其含义的研究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E1510DD-6AB3-461F-9700-E59BFBA82AA8}"/>
              </a:ext>
            </a:extLst>
          </p:cNvPr>
          <p:cNvSpPr txBox="1"/>
          <p:nvPr/>
        </p:nvSpPr>
        <p:spPr>
          <a:xfrm>
            <a:off x="4914650" y="3704469"/>
            <a:ext cx="261934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可信性是电视媒体区别于互联网的主要优势，然而国内鲜有关于其含义的研究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64EE96E-1500-4881-836E-4783FF71A9E1}"/>
              </a:ext>
            </a:extLst>
          </p:cNvPr>
          <p:cNvSpPr txBox="1"/>
          <p:nvPr/>
        </p:nvSpPr>
        <p:spPr>
          <a:xfrm>
            <a:off x="8836212" y="3704469"/>
            <a:ext cx="2619341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可信性是电视媒体区别于互联网的主要优势，然而国内鲜有关于其含义的研究</a:t>
            </a:r>
          </a:p>
        </p:txBody>
      </p:sp>
      <p:pic>
        <p:nvPicPr>
          <p:cNvPr id="38" name="图片 37" descr="图片包含 标牌, 户外, 盘子, 天空&#10;&#10;自动生成的说明">
            <a:extLst>
              <a:ext uri="{FF2B5EF4-FFF2-40B4-BE49-F238E27FC236}">
                <a16:creationId xmlns:a16="http://schemas.microsoft.com/office/drawing/2014/main" id="{01ABEE51-0663-4C4B-9DFD-0F8F8DBC5A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9" y="5503270"/>
            <a:ext cx="594649" cy="565833"/>
          </a:xfrm>
          <a:prstGeom prst="rect">
            <a:avLst/>
          </a:prstGeom>
        </p:spPr>
      </p:pic>
      <p:pic>
        <p:nvPicPr>
          <p:cNvPr id="39" name="图片 38" descr="图片包含 物体, 盘子&#10;&#10;自动生成的说明">
            <a:extLst>
              <a:ext uri="{FF2B5EF4-FFF2-40B4-BE49-F238E27FC236}">
                <a16:creationId xmlns:a16="http://schemas.microsoft.com/office/drawing/2014/main" id="{901B5CE8-B03E-40C2-B572-A47AE852CB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872" y="5503887"/>
            <a:ext cx="594000" cy="565216"/>
          </a:xfrm>
          <a:prstGeom prst="rect">
            <a:avLst/>
          </a:prstGeom>
        </p:spPr>
      </p:pic>
      <p:pic>
        <p:nvPicPr>
          <p:cNvPr id="40" name="图片 39" descr="图片包含 盘子&#10;&#10;自动生成的说明">
            <a:extLst>
              <a:ext uri="{FF2B5EF4-FFF2-40B4-BE49-F238E27FC236}">
                <a16:creationId xmlns:a16="http://schemas.microsoft.com/office/drawing/2014/main" id="{0FADE746-7D00-431B-81DD-CF85060CB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966" y="5503887"/>
            <a:ext cx="594000" cy="56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37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1B1AA551-D7E4-46DE-9350-D7495D100285}"/>
              </a:ext>
            </a:extLst>
          </p:cNvPr>
          <p:cNvSpPr/>
          <p:nvPr/>
        </p:nvSpPr>
        <p:spPr>
          <a:xfrm>
            <a:off x="2732761" y="1766161"/>
            <a:ext cx="4295212" cy="4295204"/>
          </a:xfrm>
          <a:prstGeom prst="ellipse">
            <a:avLst/>
          </a:prstGeom>
          <a:gradFill flip="none" rotWithShape="1">
            <a:gsLst>
              <a:gs pos="41000">
                <a:schemeClr val="tx1">
                  <a:alpha val="0"/>
                </a:schemeClr>
              </a:gs>
              <a:gs pos="100000">
                <a:schemeClr val="tx1">
                  <a:alpha val="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BCF42C-38DC-4819-8A9F-2A9E0E18F3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7</a:t>
            </a:r>
            <a:endParaRPr lang="zh-CN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F091F-E1B4-46CC-887D-026895434B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72"/>
          <a:stretch/>
        </p:blipFill>
        <p:spPr>
          <a:xfrm>
            <a:off x="-1155080" y="1667868"/>
            <a:ext cx="7336808" cy="4470208"/>
          </a:xfrm>
          <a:prstGeom prst="rect">
            <a:avLst/>
          </a:prstGeom>
        </p:spPr>
      </p:pic>
      <p:pic>
        <p:nvPicPr>
          <p:cNvPr id="9" name="图片 8" descr="图片包含 建筑物, 户外, 天空, 文字&#10;&#10;自动生成的说明">
            <a:extLst>
              <a:ext uri="{FF2B5EF4-FFF2-40B4-BE49-F238E27FC236}">
                <a16:creationId xmlns:a16="http://schemas.microsoft.com/office/drawing/2014/main" id="{87F0578E-3FF4-4B16-9B56-092E95F8B0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0"/>
          <a:stretch/>
        </p:blipFill>
        <p:spPr>
          <a:xfrm>
            <a:off x="0" y="2170727"/>
            <a:ext cx="5116279" cy="320039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60EBCFE-044F-4095-9F52-8D2C49F5644C}"/>
              </a:ext>
            </a:extLst>
          </p:cNvPr>
          <p:cNvSpPr txBox="1"/>
          <p:nvPr/>
        </p:nvSpPr>
        <p:spPr>
          <a:xfrm>
            <a:off x="7336809" y="2550734"/>
            <a:ext cx="4336080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B7A4FC-23F5-4316-B160-8FA2D129D662}"/>
              </a:ext>
            </a:extLst>
          </p:cNvPr>
          <p:cNvSpPr txBox="1"/>
          <p:nvPr/>
        </p:nvSpPr>
        <p:spPr>
          <a:xfrm>
            <a:off x="7336808" y="4106783"/>
            <a:ext cx="4336081" cy="12113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1DD8BC6-19CC-4FE6-AE60-938787231081}"/>
              </a:ext>
            </a:extLst>
          </p:cNvPr>
          <p:cNvGrpSpPr/>
          <p:nvPr/>
        </p:nvGrpSpPr>
        <p:grpSpPr>
          <a:xfrm>
            <a:off x="6044263" y="2550734"/>
            <a:ext cx="1031460" cy="1057258"/>
            <a:chOff x="7863818" y="1840275"/>
            <a:chExt cx="1031460" cy="105725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BC89C1D-8FB4-4298-B888-2E65CD78B3E9}"/>
                </a:ext>
              </a:extLst>
            </p:cNvPr>
            <p:cNvGrpSpPr/>
            <p:nvPr/>
          </p:nvGrpSpPr>
          <p:grpSpPr>
            <a:xfrm>
              <a:off x="7863818" y="1840275"/>
              <a:ext cx="1031460" cy="1057258"/>
              <a:chOff x="8137646" y="1442380"/>
              <a:chExt cx="2069459" cy="2121220"/>
            </a:xfrm>
          </p:grpSpPr>
          <p:sp>
            <p:nvSpPr>
              <p:cNvPr id="19" name="圆角矩形 18">
                <a:extLst>
                  <a:ext uri="{FF2B5EF4-FFF2-40B4-BE49-F238E27FC236}">
                    <a16:creationId xmlns:a16="http://schemas.microsoft.com/office/drawing/2014/main" id="{1E5E84D3-E373-4949-B70F-B9FA29F20671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1B957DE-498A-4004-BDC4-FCFC8B620558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7F41D8C-F004-4BD8-8EEB-24345EDB1858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DA2497B-11BB-4D7D-A7C7-B22C756E52AD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11929E0-765C-455F-A25E-E3A6E4EA1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9761" y="2125564"/>
              <a:ext cx="457752" cy="457768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D527B5-55B5-475F-96C7-7B281C08A2F9}"/>
              </a:ext>
            </a:extLst>
          </p:cNvPr>
          <p:cNvGrpSpPr/>
          <p:nvPr/>
        </p:nvGrpSpPr>
        <p:grpSpPr>
          <a:xfrm>
            <a:off x="6044263" y="4132874"/>
            <a:ext cx="1031460" cy="1057258"/>
            <a:chOff x="7863818" y="4333334"/>
            <a:chExt cx="1031460" cy="105725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95FBC58-9990-4D9E-A42B-EA8CE0C8B12F}"/>
                </a:ext>
              </a:extLst>
            </p:cNvPr>
            <p:cNvGrpSpPr/>
            <p:nvPr/>
          </p:nvGrpSpPr>
          <p:grpSpPr>
            <a:xfrm>
              <a:off x="7863818" y="4333334"/>
              <a:ext cx="1031460" cy="1057258"/>
              <a:chOff x="8137646" y="1442380"/>
              <a:chExt cx="2069459" cy="2121220"/>
            </a:xfrm>
          </p:grpSpPr>
          <p:sp>
            <p:nvSpPr>
              <p:cNvPr id="26" name="圆角矩形 18">
                <a:extLst>
                  <a:ext uri="{FF2B5EF4-FFF2-40B4-BE49-F238E27FC236}">
                    <a16:creationId xmlns:a16="http://schemas.microsoft.com/office/drawing/2014/main" id="{722D094D-D081-45E1-BA27-DC65DE3C4D20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8E23F2BA-09A0-46CD-9913-CDB8A27D6CF4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C6ACF50-A0C1-49F2-99B2-CBB83DA8FCD6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2EE085C-B53C-4025-B537-0275A77D092A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25" name="图片 24" descr="图片包含 剪贴画&#10;&#10;自动生成的说明">
              <a:extLst>
                <a:ext uri="{FF2B5EF4-FFF2-40B4-BE49-F238E27FC236}">
                  <a16:creationId xmlns:a16="http://schemas.microsoft.com/office/drawing/2014/main" id="{4AF166DC-2FE7-4959-97E3-B4914B6E6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4611" y="4627136"/>
              <a:ext cx="457768" cy="457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4872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id="{46779C3D-62A0-4363-9F74-FE8955B7EC92}"/>
              </a:ext>
            </a:extLst>
          </p:cNvPr>
          <p:cNvSpPr/>
          <p:nvPr/>
        </p:nvSpPr>
        <p:spPr>
          <a:xfrm>
            <a:off x="3753861" y="1500188"/>
            <a:ext cx="4684278" cy="4684270"/>
          </a:xfrm>
          <a:prstGeom prst="ellipse">
            <a:avLst/>
          </a:prstGeom>
          <a:gradFill flip="none" rotWithShape="1">
            <a:gsLst>
              <a:gs pos="78000">
                <a:schemeClr val="tx1">
                  <a:alpha val="0"/>
                </a:schemeClr>
              </a:gs>
              <a:gs pos="100000">
                <a:schemeClr val="tx1">
                  <a:alpha val="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494CDC1-ACB1-4A76-AC10-A199E74C29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图文混排</a:t>
            </a:r>
            <a:r>
              <a:rPr lang="en-US" altLang="zh-CN" dirty="0"/>
              <a:t>8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193917-3629-4DFC-9FCB-B93404FAAD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" t="5054" r="6766"/>
          <a:stretch/>
        </p:blipFill>
        <p:spPr>
          <a:xfrm>
            <a:off x="4423898" y="1200146"/>
            <a:ext cx="3344205" cy="6811348"/>
          </a:xfrm>
          <a:prstGeom prst="rect">
            <a:avLst/>
          </a:prstGeom>
        </p:spPr>
      </p:pic>
      <p:pic>
        <p:nvPicPr>
          <p:cNvPr id="10" name="图片 9" descr="图片包含 屏幕截图&#10;&#10;自动生成的说明">
            <a:extLst>
              <a:ext uri="{FF2B5EF4-FFF2-40B4-BE49-F238E27FC236}">
                <a16:creationId xmlns:a16="http://schemas.microsoft.com/office/drawing/2014/main" id="{D17F7A8A-D888-4128-B016-19B16AA2D8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" b="-276"/>
          <a:stretch/>
        </p:blipFill>
        <p:spPr>
          <a:xfrm>
            <a:off x="4786000" y="2100259"/>
            <a:ext cx="2620001" cy="4672012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FCD8722E-9C5D-4645-9260-391FFB06D616}"/>
              </a:ext>
            </a:extLst>
          </p:cNvPr>
          <p:cNvGrpSpPr/>
          <p:nvPr/>
        </p:nvGrpSpPr>
        <p:grpSpPr>
          <a:xfrm>
            <a:off x="3296723" y="2140317"/>
            <a:ext cx="1031460" cy="1057258"/>
            <a:chOff x="3296723" y="1840275"/>
            <a:chExt cx="1031460" cy="105725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232BFED-8F1F-443E-A7A8-2566ADA27502}"/>
                </a:ext>
              </a:extLst>
            </p:cNvPr>
            <p:cNvGrpSpPr/>
            <p:nvPr/>
          </p:nvGrpSpPr>
          <p:grpSpPr>
            <a:xfrm>
              <a:off x="3296723" y="1840275"/>
              <a:ext cx="1031460" cy="1057258"/>
              <a:chOff x="8137646" y="1442380"/>
              <a:chExt cx="2069459" cy="2121220"/>
            </a:xfrm>
          </p:grpSpPr>
          <p:sp>
            <p:nvSpPr>
              <p:cNvPr id="17" name="圆角矩形 18">
                <a:extLst>
                  <a:ext uri="{FF2B5EF4-FFF2-40B4-BE49-F238E27FC236}">
                    <a16:creationId xmlns:a16="http://schemas.microsoft.com/office/drawing/2014/main" id="{DD9460E9-FECD-43A5-9F3F-5CA863F3A34F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332BB0A-787B-4C6D-A205-BA972D80C506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012F406-6335-4B6B-B095-7075E2431723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156B107A-EABA-4ABB-A64C-858AB5DA5791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84D48751-F018-4DE7-B0DA-88A2326DD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02942" y="2157533"/>
              <a:ext cx="457200" cy="457200"/>
            </a:xfrm>
            <a:prstGeom prst="rect">
              <a:avLst/>
            </a:prstGeom>
          </p:spPr>
        </p:pic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DA83FB9-6085-4AE5-A344-A08E66D8E652}"/>
              </a:ext>
            </a:extLst>
          </p:cNvPr>
          <p:cNvGrpSpPr/>
          <p:nvPr/>
        </p:nvGrpSpPr>
        <p:grpSpPr>
          <a:xfrm>
            <a:off x="3296723" y="4586025"/>
            <a:ext cx="1031460" cy="1057258"/>
            <a:chOff x="3296723" y="4285983"/>
            <a:chExt cx="1031460" cy="105725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7F568B6-F0E5-46CB-82EF-41F19389503E}"/>
                </a:ext>
              </a:extLst>
            </p:cNvPr>
            <p:cNvGrpSpPr/>
            <p:nvPr/>
          </p:nvGrpSpPr>
          <p:grpSpPr>
            <a:xfrm>
              <a:off x="3296723" y="4285983"/>
              <a:ext cx="1031460" cy="1057258"/>
              <a:chOff x="8137646" y="1442380"/>
              <a:chExt cx="2069459" cy="2121220"/>
            </a:xfrm>
          </p:grpSpPr>
          <p:sp>
            <p:nvSpPr>
              <p:cNvPr id="22" name="圆角矩形 18">
                <a:extLst>
                  <a:ext uri="{FF2B5EF4-FFF2-40B4-BE49-F238E27FC236}">
                    <a16:creationId xmlns:a16="http://schemas.microsoft.com/office/drawing/2014/main" id="{A7F79C96-A02C-4C7E-A54C-264E2EE96135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DCD72B4-6139-45A7-A397-9A7AFAE2A44A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49A3978-A1AF-4CBD-B744-83BEDC4611BA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BFAAC14-9CBB-4349-9033-882F1F2BCA85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EF27CC1-5C04-42AA-810A-123094AE7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4017" y="4596425"/>
              <a:ext cx="456871" cy="456871"/>
            </a:xfrm>
            <a:prstGeom prst="rect">
              <a:avLst/>
            </a:prstGeom>
          </p:spPr>
        </p:pic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ED065FB-68C3-4224-A12C-3A57FF8069A4}"/>
              </a:ext>
            </a:extLst>
          </p:cNvPr>
          <p:cNvGrpSpPr/>
          <p:nvPr/>
        </p:nvGrpSpPr>
        <p:grpSpPr>
          <a:xfrm>
            <a:off x="7863818" y="2140317"/>
            <a:ext cx="1031460" cy="1057258"/>
            <a:chOff x="7863818" y="1840275"/>
            <a:chExt cx="1031460" cy="1057258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49D986D-AFB5-4085-9E2B-4BD63AE5ED3A}"/>
                </a:ext>
              </a:extLst>
            </p:cNvPr>
            <p:cNvGrpSpPr/>
            <p:nvPr/>
          </p:nvGrpSpPr>
          <p:grpSpPr>
            <a:xfrm>
              <a:off x="7863818" y="1840275"/>
              <a:ext cx="1031460" cy="1057258"/>
              <a:chOff x="8137646" y="1442380"/>
              <a:chExt cx="2069459" cy="2121220"/>
            </a:xfrm>
          </p:grpSpPr>
          <p:sp>
            <p:nvSpPr>
              <p:cNvPr id="40" name="圆角矩形 18">
                <a:extLst>
                  <a:ext uri="{FF2B5EF4-FFF2-40B4-BE49-F238E27FC236}">
                    <a16:creationId xmlns:a16="http://schemas.microsoft.com/office/drawing/2014/main" id="{9688A515-CE9B-4446-BDD6-D4E76EE8CE67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148A88FA-0A86-4D43-BF94-ABA0D6693D6D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761CFB8-A8BC-4565-A61C-626D73F72E18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0DD1723-BDF3-4CE7-8A20-C5253BB79B50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8CD95CB-E83A-49A8-A680-B88294117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9761" y="2125564"/>
              <a:ext cx="457752" cy="457768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7BF6E4C-DDB0-4508-A757-C707AD680A42}"/>
              </a:ext>
            </a:extLst>
          </p:cNvPr>
          <p:cNvGrpSpPr/>
          <p:nvPr/>
        </p:nvGrpSpPr>
        <p:grpSpPr>
          <a:xfrm>
            <a:off x="7863818" y="4633376"/>
            <a:ext cx="1031460" cy="1057258"/>
            <a:chOff x="7863818" y="4333334"/>
            <a:chExt cx="1031460" cy="105725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F7C0A5E9-3424-4D28-A276-78625181A9B2}"/>
                </a:ext>
              </a:extLst>
            </p:cNvPr>
            <p:cNvGrpSpPr/>
            <p:nvPr/>
          </p:nvGrpSpPr>
          <p:grpSpPr>
            <a:xfrm>
              <a:off x="7863818" y="4333334"/>
              <a:ext cx="1031460" cy="1057258"/>
              <a:chOff x="8137646" y="1442380"/>
              <a:chExt cx="2069459" cy="2121220"/>
            </a:xfrm>
          </p:grpSpPr>
          <p:sp>
            <p:nvSpPr>
              <p:cNvPr id="46" name="圆角矩形 18">
                <a:extLst>
                  <a:ext uri="{FF2B5EF4-FFF2-40B4-BE49-F238E27FC236}">
                    <a16:creationId xmlns:a16="http://schemas.microsoft.com/office/drawing/2014/main" id="{C99CA165-ED33-4B05-9393-922DF2B1F479}"/>
                  </a:ext>
                </a:extLst>
              </p:cNvPr>
              <p:cNvSpPr/>
              <p:nvPr/>
            </p:nvSpPr>
            <p:spPr>
              <a:xfrm rot="18892707">
                <a:off x="8811651" y="2989772"/>
                <a:ext cx="464271" cy="163000"/>
              </a:xfrm>
              <a:prstGeom prst="roundRect">
                <a:avLst>
                  <a:gd name="adj" fmla="val 50000"/>
                </a:avLst>
              </a:prstGeom>
              <a:solidFill>
                <a:srgbClr val="FBC4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8D189A3-7D57-4761-B0DE-B7F3472156C0}"/>
                  </a:ext>
                </a:extLst>
              </p:cNvPr>
              <p:cNvSpPr/>
              <p:nvPr/>
            </p:nvSpPr>
            <p:spPr>
              <a:xfrm>
                <a:off x="8224201" y="1442380"/>
                <a:ext cx="1972947" cy="1972947"/>
              </a:xfrm>
              <a:prstGeom prst="ellipse">
                <a:avLst/>
              </a:prstGeom>
              <a:solidFill>
                <a:srgbClr val="3B424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3E7369DA-D77C-4A73-A1E4-2EA4A7778869}"/>
                  </a:ext>
                </a:extLst>
              </p:cNvPr>
              <p:cNvSpPr/>
              <p:nvPr/>
            </p:nvSpPr>
            <p:spPr>
              <a:xfrm>
                <a:off x="8137646" y="1494141"/>
                <a:ext cx="2069459" cy="2069459"/>
              </a:xfrm>
              <a:prstGeom prst="ellipse">
                <a:avLst/>
              </a:prstGeom>
              <a:solidFill>
                <a:srgbClr val="3B424C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B5544D3-E737-4877-A04E-0567704DF971}"/>
                  </a:ext>
                </a:extLst>
              </p:cNvPr>
              <p:cNvSpPr/>
              <p:nvPr/>
            </p:nvSpPr>
            <p:spPr>
              <a:xfrm>
                <a:off x="8229447" y="1537382"/>
                <a:ext cx="1972342" cy="19723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pic>
          <p:nvPicPr>
            <p:cNvPr id="13" name="图片 12" descr="图片包含 剪贴画&#10;&#10;自动生成的说明">
              <a:extLst>
                <a:ext uri="{FF2B5EF4-FFF2-40B4-BE49-F238E27FC236}">
                  <a16:creationId xmlns:a16="http://schemas.microsoft.com/office/drawing/2014/main" id="{BBD43CD6-F3A8-41B1-80B7-150E3B317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4611" y="4627136"/>
              <a:ext cx="457768" cy="457768"/>
            </a:xfrm>
            <a:prstGeom prst="rect">
              <a:avLst/>
            </a:prstGeom>
          </p:spPr>
        </p:pic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A37B4B30-6CA6-4461-856D-DD4473517075}"/>
              </a:ext>
            </a:extLst>
          </p:cNvPr>
          <p:cNvSpPr txBox="1"/>
          <p:nvPr/>
        </p:nvSpPr>
        <p:spPr>
          <a:xfrm>
            <a:off x="486099" y="2194177"/>
            <a:ext cx="2745369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8A6A6E2-578D-406F-B7EF-72477F82AE93}"/>
              </a:ext>
            </a:extLst>
          </p:cNvPr>
          <p:cNvSpPr txBox="1"/>
          <p:nvPr/>
        </p:nvSpPr>
        <p:spPr>
          <a:xfrm>
            <a:off x="486099" y="4742744"/>
            <a:ext cx="2745369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7236CE7-954A-47BC-A3FD-D50556D838D1}"/>
              </a:ext>
            </a:extLst>
          </p:cNvPr>
          <p:cNvSpPr txBox="1"/>
          <p:nvPr/>
        </p:nvSpPr>
        <p:spPr>
          <a:xfrm>
            <a:off x="9081015" y="4742744"/>
            <a:ext cx="2745369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AA16BF1-8ADB-4848-8AD4-89BA7D858BDF}"/>
              </a:ext>
            </a:extLst>
          </p:cNvPr>
          <p:cNvSpPr txBox="1"/>
          <p:nvPr/>
        </p:nvSpPr>
        <p:spPr>
          <a:xfrm>
            <a:off x="9081015" y="2265876"/>
            <a:ext cx="2745369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</a:t>
            </a:r>
          </a:p>
        </p:txBody>
      </p:sp>
    </p:spTree>
    <p:extLst>
      <p:ext uri="{BB962C8B-B14F-4D97-AF65-F5344CB8AC3E}">
        <p14:creationId xmlns:p14="http://schemas.microsoft.com/office/powerpoint/2010/main" val="15057277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1233150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38C0E17-A239-4826-A104-52107F48A630}"/>
              </a:ext>
            </a:extLst>
          </p:cNvPr>
          <p:cNvSpPr/>
          <p:nvPr/>
        </p:nvSpPr>
        <p:spPr>
          <a:xfrm>
            <a:off x="470984" y="505399"/>
            <a:ext cx="10296525" cy="5795962"/>
          </a:xfrm>
          <a:prstGeom prst="rect">
            <a:avLst/>
          </a:prstGeom>
          <a:blipFill dpi="0" rotWithShape="1">
            <a:blip r:embed="rId3">
              <a:alphaModFix amt="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658367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6370926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研究结果及分析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AC88E9-FC19-4EF4-8159-FEE57E6A7215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1ABD8AF-E54F-4A1D-AA58-E113EAF1433A}"/>
              </a:ext>
            </a:extLst>
          </p:cNvPr>
          <p:cNvSpPr txBox="1"/>
          <p:nvPr/>
        </p:nvSpPr>
        <p:spPr>
          <a:xfrm>
            <a:off x="2014518" y="3194328"/>
            <a:ext cx="5300682" cy="9734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在这里可以用一句话提要整个章节，如果不必要也可以删去。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2A82D2-C01A-4A4D-B24A-DA0E846D926B}"/>
              </a:ext>
            </a:extLst>
          </p:cNvPr>
          <p:cNvGrpSpPr/>
          <p:nvPr/>
        </p:nvGrpSpPr>
        <p:grpSpPr>
          <a:xfrm>
            <a:off x="11143463" y="2193690"/>
            <a:ext cx="202266" cy="2001276"/>
            <a:chOff x="11143463" y="2193690"/>
            <a:chExt cx="202266" cy="200127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30BF67F-D30E-4B5B-848B-EDDAD279232F}"/>
                </a:ext>
              </a:extLst>
            </p:cNvPr>
            <p:cNvSpPr/>
            <p:nvPr/>
          </p:nvSpPr>
          <p:spPr>
            <a:xfrm>
              <a:off x="11143463" y="399270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5E14EA9-FFA3-421E-A079-31BD4DE0047D}"/>
                </a:ext>
              </a:extLst>
            </p:cNvPr>
            <p:cNvSpPr/>
            <p:nvPr/>
          </p:nvSpPr>
          <p:spPr>
            <a:xfrm>
              <a:off x="11143463" y="3542947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AF18626-69C3-432F-A1D9-D56FB4C85C1D}"/>
                </a:ext>
              </a:extLst>
            </p:cNvPr>
            <p:cNvSpPr/>
            <p:nvPr/>
          </p:nvSpPr>
          <p:spPr>
            <a:xfrm>
              <a:off x="11143463" y="3093195"/>
              <a:ext cx="202266" cy="20226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14A65D4-D31F-4686-A4FE-234679C2619B}"/>
                </a:ext>
              </a:extLst>
            </p:cNvPr>
            <p:cNvSpPr/>
            <p:nvPr/>
          </p:nvSpPr>
          <p:spPr>
            <a:xfrm>
              <a:off x="11143463" y="2643443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67645DE-8793-459B-9D01-6722CC03C44A}"/>
                </a:ext>
              </a:extLst>
            </p:cNvPr>
            <p:cNvSpPr/>
            <p:nvPr/>
          </p:nvSpPr>
          <p:spPr>
            <a:xfrm>
              <a:off x="11143463" y="219369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C4CDA3E-0BC9-4122-B479-A47CF2D101CD}"/>
              </a:ext>
            </a:extLst>
          </p:cNvPr>
          <p:cNvGrpSpPr/>
          <p:nvPr/>
        </p:nvGrpSpPr>
        <p:grpSpPr>
          <a:xfrm>
            <a:off x="731521" y="277702"/>
            <a:ext cx="715260" cy="1340175"/>
            <a:chOff x="3785759" y="1340616"/>
            <a:chExt cx="715260" cy="134017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F280D02-95D8-4BE7-893F-E7F155B3DBD6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4737F12-A445-4C54-AC13-DA5E4AE13AE3}"/>
                </a:ext>
              </a:extLst>
            </p:cNvPr>
            <p:cNvSpPr txBox="1"/>
            <p:nvPr/>
          </p:nvSpPr>
          <p:spPr>
            <a:xfrm>
              <a:off x="3785759" y="134061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3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2155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F2D801B9-0245-44AE-8662-1FC7F32DFAE3}"/>
              </a:ext>
            </a:extLst>
          </p:cNvPr>
          <p:cNvSpPr/>
          <p:nvPr/>
        </p:nvSpPr>
        <p:spPr>
          <a:xfrm>
            <a:off x="3355813" y="1122847"/>
            <a:ext cx="5480376" cy="548037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8AA613C2-9BE5-4A91-B98C-96DB12B3B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1700349"/>
              </p:ext>
            </p:extLst>
          </p:nvPr>
        </p:nvGraphicFramePr>
        <p:xfrm>
          <a:off x="3775222" y="2371786"/>
          <a:ext cx="4699612" cy="3823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F33C983-22A7-4374-ADB7-2F63BA0F5EA6}"/>
              </a:ext>
            </a:extLst>
          </p:cNvPr>
          <p:cNvSpPr txBox="1"/>
          <p:nvPr/>
        </p:nvSpPr>
        <p:spPr>
          <a:xfrm>
            <a:off x="4826508" y="1691030"/>
            <a:ext cx="2538984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请输入图表的标题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3D4138-6F9F-4B14-A2C0-19A92623035D}"/>
              </a:ext>
            </a:extLst>
          </p:cNvPr>
          <p:cNvSpPr txBox="1"/>
          <p:nvPr/>
        </p:nvSpPr>
        <p:spPr>
          <a:xfrm>
            <a:off x="473247" y="1872362"/>
            <a:ext cx="2550989" cy="398134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可信性是电视媒体区别于互联网的主要优势，然而，国内鲜有关于其含义、维度、测量的研究。我国电视媒体可信性分为专业性、责任心和有用性三个维度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CA6E08B-4AB3-4E78-8B7C-C0C9BF5DBC68}"/>
              </a:ext>
            </a:extLst>
          </p:cNvPr>
          <p:cNvSpPr/>
          <p:nvPr/>
        </p:nvSpPr>
        <p:spPr>
          <a:xfrm>
            <a:off x="6107599" y="2361957"/>
            <a:ext cx="620378" cy="620378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ED8B77"/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  <a:effectLst>
            <a:outerShdw blurRad="266700" algn="ctr" rotWithShape="0">
              <a:srgbClr val="2D333B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39D08ED-4F96-41B8-9624-9CD14999235B}"/>
              </a:ext>
            </a:extLst>
          </p:cNvPr>
          <p:cNvSpPr/>
          <p:nvPr/>
        </p:nvSpPr>
        <p:spPr>
          <a:xfrm>
            <a:off x="9097603" y="1193010"/>
            <a:ext cx="2323914" cy="23239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6000" sy="106000" algn="ctr" rotWithShape="0">
              <a:schemeClr val="tx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4FDA768-E485-445F-BDAC-1AECB6FD4C1C}"/>
              </a:ext>
            </a:extLst>
          </p:cNvPr>
          <p:cNvSpPr/>
          <p:nvPr/>
        </p:nvSpPr>
        <p:spPr>
          <a:xfrm rot="17535449">
            <a:off x="8158699" y="3162581"/>
            <a:ext cx="2566099" cy="3103735"/>
          </a:xfrm>
          <a:custGeom>
            <a:avLst/>
            <a:gdLst>
              <a:gd name="connsiteX0" fmla="*/ 2537526 w 2537526"/>
              <a:gd name="connsiteY0" fmla="*/ 3103735 h 3103735"/>
              <a:gd name="connsiteX1" fmla="*/ 0 w 2537526"/>
              <a:gd name="connsiteY1" fmla="*/ 3103735 h 3103735"/>
              <a:gd name="connsiteX2" fmla="*/ 1086389 w 2537526"/>
              <a:gd name="connsiteY2" fmla="*/ 0 h 3103735"/>
              <a:gd name="connsiteX3" fmla="*/ 1121831 w 2537526"/>
              <a:gd name="connsiteY3" fmla="*/ 28768 h 3103735"/>
              <a:gd name="connsiteX4" fmla="*/ 1236047 w 2537526"/>
              <a:gd name="connsiteY4" fmla="*/ 74886 h 3103735"/>
              <a:gd name="connsiteX5" fmla="*/ 1416253 w 2537526"/>
              <a:gd name="connsiteY5" fmla="*/ 54635 h 3103735"/>
              <a:gd name="connsiteX6" fmla="*/ 1461500 w 2537526"/>
              <a:gd name="connsiteY6" fmla="*/ 29605 h 3103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526" h="3103735">
                <a:moveTo>
                  <a:pt x="2537526" y="3103735"/>
                </a:moveTo>
                <a:lnTo>
                  <a:pt x="0" y="3103735"/>
                </a:lnTo>
                <a:lnTo>
                  <a:pt x="1086389" y="0"/>
                </a:lnTo>
                <a:lnTo>
                  <a:pt x="1121831" y="28768"/>
                </a:lnTo>
                <a:cubicBezTo>
                  <a:pt x="1155431" y="51008"/>
                  <a:pt x="1193946" y="67027"/>
                  <a:pt x="1236047" y="74886"/>
                </a:cubicBezTo>
                <a:cubicBezTo>
                  <a:pt x="1299199" y="86675"/>
                  <a:pt x="1361450" y="78429"/>
                  <a:pt x="1416253" y="54635"/>
                </a:cubicBezTo>
                <a:lnTo>
                  <a:pt x="1461500" y="29605"/>
                </a:lnTo>
                <a:close/>
              </a:path>
            </a:pathLst>
          </a:custGeom>
          <a:gradFill>
            <a:gsLst>
              <a:gs pos="20000">
                <a:schemeClr val="tx2">
                  <a:alpha val="0"/>
                </a:schemeClr>
              </a:gs>
              <a:gs pos="100000">
                <a:schemeClr val="tx2">
                  <a:alpha val="47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39D43DD-FE66-4E2B-8E67-0958D9BF79AA}"/>
              </a:ext>
            </a:extLst>
          </p:cNvPr>
          <p:cNvSpPr/>
          <p:nvPr/>
        </p:nvSpPr>
        <p:spPr>
          <a:xfrm>
            <a:off x="7502436" y="3720485"/>
            <a:ext cx="620378" cy="620378"/>
          </a:xfrm>
          <a:prstGeom prst="ellipse">
            <a:avLst/>
          </a:prstGeom>
          <a:noFill/>
          <a:ln w="28575">
            <a:gradFill flip="none" rotWithShape="1">
              <a:gsLst>
                <a:gs pos="0">
                  <a:srgbClr val="ED8B77"/>
                </a:gs>
                <a:gs pos="100000">
                  <a:schemeClr val="tx2"/>
                </a:gs>
              </a:gsLst>
              <a:lin ang="16200000" scaled="1"/>
              <a:tileRect/>
            </a:gradFill>
          </a:ln>
          <a:effectLst>
            <a:outerShdw blurRad="266700" algn="ctr" rotWithShape="0">
              <a:srgbClr val="2D333B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1F18594-3D69-4A86-AF8D-BE21EAF35DBC}"/>
              </a:ext>
            </a:extLst>
          </p:cNvPr>
          <p:cNvSpPr/>
          <p:nvPr/>
        </p:nvSpPr>
        <p:spPr>
          <a:xfrm>
            <a:off x="9462284" y="4065585"/>
            <a:ext cx="2241278" cy="2241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57200" sx="106000" sy="106000" algn="ctr" rotWithShape="0">
              <a:schemeClr val="tx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7D73E4-0994-4049-A215-59A0DA4399D6}"/>
              </a:ext>
            </a:extLst>
          </p:cNvPr>
          <p:cNvSpPr txBox="1"/>
          <p:nvPr/>
        </p:nvSpPr>
        <p:spPr>
          <a:xfrm>
            <a:off x="9462873" y="1556928"/>
            <a:ext cx="1807399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在这里你可以对重要的数据做出分析，例如极大值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F6A024D-71E3-4271-A7CE-63A7429F97C4}"/>
              </a:ext>
            </a:extLst>
          </p:cNvPr>
          <p:cNvSpPr txBox="1"/>
          <p:nvPr/>
        </p:nvSpPr>
        <p:spPr>
          <a:xfrm>
            <a:off x="9879364" y="4397269"/>
            <a:ext cx="1708254" cy="15960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在这里你可以对重要的数据做出分析，例如极小值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5B5F0EF-9009-45DD-9203-15863016179A}"/>
              </a:ext>
            </a:extLst>
          </p:cNvPr>
          <p:cNvSpPr/>
          <p:nvPr/>
        </p:nvSpPr>
        <p:spPr>
          <a:xfrm rot="15821161">
            <a:off x="7303828" y="678014"/>
            <a:ext cx="2242073" cy="3579030"/>
          </a:xfrm>
          <a:custGeom>
            <a:avLst/>
            <a:gdLst>
              <a:gd name="connsiteX0" fmla="*/ 2537526 w 2537526"/>
              <a:gd name="connsiteY0" fmla="*/ 3103735 h 3103735"/>
              <a:gd name="connsiteX1" fmla="*/ 0 w 2537526"/>
              <a:gd name="connsiteY1" fmla="*/ 3103735 h 3103735"/>
              <a:gd name="connsiteX2" fmla="*/ 1086389 w 2537526"/>
              <a:gd name="connsiteY2" fmla="*/ 0 h 3103735"/>
              <a:gd name="connsiteX3" fmla="*/ 1121831 w 2537526"/>
              <a:gd name="connsiteY3" fmla="*/ 28768 h 3103735"/>
              <a:gd name="connsiteX4" fmla="*/ 1236047 w 2537526"/>
              <a:gd name="connsiteY4" fmla="*/ 74886 h 3103735"/>
              <a:gd name="connsiteX5" fmla="*/ 1416253 w 2537526"/>
              <a:gd name="connsiteY5" fmla="*/ 54635 h 3103735"/>
              <a:gd name="connsiteX6" fmla="*/ 1461500 w 2537526"/>
              <a:gd name="connsiteY6" fmla="*/ 29605 h 3103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37526" h="3103735">
                <a:moveTo>
                  <a:pt x="2537526" y="3103735"/>
                </a:moveTo>
                <a:lnTo>
                  <a:pt x="0" y="3103735"/>
                </a:lnTo>
                <a:lnTo>
                  <a:pt x="1086389" y="0"/>
                </a:lnTo>
                <a:lnTo>
                  <a:pt x="1121831" y="28768"/>
                </a:lnTo>
                <a:cubicBezTo>
                  <a:pt x="1155431" y="51008"/>
                  <a:pt x="1193946" y="67027"/>
                  <a:pt x="1236047" y="74886"/>
                </a:cubicBezTo>
                <a:cubicBezTo>
                  <a:pt x="1299199" y="86675"/>
                  <a:pt x="1361450" y="78429"/>
                  <a:pt x="1416253" y="54635"/>
                </a:cubicBezTo>
                <a:lnTo>
                  <a:pt x="1461500" y="29605"/>
                </a:lnTo>
                <a:close/>
              </a:path>
            </a:pathLst>
          </a:custGeom>
          <a:gradFill>
            <a:gsLst>
              <a:gs pos="20000">
                <a:schemeClr val="tx2">
                  <a:alpha val="0"/>
                </a:schemeClr>
              </a:gs>
              <a:gs pos="100000">
                <a:schemeClr val="tx2">
                  <a:alpha val="47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018CF3C-3E83-40A7-A469-BFB48A395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柱状图数据</a:t>
            </a:r>
          </a:p>
        </p:txBody>
      </p:sp>
    </p:spTree>
    <p:extLst>
      <p:ext uri="{BB962C8B-B14F-4D97-AF65-F5344CB8AC3E}">
        <p14:creationId xmlns:p14="http://schemas.microsoft.com/office/powerpoint/2010/main" val="1865691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99FE7A38-4057-493B-A6A3-3FE175553D41}"/>
              </a:ext>
            </a:extLst>
          </p:cNvPr>
          <p:cNvGrpSpPr/>
          <p:nvPr/>
        </p:nvGrpSpPr>
        <p:grpSpPr>
          <a:xfrm>
            <a:off x="479425" y="1830541"/>
            <a:ext cx="899525" cy="899525"/>
            <a:chOff x="479425" y="1257294"/>
            <a:chExt cx="1133050" cy="11330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3CD92B5-F96E-4591-A8D8-1B385CBA80D3}"/>
                </a:ext>
              </a:extLst>
            </p:cNvPr>
            <p:cNvSpPr/>
            <p:nvPr/>
          </p:nvSpPr>
          <p:spPr>
            <a:xfrm>
              <a:off x="479425" y="1257294"/>
              <a:ext cx="1133050" cy="113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3DE8A36-5B5C-4C6A-B987-4D7D5B297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50" y="1490819"/>
              <a:ext cx="666000" cy="666000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9E51EB1-8E5F-4D87-B9CF-2E6312ECC534}"/>
              </a:ext>
            </a:extLst>
          </p:cNvPr>
          <p:cNvGrpSpPr/>
          <p:nvPr/>
        </p:nvGrpSpPr>
        <p:grpSpPr>
          <a:xfrm>
            <a:off x="479425" y="3364975"/>
            <a:ext cx="899525" cy="899525"/>
            <a:chOff x="479425" y="2943486"/>
            <a:chExt cx="1133050" cy="113305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AA0C3AC-A685-42EF-B892-B25C74E03FC4}"/>
                </a:ext>
              </a:extLst>
            </p:cNvPr>
            <p:cNvSpPr/>
            <p:nvPr/>
          </p:nvSpPr>
          <p:spPr>
            <a:xfrm>
              <a:off x="479425" y="2943486"/>
              <a:ext cx="1133050" cy="113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 descr="图片包含 物体&#10;&#10;自动生成的说明">
              <a:extLst>
                <a:ext uri="{FF2B5EF4-FFF2-40B4-BE49-F238E27FC236}">
                  <a16:creationId xmlns:a16="http://schemas.microsoft.com/office/drawing/2014/main" id="{A3FAA71C-8870-44D0-A68D-672B93FF6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50" y="3177011"/>
              <a:ext cx="666000" cy="666000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F0DB901-E739-431B-B4BD-DBE63B192FE4}"/>
              </a:ext>
            </a:extLst>
          </p:cNvPr>
          <p:cNvGrpSpPr/>
          <p:nvPr/>
        </p:nvGrpSpPr>
        <p:grpSpPr>
          <a:xfrm>
            <a:off x="479425" y="4899409"/>
            <a:ext cx="899525" cy="899525"/>
            <a:chOff x="479425" y="4629678"/>
            <a:chExt cx="1133050" cy="113305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3B494DC-378B-4366-9404-0FE51F604FDC}"/>
                </a:ext>
              </a:extLst>
            </p:cNvPr>
            <p:cNvSpPr/>
            <p:nvPr/>
          </p:nvSpPr>
          <p:spPr>
            <a:xfrm>
              <a:off x="479425" y="4629678"/>
              <a:ext cx="1133050" cy="1133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FA4A109D-9371-4712-B1F3-962F93469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950" y="4863203"/>
              <a:ext cx="666000" cy="666000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E34560D-F4B6-4FDE-81FB-EC80F00266D5}"/>
              </a:ext>
            </a:extLst>
          </p:cNvPr>
          <p:cNvGrpSpPr/>
          <p:nvPr/>
        </p:nvGrpSpPr>
        <p:grpSpPr>
          <a:xfrm>
            <a:off x="5847305" y="1539660"/>
            <a:ext cx="5646737" cy="4300544"/>
            <a:chOff x="5121593" y="1257294"/>
            <a:chExt cx="5646737" cy="4300544"/>
          </a:xfrm>
        </p:grpSpPr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42C25B5B-2A45-4EDB-A0DC-959556E903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9213" y="1257294"/>
              <a:ext cx="0" cy="43005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3BFB782B-3A8A-49EE-98F3-0D8D6AB55F7A}"/>
                </a:ext>
              </a:extLst>
            </p:cNvPr>
            <p:cNvCxnSpPr>
              <a:cxnSpLocks/>
            </p:cNvCxnSpPr>
            <p:nvPr/>
          </p:nvCxnSpPr>
          <p:spPr>
            <a:xfrm>
              <a:off x="5121593" y="5546408"/>
              <a:ext cx="5646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FCA060F9-C94C-4733-A565-E3CFDACDBB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950613"/>
              </p:ext>
            </p:extLst>
          </p:nvPr>
        </p:nvGraphicFramePr>
        <p:xfrm>
          <a:off x="5729056" y="1165948"/>
          <a:ext cx="7644461" cy="5422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id="{04B91D8C-A2C0-4915-8B6B-DDE07B69C809}"/>
              </a:ext>
            </a:extLst>
          </p:cNvPr>
          <p:cNvSpPr txBox="1"/>
          <p:nvPr/>
        </p:nvSpPr>
        <p:spPr>
          <a:xfrm>
            <a:off x="1677405" y="1857457"/>
            <a:ext cx="3139752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搜索用户规模持续增长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已突破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4DC69DA-5873-4ECA-8542-EEF4EE18B5CA}"/>
              </a:ext>
            </a:extLst>
          </p:cNvPr>
          <p:cNvSpPr txBox="1"/>
          <p:nvPr/>
        </p:nvSpPr>
        <p:spPr>
          <a:xfrm>
            <a:off x="1677405" y="3393551"/>
            <a:ext cx="3139752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搜索用户规模持续增长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已突破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724BDF1-3556-4AA9-93C8-F830590C3F67}"/>
              </a:ext>
            </a:extLst>
          </p:cNvPr>
          <p:cNvSpPr txBox="1"/>
          <p:nvPr/>
        </p:nvSpPr>
        <p:spPr>
          <a:xfrm>
            <a:off x="1677405" y="4927985"/>
            <a:ext cx="3139752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搜索用户规模持续增长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已突破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E40768D-E044-4EED-8508-C91B880D45E9}"/>
              </a:ext>
            </a:extLst>
          </p:cNvPr>
          <p:cNvSpPr txBox="1"/>
          <p:nvPr/>
        </p:nvSpPr>
        <p:spPr>
          <a:xfrm>
            <a:off x="7352206" y="1248779"/>
            <a:ext cx="2958882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请输入图表的标题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AC3BA4A-7A97-4238-878B-7CB7940878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折线图数据</a:t>
            </a:r>
          </a:p>
        </p:txBody>
      </p:sp>
    </p:spTree>
    <p:extLst>
      <p:ext uri="{BB962C8B-B14F-4D97-AF65-F5344CB8AC3E}">
        <p14:creationId xmlns:p14="http://schemas.microsoft.com/office/powerpoint/2010/main" val="419797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1233150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64E58ED-3461-443B-8F27-E27FAB266542}"/>
              </a:ext>
            </a:extLst>
          </p:cNvPr>
          <p:cNvSpPr/>
          <p:nvPr/>
        </p:nvSpPr>
        <p:spPr>
          <a:xfrm>
            <a:off x="479425" y="505398"/>
            <a:ext cx="11233150" cy="5795962"/>
          </a:xfrm>
          <a:prstGeom prst="rect">
            <a:avLst/>
          </a:prstGeom>
          <a:blipFill dpi="0" rotWithShape="1">
            <a:blip r:embed="rId3">
              <a:alphaModFix amt="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737524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6370926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课题背景及方法论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AC88E9-FC19-4EF4-8159-FEE57E6A7215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A24FC3B6-0315-4614-9D89-FA74C6136F26}"/>
              </a:ext>
            </a:extLst>
          </p:cNvPr>
          <p:cNvSpPr txBox="1"/>
          <p:nvPr/>
        </p:nvSpPr>
        <p:spPr>
          <a:xfrm>
            <a:off x="2014518" y="3194328"/>
            <a:ext cx="6215082" cy="9734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在这里可以用一句话提要整个章节，如果不必要也可以删去。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9B77E19-7D5E-47DE-A0AA-B8B792D7EE1B}"/>
              </a:ext>
            </a:extLst>
          </p:cNvPr>
          <p:cNvGrpSpPr/>
          <p:nvPr/>
        </p:nvGrpSpPr>
        <p:grpSpPr>
          <a:xfrm>
            <a:off x="11143463" y="2193690"/>
            <a:ext cx="202266" cy="2001276"/>
            <a:chOff x="10343940" y="4072759"/>
            <a:chExt cx="202266" cy="200127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595076B-4088-448A-9270-F95E407A2D9C}"/>
                </a:ext>
              </a:extLst>
            </p:cNvPr>
            <p:cNvSpPr/>
            <p:nvPr/>
          </p:nvSpPr>
          <p:spPr>
            <a:xfrm>
              <a:off x="10343940" y="5871769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D0A4DCC-FDAB-4A8E-BE0C-A22FC5FD3AB6}"/>
                </a:ext>
              </a:extLst>
            </p:cNvPr>
            <p:cNvSpPr/>
            <p:nvPr/>
          </p:nvSpPr>
          <p:spPr>
            <a:xfrm>
              <a:off x="10343940" y="5422016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192DAD6-B444-43F6-B03F-297629B398BE}"/>
                </a:ext>
              </a:extLst>
            </p:cNvPr>
            <p:cNvSpPr/>
            <p:nvPr/>
          </p:nvSpPr>
          <p:spPr>
            <a:xfrm>
              <a:off x="10343940" y="4972264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593793D-C6C4-4089-9574-B61B09414210}"/>
                </a:ext>
              </a:extLst>
            </p:cNvPr>
            <p:cNvSpPr/>
            <p:nvPr/>
          </p:nvSpPr>
          <p:spPr>
            <a:xfrm>
              <a:off x="10343940" y="4522512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0317BE8-16DD-40CA-AE49-4A8836513978}"/>
                </a:ext>
              </a:extLst>
            </p:cNvPr>
            <p:cNvSpPr/>
            <p:nvPr/>
          </p:nvSpPr>
          <p:spPr>
            <a:xfrm>
              <a:off x="10343940" y="4072759"/>
              <a:ext cx="202266" cy="20226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F121FF3-8072-4448-A131-1919BD68E061}"/>
              </a:ext>
            </a:extLst>
          </p:cNvPr>
          <p:cNvGrpSpPr/>
          <p:nvPr/>
        </p:nvGrpSpPr>
        <p:grpSpPr>
          <a:xfrm>
            <a:off x="731521" y="277702"/>
            <a:ext cx="715260" cy="1340175"/>
            <a:chOff x="3785759" y="1340616"/>
            <a:chExt cx="715260" cy="134017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9E94356-0F93-4A4C-9CEE-CD47B2B4D590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04FBE5B-81C6-4229-A078-3B5B4824A69D}"/>
                </a:ext>
              </a:extLst>
            </p:cNvPr>
            <p:cNvSpPr txBox="1"/>
            <p:nvPr/>
          </p:nvSpPr>
          <p:spPr>
            <a:xfrm>
              <a:off x="3785759" y="134061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1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69633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9C4DA966-1370-4A48-9AFF-FEB9B04552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6825806"/>
              </p:ext>
            </p:extLst>
          </p:nvPr>
        </p:nvGraphicFramePr>
        <p:xfrm>
          <a:off x="578927" y="1345862"/>
          <a:ext cx="1103414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6836250D-2804-4F98-9745-59DD16F0FFAA}"/>
              </a:ext>
            </a:extLst>
          </p:cNvPr>
          <p:cNvSpPr txBox="1"/>
          <p:nvPr/>
        </p:nvSpPr>
        <p:spPr>
          <a:xfrm>
            <a:off x="4859446" y="3473433"/>
            <a:ext cx="2958882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请输入图表的标题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2D4E4B9-7AE6-4906-9B84-667D272BDAB6}"/>
              </a:ext>
            </a:extLst>
          </p:cNvPr>
          <p:cNvSpPr/>
          <p:nvPr/>
        </p:nvSpPr>
        <p:spPr>
          <a:xfrm>
            <a:off x="9216798" y="1770741"/>
            <a:ext cx="1160689" cy="116068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C777767-CB56-42E5-AEE2-7969A188674A}"/>
              </a:ext>
            </a:extLst>
          </p:cNvPr>
          <p:cNvSpPr/>
          <p:nvPr/>
        </p:nvSpPr>
        <p:spPr>
          <a:xfrm>
            <a:off x="6560457" y="1778146"/>
            <a:ext cx="3454400" cy="3867911"/>
          </a:xfrm>
          <a:custGeom>
            <a:avLst/>
            <a:gdLst>
              <a:gd name="connsiteX0" fmla="*/ 0 w 5181600"/>
              <a:gd name="connsiteY0" fmla="*/ 0 h 4107543"/>
              <a:gd name="connsiteX1" fmla="*/ 5181600 w 5181600"/>
              <a:gd name="connsiteY1" fmla="*/ 0 h 4107543"/>
              <a:gd name="connsiteX2" fmla="*/ 5181600 w 5181600"/>
              <a:gd name="connsiteY2" fmla="*/ 856343 h 4107543"/>
              <a:gd name="connsiteX3" fmla="*/ 1712685 w 5181600"/>
              <a:gd name="connsiteY3" fmla="*/ 4107543 h 4107543"/>
              <a:gd name="connsiteX4" fmla="*/ 0 w 5181600"/>
              <a:gd name="connsiteY4" fmla="*/ 0 h 4107543"/>
              <a:gd name="connsiteX0" fmla="*/ 0 w 5428343"/>
              <a:gd name="connsiteY0" fmla="*/ 0 h 4107543"/>
              <a:gd name="connsiteX1" fmla="*/ 5181600 w 5428343"/>
              <a:gd name="connsiteY1" fmla="*/ 0 h 4107543"/>
              <a:gd name="connsiteX2" fmla="*/ 5428343 w 5428343"/>
              <a:gd name="connsiteY2" fmla="*/ 841829 h 4107543"/>
              <a:gd name="connsiteX3" fmla="*/ 1712685 w 5428343"/>
              <a:gd name="connsiteY3" fmla="*/ 4107543 h 4107543"/>
              <a:gd name="connsiteX4" fmla="*/ 0 w 5428343"/>
              <a:gd name="connsiteY4" fmla="*/ 0 h 4107543"/>
              <a:gd name="connsiteX0" fmla="*/ 0 w 5384800"/>
              <a:gd name="connsiteY0" fmla="*/ 0 h 4107543"/>
              <a:gd name="connsiteX1" fmla="*/ 5181600 w 5384800"/>
              <a:gd name="connsiteY1" fmla="*/ 0 h 4107543"/>
              <a:gd name="connsiteX2" fmla="*/ 5384800 w 5384800"/>
              <a:gd name="connsiteY2" fmla="*/ 1045029 h 4107543"/>
              <a:gd name="connsiteX3" fmla="*/ 1712685 w 5384800"/>
              <a:gd name="connsiteY3" fmla="*/ 4107543 h 4107543"/>
              <a:gd name="connsiteX4" fmla="*/ 0 w 5384800"/>
              <a:gd name="connsiteY4" fmla="*/ 0 h 41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4800" h="4107543">
                <a:moveTo>
                  <a:pt x="0" y="0"/>
                </a:moveTo>
                <a:lnTo>
                  <a:pt x="5181600" y="0"/>
                </a:lnTo>
                <a:lnTo>
                  <a:pt x="5384800" y="1045029"/>
                </a:lnTo>
                <a:lnTo>
                  <a:pt x="1712685" y="410754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9000">
                <a:schemeClr val="tx1">
                  <a:alpha val="0"/>
                </a:schemeClr>
              </a:gs>
              <a:gs pos="100000">
                <a:schemeClr val="tx1">
                  <a:alpha val="48000"/>
                </a:schemeClr>
              </a:gs>
            </a:gsLst>
            <a:lin ang="20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5E8EC00-9C91-46DB-BA71-D92F84975143}"/>
              </a:ext>
            </a:extLst>
          </p:cNvPr>
          <p:cNvSpPr txBox="1"/>
          <p:nvPr/>
        </p:nvSpPr>
        <p:spPr>
          <a:xfrm>
            <a:off x="9333151" y="1889150"/>
            <a:ext cx="1018227" cy="865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5C3C0A-60B4-45BA-9276-484F1E37A6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饼图数据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0A5F9A-78B3-4D6F-A875-A6129E88B32F}"/>
              </a:ext>
            </a:extLst>
          </p:cNvPr>
          <p:cNvSpPr txBox="1"/>
          <p:nvPr/>
        </p:nvSpPr>
        <p:spPr>
          <a:xfrm>
            <a:off x="473247" y="1872362"/>
            <a:ext cx="2836010" cy="359662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可信性是电视媒体区别于互联网的主要优势，然而，国内鲜有关于其含义、维度、测量的研究。我国电视媒体可信性分为专业性、责任心和有用性三个维度</a:t>
            </a:r>
          </a:p>
        </p:txBody>
      </p:sp>
    </p:spTree>
    <p:extLst>
      <p:ext uri="{BB962C8B-B14F-4D97-AF65-F5344CB8AC3E}">
        <p14:creationId xmlns:p14="http://schemas.microsoft.com/office/powerpoint/2010/main" val="1071992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镜子, 户外, 地面, 建筑物&#10;&#10;自动生成的说明">
            <a:extLst>
              <a:ext uri="{FF2B5EF4-FFF2-40B4-BE49-F238E27FC236}">
                <a16:creationId xmlns:a16="http://schemas.microsoft.com/office/drawing/2014/main" id="{6ED3A848-B9B6-4E3C-811E-1A762F5F5D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5" r="15899"/>
          <a:stretch/>
        </p:blipFill>
        <p:spPr>
          <a:xfrm>
            <a:off x="6778839" y="1527735"/>
            <a:ext cx="4684339" cy="4684339"/>
          </a:xfrm>
          <a:prstGeom prst="rect">
            <a:avLst/>
          </a:prstGeom>
          <a:effectLst>
            <a:outerShdw blurRad="266700" algn="ctr" rotWithShape="0">
              <a:schemeClr val="tx1">
                <a:alpha val="34000"/>
              </a:scheme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1993113-F0FD-4C35-B625-ADB42A06A6CB}"/>
              </a:ext>
            </a:extLst>
          </p:cNvPr>
          <p:cNvSpPr/>
          <p:nvPr/>
        </p:nvSpPr>
        <p:spPr>
          <a:xfrm>
            <a:off x="5222662" y="3288743"/>
            <a:ext cx="2505978" cy="250597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266700" algn="ctr" rotWithShape="0">
              <a:srgbClr val="3B424C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66CCF33D-C9EC-4706-842F-B17B39FA9E1C}"/>
              </a:ext>
            </a:extLst>
          </p:cNvPr>
          <p:cNvSpPr/>
          <p:nvPr/>
        </p:nvSpPr>
        <p:spPr>
          <a:xfrm rot="5400000">
            <a:off x="6779116" y="1527458"/>
            <a:ext cx="742917" cy="743471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D1E033-FE7E-4F03-A057-0B2F39137D5C}"/>
              </a:ext>
            </a:extLst>
          </p:cNvPr>
          <p:cNvSpPr txBox="1"/>
          <p:nvPr/>
        </p:nvSpPr>
        <p:spPr>
          <a:xfrm>
            <a:off x="5861540" y="3517041"/>
            <a:ext cx="1228221" cy="1041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5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48</a:t>
            </a:r>
            <a:r>
              <a:rPr lang="en-US" altLang="zh-CN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069D868-B7F1-40E8-A717-E84B5816A88C}"/>
              </a:ext>
            </a:extLst>
          </p:cNvPr>
          <p:cNvSpPr/>
          <p:nvPr/>
        </p:nvSpPr>
        <p:spPr>
          <a:xfrm>
            <a:off x="5575405" y="4724857"/>
            <a:ext cx="1800493" cy="755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视频广告接受度</a:t>
            </a:r>
            <a:br>
              <a:rPr lang="en-US" altLang="zh-CN" dirty="0">
                <a:solidFill>
                  <a:schemeClr val="bg1">
                    <a:alpha val="9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对比图文</a:t>
            </a: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FFC5C6C2-1C60-4D49-9FB1-FEA004C9CC8B}"/>
              </a:ext>
            </a:extLst>
          </p:cNvPr>
          <p:cNvSpPr/>
          <p:nvPr/>
        </p:nvSpPr>
        <p:spPr>
          <a:xfrm rot="10800000" flipV="1">
            <a:off x="6762750" y="3826062"/>
            <a:ext cx="180178" cy="15532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7BDA20A-0097-49B1-A292-7A59F2C2E535}"/>
              </a:ext>
            </a:extLst>
          </p:cNvPr>
          <p:cNvCxnSpPr>
            <a:cxnSpLocks/>
          </p:cNvCxnSpPr>
          <p:nvPr/>
        </p:nvCxnSpPr>
        <p:spPr>
          <a:xfrm>
            <a:off x="6161326" y="4559951"/>
            <a:ext cx="62865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3A52EE4-1561-46AB-9F95-9197D3D399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单个数据展示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0D5880-92FC-40F8-9F89-03670E349228}"/>
              </a:ext>
            </a:extLst>
          </p:cNvPr>
          <p:cNvSpPr txBox="1"/>
          <p:nvPr/>
        </p:nvSpPr>
        <p:spPr>
          <a:xfrm>
            <a:off x="473246" y="1835389"/>
            <a:ext cx="4040673" cy="398134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我国电视媒体可信性分为专业性、责任心和有用性三个维度。本文通过实证研究表明，我国电视媒体的可信性可以分为专业性、责任心和有用性三个维度</a:t>
            </a:r>
          </a:p>
        </p:txBody>
      </p:sp>
    </p:spTree>
    <p:extLst>
      <p:ext uri="{BB962C8B-B14F-4D97-AF65-F5344CB8AC3E}">
        <p14:creationId xmlns:p14="http://schemas.microsoft.com/office/powerpoint/2010/main" val="2521974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0364FDE0-AC3E-4072-B07A-91BFFBE71603}"/>
              </a:ext>
            </a:extLst>
          </p:cNvPr>
          <p:cNvGrpSpPr/>
          <p:nvPr/>
        </p:nvGrpSpPr>
        <p:grpSpPr>
          <a:xfrm>
            <a:off x="8837363" y="3001083"/>
            <a:ext cx="2307907" cy="2471902"/>
            <a:chOff x="8137646" y="1347090"/>
            <a:chExt cx="2069459" cy="2216510"/>
          </a:xfrm>
        </p:grpSpPr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B0087066-87B4-4B5E-91FA-8549EE9D6B90}"/>
                </a:ext>
              </a:extLst>
            </p:cNvPr>
            <p:cNvSpPr/>
            <p:nvPr/>
          </p:nvSpPr>
          <p:spPr>
            <a:xfrm rot="18892707">
              <a:off x="8811651" y="2989772"/>
              <a:ext cx="464271" cy="163000"/>
            </a:xfrm>
            <a:prstGeom prst="roundRect">
              <a:avLst>
                <a:gd name="adj" fmla="val 50000"/>
              </a:avLst>
            </a:prstGeom>
            <a:solidFill>
              <a:srgbClr val="FBC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BF90649-0ECC-4C93-BACE-75B1DFDA33CC}"/>
                </a:ext>
              </a:extLst>
            </p:cNvPr>
            <p:cNvSpPr/>
            <p:nvPr/>
          </p:nvSpPr>
          <p:spPr>
            <a:xfrm>
              <a:off x="8224201" y="1347090"/>
              <a:ext cx="1972947" cy="1972947"/>
            </a:xfrm>
            <a:prstGeom prst="ellipse">
              <a:avLst/>
            </a:prstGeom>
            <a:solidFill>
              <a:srgbClr val="3B424C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31CBD0B-9494-40B4-83F4-3FA037A9C35B}"/>
                </a:ext>
              </a:extLst>
            </p:cNvPr>
            <p:cNvSpPr/>
            <p:nvPr/>
          </p:nvSpPr>
          <p:spPr>
            <a:xfrm>
              <a:off x="8137646" y="1494141"/>
              <a:ext cx="2069459" cy="2069459"/>
            </a:xfrm>
            <a:prstGeom prst="ellipse">
              <a:avLst/>
            </a:prstGeom>
            <a:solidFill>
              <a:srgbClr val="3B424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4662053-3108-4FAA-9FB2-A45B6FA93DC7}"/>
                </a:ext>
              </a:extLst>
            </p:cNvPr>
            <p:cNvSpPr/>
            <p:nvPr/>
          </p:nvSpPr>
          <p:spPr>
            <a:xfrm>
              <a:off x="8229447" y="1537382"/>
              <a:ext cx="1972342" cy="197234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F489353-393F-4441-936C-F7DA115A6A31}"/>
                </a:ext>
              </a:extLst>
            </p:cNvPr>
            <p:cNvGrpSpPr/>
            <p:nvPr/>
          </p:nvGrpSpPr>
          <p:grpSpPr>
            <a:xfrm>
              <a:off x="8457760" y="1934416"/>
              <a:ext cx="1614470" cy="1076014"/>
              <a:chOff x="2429999" y="3397594"/>
              <a:chExt cx="1614470" cy="1076014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10B15C4-FC88-49AA-8287-050DD002B10C}"/>
                  </a:ext>
                </a:extLst>
              </p:cNvPr>
              <p:cNvSpPr txBox="1"/>
              <p:nvPr/>
            </p:nvSpPr>
            <p:spPr>
              <a:xfrm>
                <a:off x="2756825" y="3397594"/>
                <a:ext cx="904402" cy="7763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85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C9ACC74D-39D5-4D14-9C28-11A5A89E855C}"/>
                  </a:ext>
                </a:extLst>
              </p:cNvPr>
              <p:cNvSpPr/>
              <p:nvPr/>
            </p:nvSpPr>
            <p:spPr>
              <a:xfrm>
                <a:off x="2429999" y="4107075"/>
                <a:ext cx="1614470" cy="3665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购买意愿提升度</a:t>
                </a:r>
              </a:p>
            </p:txBody>
          </p:sp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id="{3A3BC26A-7D5F-47EC-A138-F7E52C667F49}"/>
                  </a:ext>
                </a:extLst>
              </p:cNvPr>
              <p:cNvSpPr/>
              <p:nvPr/>
            </p:nvSpPr>
            <p:spPr>
              <a:xfrm rot="10800000" flipV="1">
                <a:off x="3417417" y="3635337"/>
                <a:ext cx="138370" cy="11928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1319398-AA40-4CBE-B199-6308601992AE}"/>
              </a:ext>
            </a:extLst>
          </p:cNvPr>
          <p:cNvGrpSpPr/>
          <p:nvPr/>
        </p:nvGrpSpPr>
        <p:grpSpPr>
          <a:xfrm>
            <a:off x="6194136" y="3015115"/>
            <a:ext cx="2307907" cy="2443838"/>
            <a:chOff x="8604702" y="1875666"/>
            <a:chExt cx="2307907" cy="2443838"/>
          </a:xfrm>
        </p:grpSpPr>
        <p:sp>
          <p:nvSpPr>
            <p:cNvPr id="22" name="圆角矩形 17">
              <a:extLst>
                <a:ext uri="{FF2B5EF4-FFF2-40B4-BE49-F238E27FC236}">
                  <a16:creationId xmlns:a16="http://schemas.microsoft.com/office/drawing/2014/main" id="{F0C9D831-4088-493E-890E-23B2FAFACBA0}"/>
                </a:ext>
              </a:extLst>
            </p:cNvPr>
            <p:cNvSpPr/>
            <p:nvPr/>
          </p:nvSpPr>
          <p:spPr>
            <a:xfrm rot="18892707">
              <a:off x="8746583" y="3139956"/>
              <a:ext cx="437111" cy="163000"/>
            </a:xfrm>
            <a:prstGeom prst="roundRect">
              <a:avLst>
                <a:gd name="adj" fmla="val 50000"/>
              </a:avLst>
            </a:prstGeom>
            <a:solidFill>
              <a:srgbClr val="F6C3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EC8943A-7866-46D1-BD1C-D52D044E4723}"/>
                </a:ext>
              </a:extLst>
            </p:cNvPr>
            <p:cNvSpPr/>
            <p:nvPr/>
          </p:nvSpPr>
          <p:spPr>
            <a:xfrm>
              <a:off x="8702377" y="1875666"/>
              <a:ext cx="2200275" cy="2200275"/>
            </a:xfrm>
            <a:prstGeom prst="ellipse">
              <a:avLst/>
            </a:prstGeom>
            <a:solidFill>
              <a:srgbClr val="F5B54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1B43A13-A194-4A63-92F8-F05ABED8FC81}"/>
                </a:ext>
              </a:extLst>
            </p:cNvPr>
            <p:cNvSpPr/>
            <p:nvPr/>
          </p:nvSpPr>
          <p:spPr>
            <a:xfrm>
              <a:off x="8604702" y="2011597"/>
              <a:ext cx="2307907" cy="2307907"/>
            </a:xfrm>
            <a:prstGeom prst="ellipse">
              <a:avLst/>
            </a:prstGeom>
            <a:solidFill>
              <a:srgbClr val="F5B5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00745B3-0476-4616-8F1D-C6D00626D850}"/>
                </a:ext>
              </a:extLst>
            </p:cNvPr>
            <p:cNvSpPr/>
            <p:nvPr/>
          </p:nvSpPr>
          <p:spPr>
            <a:xfrm>
              <a:off x="8707693" y="2066028"/>
              <a:ext cx="2199600" cy="219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FBC057F-62D1-48B1-B3E4-44C63E3FD7BA}"/>
                </a:ext>
              </a:extLst>
            </p:cNvPr>
            <p:cNvGrpSpPr/>
            <p:nvPr/>
          </p:nvGrpSpPr>
          <p:grpSpPr>
            <a:xfrm>
              <a:off x="8953286" y="2489512"/>
              <a:ext cx="1800493" cy="1482019"/>
              <a:chOff x="8259532" y="3265246"/>
              <a:chExt cx="1800493" cy="148201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165C3FB-E15F-40A2-B696-D90BA7D08776}"/>
                  </a:ext>
                </a:extLst>
              </p:cNvPr>
              <p:cNvSpPr txBox="1"/>
              <p:nvPr/>
            </p:nvSpPr>
            <p:spPr>
              <a:xfrm>
                <a:off x="8650543" y="3265246"/>
                <a:ext cx="1018227" cy="8658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48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E4A09BA2-C7BB-46CF-82D0-6014411EAAE3}"/>
                  </a:ext>
                </a:extLst>
              </p:cNvPr>
              <p:cNvSpPr/>
              <p:nvPr/>
            </p:nvSpPr>
            <p:spPr>
              <a:xfrm>
                <a:off x="8259532" y="3992250"/>
                <a:ext cx="1800493" cy="755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视频广告接受度</a:t>
                </a:r>
                <a:endParaRPr lang="en-US" altLang="zh-CN" dirty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对比图文</a:t>
                </a:r>
              </a:p>
            </p:txBody>
          </p:sp>
          <p:sp>
            <p:nvSpPr>
              <p:cNvPr id="30" name="等腰三角形 29">
                <a:extLst>
                  <a:ext uri="{FF2B5EF4-FFF2-40B4-BE49-F238E27FC236}">
                    <a16:creationId xmlns:a16="http://schemas.microsoft.com/office/drawing/2014/main" id="{7923E9ED-97AD-4456-8A99-A41F71E778FF}"/>
                  </a:ext>
                </a:extLst>
              </p:cNvPr>
              <p:cNvSpPr/>
              <p:nvPr/>
            </p:nvSpPr>
            <p:spPr>
              <a:xfrm rot="10800000" flipV="1">
                <a:off x="9396528" y="3541370"/>
                <a:ext cx="138370" cy="11928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1B1C5F1-6F98-4C09-81DD-D4321E1C09B3}"/>
              </a:ext>
            </a:extLst>
          </p:cNvPr>
          <p:cNvGrpSpPr/>
          <p:nvPr/>
        </p:nvGrpSpPr>
        <p:grpSpPr>
          <a:xfrm>
            <a:off x="3525434" y="2987440"/>
            <a:ext cx="2333382" cy="2499188"/>
            <a:chOff x="8137646" y="1347090"/>
            <a:chExt cx="2069459" cy="2216510"/>
          </a:xfrm>
        </p:grpSpPr>
        <p:sp>
          <p:nvSpPr>
            <p:cNvPr id="35" name="圆角矩形 18">
              <a:extLst>
                <a:ext uri="{FF2B5EF4-FFF2-40B4-BE49-F238E27FC236}">
                  <a16:creationId xmlns:a16="http://schemas.microsoft.com/office/drawing/2014/main" id="{C54F3F66-F96F-4CC3-954E-83110C4CBA1E}"/>
                </a:ext>
              </a:extLst>
            </p:cNvPr>
            <p:cNvSpPr/>
            <p:nvPr/>
          </p:nvSpPr>
          <p:spPr>
            <a:xfrm rot="18892707">
              <a:off x="8811651" y="2989772"/>
              <a:ext cx="464271" cy="163000"/>
            </a:xfrm>
            <a:prstGeom prst="roundRect">
              <a:avLst>
                <a:gd name="adj" fmla="val 50000"/>
              </a:avLst>
            </a:prstGeom>
            <a:solidFill>
              <a:srgbClr val="FBC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BFE9617-07A0-4807-903F-C1C7112C3989}"/>
                </a:ext>
              </a:extLst>
            </p:cNvPr>
            <p:cNvSpPr/>
            <p:nvPr/>
          </p:nvSpPr>
          <p:spPr>
            <a:xfrm>
              <a:off x="8224201" y="1347090"/>
              <a:ext cx="1972947" cy="1972947"/>
            </a:xfrm>
            <a:prstGeom prst="ellipse">
              <a:avLst/>
            </a:prstGeom>
            <a:solidFill>
              <a:srgbClr val="6998E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8191A77-844D-4333-BECB-82901B42138B}"/>
                </a:ext>
              </a:extLst>
            </p:cNvPr>
            <p:cNvSpPr/>
            <p:nvPr/>
          </p:nvSpPr>
          <p:spPr>
            <a:xfrm>
              <a:off x="8137646" y="1494141"/>
              <a:ext cx="2069459" cy="2069459"/>
            </a:xfrm>
            <a:prstGeom prst="ellipse">
              <a:avLst/>
            </a:prstGeom>
            <a:solidFill>
              <a:srgbClr val="90A0A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E1AC290-B649-4BB7-9FB7-396F46D727FB}"/>
                </a:ext>
              </a:extLst>
            </p:cNvPr>
            <p:cNvSpPr/>
            <p:nvPr/>
          </p:nvSpPr>
          <p:spPr>
            <a:xfrm>
              <a:off x="8229447" y="1537382"/>
              <a:ext cx="1972342" cy="197234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81C3D5B-5A97-4101-BC53-7F973D884AF7}"/>
                </a:ext>
              </a:extLst>
            </p:cNvPr>
            <p:cNvGrpSpPr/>
            <p:nvPr/>
          </p:nvGrpSpPr>
          <p:grpSpPr>
            <a:xfrm>
              <a:off x="8457760" y="1934415"/>
              <a:ext cx="1596844" cy="1072013"/>
              <a:chOff x="2429999" y="3397593"/>
              <a:chExt cx="1596844" cy="107201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315F253-A449-48F2-85B6-41C2B6C4EE4C}"/>
                  </a:ext>
                </a:extLst>
              </p:cNvPr>
              <p:cNvSpPr txBox="1"/>
              <p:nvPr/>
            </p:nvSpPr>
            <p:spPr>
              <a:xfrm>
                <a:off x="2761763" y="3397593"/>
                <a:ext cx="894528" cy="767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85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769CB37C-D86E-4428-9419-0C9BF7A9CC45}"/>
                  </a:ext>
                </a:extLst>
              </p:cNvPr>
              <p:cNvSpPr/>
              <p:nvPr/>
            </p:nvSpPr>
            <p:spPr>
              <a:xfrm>
                <a:off x="2429999" y="4107075"/>
                <a:ext cx="1596844" cy="3625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购买意愿提升度</a:t>
                </a:r>
              </a:p>
            </p:txBody>
          </p:sp>
          <p:sp>
            <p:nvSpPr>
              <p:cNvPr id="42" name="等腰三角形 41">
                <a:extLst>
                  <a:ext uri="{FF2B5EF4-FFF2-40B4-BE49-F238E27FC236}">
                    <a16:creationId xmlns:a16="http://schemas.microsoft.com/office/drawing/2014/main" id="{0446C63E-098F-4B36-AF8D-939D406012E4}"/>
                  </a:ext>
                </a:extLst>
              </p:cNvPr>
              <p:cNvSpPr/>
              <p:nvPr/>
            </p:nvSpPr>
            <p:spPr>
              <a:xfrm rot="10800000" flipV="1">
                <a:off x="3405583" y="3609155"/>
                <a:ext cx="138370" cy="11928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7C3BE5C2-BBD5-4399-9886-3E9014F57486}"/>
              </a:ext>
            </a:extLst>
          </p:cNvPr>
          <p:cNvSpPr/>
          <p:nvPr/>
        </p:nvSpPr>
        <p:spPr>
          <a:xfrm>
            <a:off x="479425" y="1195816"/>
            <a:ext cx="11233150" cy="82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用来分析传播效果非常合适。可信性是电视媒体区别于互联网的主要优势，然而，国内鲜有关于其含义、维度、测量的研究。我国电视媒体可信性分为专业性、责任心和有用性三个维度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DB6C7BA-F928-463D-A48C-3143AC75D99E}"/>
              </a:ext>
            </a:extLst>
          </p:cNvPr>
          <p:cNvGrpSpPr/>
          <p:nvPr/>
        </p:nvGrpSpPr>
        <p:grpSpPr>
          <a:xfrm>
            <a:off x="856732" y="2987440"/>
            <a:ext cx="2333382" cy="2499188"/>
            <a:chOff x="-1541107" y="3185179"/>
            <a:chExt cx="2333382" cy="2499188"/>
          </a:xfrm>
        </p:grpSpPr>
        <p:sp>
          <p:nvSpPr>
            <p:cNvPr id="62" name="圆角矩形 18">
              <a:extLst>
                <a:ext uri="{FF2B5EF4-FFF2-40B4-BE49-F238E27FC236}">
                  <a16:creationId xmlns:a16="http://schemas.microsoft.com/office/drawing/2014/main" id="{E86444D6-27DF-49BB-BD88-B03B6E34FDAB}"/>
                </a:ext>
              </a:extLst>
            </p:cNvPr>
            <p:cNvSpPr/>
            <p:nvPr/>
          </p:nvSpPr>
          <p:spPr>
            <a:xfrm rot="18892707">
              <a:off x="-781145" y="5037357"/>
              <a:ext cx="523481" cy="183788"/>
            </a:xfrm>
            <a:prstGeom prst="roundRect">
              <a:avLst>
                <a:gd name="adj" fmla="val 50000"/>
              </a:avLst>
            </a:prstGeom>
            <a:solidFill>
              <a:srgbClr val="FBC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1A1EBBF3-BFA2-47F5-B5A4-046E7060A8FB}"/>
                </a:ext>
              </a:extLst>
            </p:cNvPr>
            <p:cNvSpPr/>
            <p:nvPr/>
          </p:nvSpPr>
          <p:spPr>
            <a:xfrm>
              <a:off x="-1443513" y="3185179"/>
              <a:ext cx="2224562" cy="2224563"/>
            </a:xfrm>
            <a:prstGeom prst="ellipse">
              <a:avLst/>
            </a:prstGeom>
            <a:solidFill>
              <a:srgbClr val="FE603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33B93ACF-A7F6-4656-ACB0-FA023CBA744E}"/>
                </a:ext>
              </a:extLst>
            </p:cNvPr>
            <p:cNvSpPr/>
            <p:nvPr/>
          </p:nvSpPr>
          <p:spPr>
            <a:xfrm>
              <a:off x="-1541107" y="3350984"/>
              <a:ext cx="2333382" cy="2333383"/>
            </a:xfrm>
            <a:prstGeom prst="ellipse">
              <a:avLst/>
            </a:prstGeom>
            <a:solidFill>
              <a:srgbClr val="FE603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7E2B7E2-7A37-4141-88D5-9B98A97F2F92}"/>
                </a:ext>
              </a:extLst>
            </p:cNvPr>
            <p:cNvSpPr/>
            <p:nvPr/>
          </p:nvSpPr>
          <p:spPr>
            <a:xfrm>
              <a:off x="-1437598" y="3399739"/>
              <a:ext cx="2223879" cy="222388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62FC8AC-50E8-4023-8AA9-A790CE27E86D}"/>
                </a:ext>
              </a:extLst>
            </p:cNvPr>
            <p:cNvGrpSpPr/>
            <p:nvPr/>
          </p:nvGrpSpPr>
          <p:grpSpPr>
            <a:xfrm>
              <a:off x="-1145619" y="3705697"/>
              <a:ext cx="1681871" cy="1552056"/>
              <a:chOff x="8222710" y="3119916"/>
              <a:chExt cx="1875661" cy="173088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4FAC16A-D5D9-45AF-B500-5BA270BBFEE2}"/>
                  </a:ext>
                </a:extLst>
              </p:cNvPr>
              <p:cNvSpPr txBox="1"/>
              <p:nvPr/>
            </p:nvSpPr>
            <p:spPr>
              <a:xfrm>
                <a:off x="8705376" y="3119916"/>
                <a:ext cx="899573" cy="9655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r>
                  <a:rPr lang="zh-CN" altLang="en-US" sz="24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类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447D6C93-3EB5-463E-A402-E1C92EF4F755}"/>
                  </a:ext>
                </a:extLst>
              </p:cNvPr>
              <p:cNvSpPr/>
              <p:nvPr/>
            </p:nvSpPr>
            <p:spPr>
              <a:xfrm>
                <a:off x="8222710" y="4008794"/>
                <a:ext cx="1875661" cy="8420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视频</a:t>
                </a:r>
                <a:r>
                  <a:rPr lang="en-US" altLang="zh-CN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|</a:t>
                </a: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轮播图片</a:t>
                </a:r>
                <a:r>
                  <a:rPr lang="en-US" altLang="zh-CN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|</a:t>
                </a:r>
              </a:p>
              <a:p>
                <a:pPr algn="ctr">
                  <a:lnSpc>
                    <a:spcPct val="125000"/>
                  </a:lnSpc>
                </a:pPr>
                <a:r>
                  <a:rPr lang="zh-CN" altLang="en-US" dirty="0">
                    <a:solidFill>
                      <a:schemeClr val="bg1">
                        <a:alpha val="9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交互模块</a:t>
                </a:r>
              </a:p>
            </p:txBody>
          </p:sp>
        </p:grp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id="{3514D8C8-F6AF-4B1A-A78C-3955FF400373}"/>
              </a:ext>
            </a:extLst>
          </p:cNvPr>
          <p:cNvSpPr/>
          <p:nvPr/>
        </p:nvSpPr>
        <p:spPr>
          <a:xfrm>
            <a:off x="801574" y="5493750"/>
            <a:ext cx="202266" cy="202266"/>
          </a:xfrm>
          <a:prstGeom prst="ellipse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96525CFE-90F7-41E1-8082-6816BDDD4DB7}"/>
              </a:ext>
            </a:extLst>
          </p:cNvPr>
          <p:cNvSpPr/>
          <p:nvPr/>
        </p:nvSpPr>
        <p:spPr>
          <a:xfrm rot="962325" flipV="1">
            <a:off x="3153825" y="2847596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8FFB054-0EC6-448F-A695-D2EF6CAC6793}"/>
              </a:ext>
            </a:extLst>
          </p:cNvPr>
          <p:cNvSpPr/>
          <p:nvPr/>
        </p:nvSpPr>
        <p:spPr>
          <a:xfrm rot="918408">
            <a:off x="8529878" y="5617994"/>
            <a:ext cx="202266" cy="202266"/>
          </a:xfrm>
          <a:prstGeom prst="rect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5" name="等腰三角形 74">
            <a:extLst>
              <a:ext uri="{FF2B5EF4-FFF2-40B4-BE49-F238E27FC236}">
                <a16:creationId xmlns:a16="http://schemas.microsoft.com/office/drawing/2014/main" id="{650BA806-254D-418C-8BD6-E9E42CA59692}"/>
              </a:ext>
            </a:extLst>
          </p:cNvPr>
          <p:cNvSpPr/>
          <p:nvPr/>
        </p:nvSpPr>
        <p:spPr>
          <a:xfrm rot="20273400" flipV="1">
            <a:off x="5269983" y="5939471"/>
            <a:ext cx="243182" cy="209640"/>
          </a:xfrm>
          <a:prstGeom prst="triangle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4326D958-25AC-4D34-9C3E-10403EA877BB}"/>
              </a:ext>
            </a:extLst>
          </p:cNvPr>
          <p:cNvSpPr/>
          <p:nvPr/>
        </p:nvSpPr>
        <p:spPr>
          <a:xfrm>
            <a:off x="11256431" y="6147526"/>
            <a:ext cx="202266" cy="202266"/>
          </a:xfrm>
          <a:prstGeom prst="ellipse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FB198B8-020F-43EE-8AF2-F2B25294DCEA}"/>
              </a:ext>
            </a:extLst>
          </p:cNvPr>
          <p:cNvSpPr/>
          <p:nvPr/>
        </p:nvSpPr>
        <p:spPr>
          <a:xfrm rot="918408">
            <a:off x="11464880" y="2950806"/>
            <a:ext cx="202266" cy="202266"/>
          </a:xfrm>
          <a:prstGeom prst="rect">
            <a:avLst/>
          </a:prstGeom>
          <a:noFill/>
          <a:ln w="38100">
            <a:solidFill>
              <a:schemeClr val="tx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C42D20-BE15-4035-8617-8AE32EE178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多个数据展示</a:t>
            </a:r>
          </a:p>
        </p:txBody>
      </p:sp>
    </p:spTree>
    <p:extLst>
      <p:ext uri="{BB962C8B-B14F-4D97-AF65-F5344CB8AC3E}">
        <p14:creationId xmlns:p14="http://schemas.microsoft.com/office/powerpoint/2010/main" val="2279453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922BF5D-305D-445A-A807-B0BA2E5C04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表格页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46588D7-1CB7-4E1C-BFE9-B65AA0B46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90622"/>
              </p:ext>
            </p:extLst>
          </p:nvPr>
        </p:nvGraphicFramePr>
        <p:xfrm>
          <a:off x="660400" y="2200145"/>
          <a:ext cx="10858504" cy="2443212"/>
        </p:xfrm>
        <a:graphic>
          <a:graphicData uri="http://schemas.openxmlformats.org/drawingml/2006/table">
            <a:tbl>
              <a:tblPr firstRow="1" bandRow="1"/>
              <a:tblGrid>
                <a:gridCol w="1357313">
                  <a:extLst>
                    <a:ext uri="{9D8B030D-6E8A-4147-A177-3AD203B41FA5}">
                      <a16:colId xmlns:a16="http://schemas.microsoft.com/office/drawing/2014/main" val="358278233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4015787178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3241970594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3369031368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1874738071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408153548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1772991360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23122145"/>
                    </a:ext>
                  </a:extLst>
                </a:gridCol>
              </a:tblGrid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小计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098747"/>
                  </a:ext>
                </a:extLst>
              </a:tr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600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321916"/>
                  </a:ext>
                </a:extLst>
              </a:tr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600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660222"/>
                  </a:ext>
                </a:extLst>
              </a:tr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600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978414"/>
                  </a:ext>
                </a:extLst>
              </a:tr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类别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600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3571677"/>
                  </a:ext>
                </a:extLst>
              </a:tr>
              <a:tr h="4072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华文中宋"/>
                        </a:defRPr>
                      </a:lvl9pPr>
                    </a:lstStyle>
                    <a:p>
                      <a:pPr algn="ctr"/>
                      <a:endParaRPr lang="zh-CN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0F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81255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B3A70C79-ED8E-432E-BF2F-EB01199BBC6F}"/>
              </a:ext>
            </a:extLst>
          </p:cNvPr>
          <p:cNvSpPr/>
          <p:nvPr/>
        </p:nvSpPr>
        <p:spPr>
          <a:xfrm>
            <a:off x="660399" y="5150172"/>
            <a:ext cx="10858505" cy="82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可信性是电视媒体区别于互联网的主要优势，然而国内鲜有关于其含义、维度、测量的研究。我国电视媒体可信性分为专业性、责任心和有用性三个维度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FE05D0A-7FDB-4601-840E-6ACF477065FD}"/>
              </a:ext>
            </a:extLst>
          </p:cNvPr>
          <p:cNvSpPr/>
          <p:nvPr/>
        </p:nvSpPr>
        <p:spPr>
          <a:xfrm>
            <a:off x="5060635" y="1524822"/>
            <a:ext cx="2070730" cy="33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1 -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在此输入表格标题</a:t>
            </a:r>
          </a:p>
        </p:txBody>
      </p:sp>
    </p:spTree>
    <p:extLst>
      <p:ext uri="{BB962C8B-B14F-4D97-AF65-F5344CB8AC3E}">
        <p14:creationId xmlns:p14="http://schemas.microsoft.com/office/powerpoint/2010/main" val="13106757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1233150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658367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844247E-F120-49A8-8C00-E67DB110EC7A}"/>
              </a:ext>
            </a:extLst>
          </p:cNvPr>
          <p:cNvSpPr/>
          <p:nvPr/>
        </p:nvSpPr>
        <p:spPr>
          <a:xfrm>
            <a:off x="470984" y="505399"/>
            <a:ext cx="10296525" cy="5795962"/>
          </a:xfrm>
          <a:prstGeom prst="rect">
            <a:avLst/>
          </a:prstGeom>
          <a:blipFill dpi="0" rotWithShape="1">
            <a:blip r:embed="rId3">
              <a:alphaModFix amt="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6370926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发现问题及剖析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29637"/>
            <a:ext cx="936626" cy="1067984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AC88E9-FC19-4EF4-8159-FEE57E6A7215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D253E7D-B2C1-480F-9BAB-1DD18BD68DCC}"/>
              </a:ext>
            </a:extLst>
          </p:cNvPr>
          <p:cNvSpPr txBox="1"/>
          <p:nvPr/>
        </p:nvSpPr>
        <p:spPr>
          <a:xfrm>
            <a:off x="2014518" y="3194328"/>
            <a:ext cx="5300682" cy="9734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在这里可以用一句话提要整个章节，如果不必要也可以删去。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111CFB-3583-48F0-ABE5-C19A59702B0A}"/>
              </a:ext>
            </a:extLst>
          </p:cNvPr>
          <p:cNvGrpSpPr/>
          <p:nvPr/>
        </p:nvGrpSpPr>
        <p:grpSpPr>
          <a:xfrm>
            <a:off x="11143463" y="2193690"/>
            <a:ext cx="202266" cy="2001276"/>
            <a:chOff x="11143463" y="2193690"/>
            <a:chExt cx="202266" cy="200127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5DE5212-0877-4922-9B18-864692E129B6}"/>
                </a:ext>
              </a:extLst>
            </p:cNvPr>
            <p:cNvSpPr/>
            <p:nvPr/>
          </p:nvSpPr>
          <p:spPr>
            <a:xfrm>
              <a:off x="11143463" y="399270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03C9A37-6EB8-422E-8F0C-ACE0176BE670}"/>
                </a:ext>
              </a:extLst>
            </p:cNvPr>
            <p:cNvSpPr/>
            <p:nvPr/>
          </p:nvSpPr>
          <p:spPr>
            <a:xfrm>
              <a:off x="11143463" y="3542947"/>
              <a:ext cx="202266" cy="20226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CA78726-A09F-42BA-9D44-F9298CDA9232}"/>
                </a:ext>
              </a:extLst>
            </p:cNvPr>
            <p:cNvSpPr/>
            <p:nvPr/>
          </p:nvSpPr>
          <p:spPr>
            <a:xfrm>
              <a:off x="11143463" y="3093195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212D88D-7C5C-4D76-B2FB-E2550D4E8E32}"/>
                </a:ext>
              </a:extLst>
            </p:cNvPr>
            <p:cNvSpPr/>
            <p:nvPr/>
          </p:nvSpPr>
          <p:spPr>
            <a:xfrm>
              <a:off x="11143463" y="2643443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DDE89ED-ED5F-4C7C-8E0A-3DD9F6E3590C}"/>
                </a:ext>
              </a:extLst>
            </p:cNvPr>
            <p:cNvSpPr/>
            <p:nvPr/>
          </p:nvSpPr>
          <p:spPr>
            <a:xfrm>
              <a:off x="11143463" y="219369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2BED539-9F47-4BF0-8359-5A00E2F5A9D7}"/>
              </a:ext>
            </a:extLst>
          </p:cNvPr>
          <p:cNvGrpSpPr/>
          <p:nvPr/>
        </p:nvGrpSpPr>
        <p:grpSpPr>
          <a:xfrm>
            <a:off x="731521" y="277702"/>
            <a:ext cx="715260" cy="1340175"/>
            <a:chOff x="3785759" y="1340616"/>
            <a:chExt cx="715260" cy="134017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704C1A6-61BB-43DE-9E83-40C744519756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A8B30C-4AEC-4913-9BDF-A518D80CDFBA}"/>
                </a:ext>
              </a:extLst>
            </p:cNvPr>
            <p:cNvSpPr txBox="1"/>
            <p:nvPr/>
          </p:nvSpPr>
          <p:spPr>
            <a:xfrm>
              <a:off x="3785759" y="134061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4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3448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E16FACB-F4D1-4EA7-BC94-587E0FED4CAF}"/>
              </a:ext>
            </a:extLst>
          </p:cNvPr>
          <p:cNvSpPr/>
          <p:nvPr/>
        </p:nvSpPr>
        <p:spPr>
          <a:xfrm>
            <a:off x="4955024" y="2054574"/>
            <a:ext cx="6242511" cy="1590675"/>
          </a:xfrm>
          <a:prstGeom prst="roundRect">
            <a:avLst>
              <a:gd name="adj" fmla="val 17344"/>
            </a:avLst>
          </a:prstGeom>
          <a:gradFill flip="none" rotWithShape="1">
            <a:gsLst>
              <a:gs pos="0">
                <a:schemeClr val="tx2">
                  <a:alpha val="14000"/>
                </a:schemeClr>
              </a:gs>
              <a:gs pos="65000">
                <a:srgbClr val="E5553A">
                  <a:alpha val="0"/>
                </a:srgbClr>
              </a:gs>
              <a:gs pos="33000">
                <a:schemeClr val="tx2">
                  <a:alpha val="0"/>
                </a:schemeClr>
              </a:gs>
              <a:gs pos="100000">
                <a:schemeClr val="tx2">
                  <a:alpha val="1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B77BB42-6EAB-4776-8D1F-8947AD3459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所获奖项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B6BC7E-79E8-4BAD-A9B9-3370A9455031}"/>
              </a:ext>
            </a:extLst>
          </p:cNvPr>
          <p:cNvGrpSpPr/>
          <p:nvPr/>
        </p:nvGrpSpPr>
        <p:grpSpPr>
          <a:xfrm>
            <a:off x="0" y="1745700"/>
            <a:ext cx="4513920" cy="4607237"/>
            <a:chOff x="0" y="1745700"/>
            <a:chExt cx="4513920" cy="4607237"/>
          </a:xfrm>
        </p:grpSpPr>
        <p:pic>
          <p:nvPicPr>
            <p:cNvPr id="32" name="图片 31" descr="图片包含 餐桌&#10;&#10;自动生成的说明">
              <a:extLst>
                <a:ext uri="{FF2B5EF4-FFF2-40B4-BE49-F238E27FC236}">
                  <a16:creationId xmlns:a16="http://schemas.microsoft.com/office/drawing/2014/main" id="{575A05E4-E35B-4FA6-997C-B46CEB743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2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040" y="1745700"/>
              <a:ext cx="3985260" cy="4607237"/>
            </a:xfrm>
            <a:prstGeom prst="rect">
              <a:avLst/>
            </a:prstGeom>
          </p:spPr>
        </p:pic>
        <p:pic>
          <p:nvPicPr>
            <p:cNvPr id="16" name="图片 15" descr="图片包含 无脊椎动物, 动物, 节肢动物&#10;&#10;自动生成的说明">
              <a:extLst>
                <a:ext uri="{FF2B5EF4-FFF2-40B4-BE49-F238E27FC236}">
                  <a16:creationId xmlns:a16="http://schemas.microsoft.com/office/drawing/2014/main" id="{F3AA1132-A04C-4C83-A18C-EA6A0BA116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22" t="18750" r="14111"/>
            <a:stretch/>
          </p:blipFill>
          <p:spPr>
            <a:xfrm flipH="1" flipV="1">
              <a:off x="0" y="3150912"/>
              <a:ext cx="4513920" cy="2032828"/>
            </a:xfrm>
            <a:prstGeom prst="rect">
              <a:avLst/>
            </a:prstGeom>
          </p:spPr>
        </p:pic>
        <p:pic>
          <p:nvPicPr>
            <p:cNvPr id="14" name="图片 13" descr="图片包含 餐桌&#10;&#10;自动生成的说明">
              <a:extLst>
                <a:ext uri="{FF2B5EF4-FFF2-40B4-BE49-F238E27FC236}">
                  <a16:creationId xmlns:a16="http://schemas.microsoft.com/office/drawing/2014/main" id="{28222777-9F48-4A3B-A712-A5411A12E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16" y="1745700"/>
              <a:ext cx="3985260" cy="4607237"/>
            </a:xfrm>
            <a:prstGeom prst="rect">
              <a:avLst/>
            </a:prstGeom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8FFE6E80-479B-4D35-AFBB-D1ED4868F28E}"/>
              </a:ext>
            </a:extLst>
          </p:cNvPr>
          <p:cNvSpPr/>
          <p:nvPr/>
        </p:nvSpPr>
        <p:spPr>
          <a:xfrm>
            <a:off x="5675622" y="2272208"/>
            <a:ext cx="4801314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全国大学生创新创业训练计划项目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国家级金奖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5E4B65-2597-4D97-A9A5-007C802A698D}"/>
              </a:ext>
            </a:extLst>
          </p:cNvPr>
          <p:cNvGrpSpPr/>
          <p:nvPr/>
        </p:nvGrpSpPr>
        <p:grpSpPr>
          <a:xfrm>
            <a:off x="3806558" y="1946914"/>
            <a:ext cx="2529173" cy="1788018"/>
            <a:chOff x="3624460" y="1579129"/>
            <a:chExt cx="2529173" cy="1788018"/>
          </a:xfrm>
        </p:grpSpPr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E3DFA414-1858-4ADA-A14A-C8BD85F37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624460" y="1776472"/>
              <a:ext cx="2529173" cy="1590675"/>
            </a:xfrm>
            <a:prstGeom prst="rect">
              <a:avLst/>
            </a:prstGeom>
          </p:spPr>
        </p:pic>
        <p:pic>
          <p:nvPicPr>
            <p:cNvPr id="24" name="图片 23" descr="图片包含 物体&#10;&#10;自动生成的说明">
              <a:extLst>
                <a:ext uri="{FF2B5EF4-FFF2-40B4-BE49-F238E27FC236}">
                  <a16:creationId xmlns:a16="http://schemas.microsoft.com/office/drawing/2014/main" id="{990FEEF6-0007-4E1B-AD64-33981A339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100" y="1579129"/>
              <a:ext cx="813548" cy="1788018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54D15C-149C-4643-99B4-16337E2BC41D}"/>
              </a:ext>
            </a:extLst>
          </p:cNvPr>
          <p:cNvGrpSpPr/>
          <p:nvPr/>
        </p:nvGrpSpPr>
        <p:grpSpPr>
          <a:xfrm flipH="1">
            <a:off x="9816827" y="1946914"/>
            <a:ext cx="2529173" cy="1788018"/>
            <a:chOff x="3624460" y="1579129"/>
            <a:chExt cx="2529173" cy="1788018"/>
          </a:xfrm>
        </p:grpSpPr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964ECFEE-3213-49DB-A950-AD25BFBF7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624460" y="1776472"/>
              <a:ext cx="2529173" cy="1590675"/>
            </a:xfrm>
            <a:prstGeom prst="rect">
              <a:avLst/>
            </a:prstGeom>
          </p:spPr>
        </p:pic>
        <p:pic>
          <p:nvPicPr>
            <p:cNvPr id="28" name="图片 27" descr="图片包含 物体&#10;&#10;自动生成的说明">
              <a:extLst>
                <a:ext uri="{FF2B5EF4-FFF2-40B4-BE49-F238E27FC236}">
                  <a16:creationId xmlns:a16="http://schemas.microsoft.com/office/drawing/2014/main" id="{9DCA60F5-7B32-4233-9EE2-6B70CB420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100" y="1579129"/>
              <a:ext cx="813548" cy="1788018"/>
            </a:xfrm>
            <a:prstGeom prst="rect">
              <a:avLst/>
            </a:prstGeom>
          </p:spPr>
        </p:pic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057AFF5-DA4A-48D7-BDC7-783A740B7DF9}"/>
              </a:ext>
            </a:extLst>
          </p:cNvPr>
          <p:cNvSpPr/>
          <p:nvPr/>
        </p:nvSpPr>
        <p:spPr>
          <a:xfrm>
            <a:off x="4955024" y="4251593"/>
            <a:ext cx="6242511" cy="1590675"/>
          </a:xfrm>
          <a:prstGeom prst="roundRect">
            <a:avLst>
              <a:gd name="adj" fmla="val 17344"/>
            </a:avLst>
          </a:prstGeom>
          <a:gradFill flip="none" rotWithShape="1">
            <a:gsLst>
              <a:gs pos="0">
                <a:schemeClr val="tx2">
                  <a:alpha val="14000"/>
                </a:schemeClr>
              </a:gs>
              <a:gs pos="65000">
                <a:srgbClr val="E5553A">
                  <a:alpha val="0"/>
                </a:srgbClr>
              </a:gs>
              <a:gs pos="33000">
                <a:schemeClr val="tx2">
                  <a:alpha val="0"/>
                </a:schemeClr>
              </a:gs>
              <a:gs pos="100000">
                <a:schemeClr val="tx2">
                  <a:alpha val="1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CDE2115-5567-49F5-A19A-859AD346001D}"/>
              </a:ext>
            </a:extLst>
          </p:cNvPr>
          <p:cNvSpPr/>
          <p:nvPr/>
        </p:nvSpPr>
        <p:spPr>
          <a:xfrm>
            <a:off x="6291175" y="4469227"/>
            <a:ext cx="3570208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全国大学生广告艺术大赛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北京赛区优秀奖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0E5EFA-ACBA-444C-A933-5EF6F003E141}"/>
              </a:ext>
            </a:extLst>
          </p:cNvPr>
          <p:cNvGrpSpPr/>
          <p:nvPr/>
        </p:nvGrpSpPr>
        <p:grpSpPr>
          <a:xfrm>
            <a:off x="3806558" y="4143933"/>
            <a:ext cx="2529173" cy="1788018"/>
            <a:chOff x="3624460" y="1579129"/>
            <a:chExt cx="2529173" cy="1788018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D6858F78-95AF-442A-B762-FED2E912B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624460" y="1776472"/>
              <a:ext cx="2529173" cy="1590675"/>
            </a:xfrm>
            <a:prstGeom prst="rect">
              <a:avLst/>
            </a:prstGeom>
          </p:spPr>
        </p:pic>
        <p:pic>
          <p:nvPicPr>
            <p:cNvPr id="22" name="图片 21" descr="图片包含 物体&#10;&#10;自动生成的说明">
              <a:extLst>
                <a:ext uri="{FF2B5EF4-FFF2-40B4-BE49-F238E27FC236}">
                  <a16:creationId xmlns:a16="http://schemas.microsoft.com/office/drawing/2014/main" id="{A507FDB0-285D-4992-BDAD-0905A4974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100" y="1579129"/>
              <a:ext cx="813548" cy="1788018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85AF2D2-6AB9-4ECA-8756-E3FA29C3503C}"/>
              </a:ext>
            </a:extLst>
          </p:cNvPr>
          <p:cNvGrpSpPr/>
          <p:nvPr/>
        </p:nvGrpSpPr>
        <p:grpSpPr>
          <a:xfrm flipH="1">
            <a:off x="9816827" y="4143933"/>
            <a:ext cx="2529173" cy="1788018"/>
            <a:chOff x="3624460" y="1579129"/>
            <a:chExt cx="2529173" cy="1788018"/>
          </a:xfrm>
        </p:grpSpPr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CDDF6F00-26AD-43AF-97EA-D2B0071A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624460" y="1776472"/>
              <a:ext cx="2529173" cy="1590675"/>
            </a:xfrm>
            <a:prstGeom prst="rect">
              <a:avLst/>
            </a:prstGeom>
          </p:spPr>
        </p:pic>
        <p:pic>
          <p:nvPicPr>
            <p:cNvPr id="31" name="图片 30" descr="图片包含 物体&#10;&#10;自动生成的说明">
              <a:extLst>
                <a:ext uri="{FF2B5EF4-FFF2-40B4-BE49-F238E27FC236}">
                  <a16:creationId xmlns:a16="http://schemas.microsoft.com/office/drawing/2014/main" id="{AED06ACA-A7DB-4900-B7A6-DD3BE9C5F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100" y="1579129"/>
              <a:ext cx="813548" cy="1788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75223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FA7108ED-94A0-4AAA-B538-4517AFF37B73}"/>
              </a:ext>
            </a:extLst>
          </p:cNvPr>
          <p:cNvSpPr/>
          <p:nvPr/>
        </p:nvSpPr>
        <p:spPr>
          <a:xfrm>
            <a:off x="495707" y="1330978"/>
            <a:ext cx="11216868" cy="55270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rgbClr val="3B424C">
                    <a:alpha val="0"/>
                  </a:srgbClr>
                </a:gs>
                <a:gs pos="100000">
                  <a:srgbClr val="3B424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F87B4DC-D9CE-471C-AA8D-7D44FFE19C5E}"/>
              </a:ext>
            </a:extLst>
          </p:cNvPr>
          <p:cNvSpPr txBox="1"/>
          <p:nvPr/>
        </p:nvSpPr>
        <p:spPr>
          <a:xfrm>
            <a:off x="748586" y="1706617"/>
            <a:ext cx="9408239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我国电视媒体可信性概念模型研究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顾远萍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3DC073F-A441-44A7-BD44-71C3263D2630}"/>
              </a:ext>
            </a:extLst>
          </p:cNvPr>
          <p:cNvSpPr txBox="1"/>
          <p:nvPr/>
        </p:nvSpPr>
        <p:spPr>
          <a:xfrm>
            <a:off x="748586" y="2202231"/>
            <a:ext cx="9408239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[2]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基于电视和网络视频的广告态度及其影响因素研究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顾远萍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D63C48B-666A-414C-B2B9-881D645EC6A9}"/>
              </a:ext>
            </a:extLst>
          </p:cNvPr>
          <p:cNvSpPr txBox="1"/>
          <p:nvPr/>
        </p:nvSpPr>
        <p:spPr>
          <a:xfrm>
            <a:off x="748586" y="2697845"/>
            <a:ext cx="9408239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[3]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广告业生产力与生产关系的变革史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丁俊杰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2D1D669-E20B-41B0-A1A3-77F1FDF445B8}"/>
              </a:ext>
            </a:extLst>
          </p:cNvPr>
          <p:cNvSpPr txBox="1"/>
          <p:nvPr/>
        </p:nvSpPr>
        <p:spPr>
          <a:xfrm>
            <a:off x="748586" y="3193460"/>
            <a:ext cx="9408239" cy="51180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[4]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中国广告行业技术进步贡献率测算研究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张方红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E62421D-DABB-42DE-805F-BDAC40CCBC93}"/>
              </a:ext>
            </a:extLst>
          </p:cNvPr>
          <p:cNvCxnSpPr>
            <a:cxnSpLocks/>
          </p:cNvCxnSpPr>
          <p:nvPr/>
        </p:nvCxnSpPr>
        <p:spPr>
          <a:xfrm flipH="1">
            <a:off x="748587" y="2202231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247CB20-435E-45A0-AFE0-926C554C8CB3}"/>
              </a:ext>
            </a:extLst>
          </p:cNvPr>
          <p:cNvCxnSpPr>
            <a:cxnSpLocks/>
          </p:cNvCxnSpPr>
          <p:nvPr/>
        </p:nvCxnSpPr>
        <p:spPr>
          <a:xfrm flipH="1">
            <a:off x="748586" y="2695038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AED839D8-B90C-4082-82A9-16431D26C662}"/>
              </a:ext>
            </a:extLst>
          </p:cNvPr>
          <p:cNvCxnSpPr>
            <a:cxnSpLocks/>
          </p:cNvCxnSpPr>
          <p:nvPr/>
        </p:nvCxnSpPr>
        <p:spPr>
          <a:xfrm flipH="1">
            <a:off x="748585" y="3187845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E9A65B2-1057-491D-8957-4B7BE45AC0FE}"/>
              </a:ext>
            </a:extLst>
          </p:cNvPr>
          <p:cNvCxnSpPr>
            <a:cxnSpLocks/>
          </p:cNvCxnSpPr>
          <p:nvPr/>
        </p:nvCxnSpPr>
        <p:spPr>
          <a:xfrm flipH="1">
            <a:off x="748584" y="3680652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6CB88FBA-2040-40A2-99FA-10430C9503E0}"/>
              </a:ext>
            </a:extLst>
          </p:cNvPr>
          <p:cNvCxnSpPr>
            <a:cxnSpLocks/>
          </p:cNvCxnSpPr>
          <p:nvPr/>
        </p:nvCxnSpPr>
        <p:spPr>
          <a:xfrm flipH="1">
            <a:off x="748583" y="4173459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26675E5-322B-40CC-BBE2-79AE86C22688}"/>
              </a:ext>
            </a:extLst>
          </p:cNvPr>
          <p:cNvCxnSpPr>
            <a:cxnSpLocks/>
          </p:cNvCxnSpPr>
          <p:nvPr/>
        </p:nvCxnSpPr>
        <p:spPr>
          <a:xfrm flipH="1">
            <a:off x="748582" y="4666266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D0BE6B63-5862-4DA0-8C92-A7799F2698AE}"/>
              </a:ext>
            </a:extLst>
          </p:cNvPr>
          <p:cNvCxnSpPr>
            <a:cxnSpLocks/>
          </p:cNvCxnSpPr>
          <p:nvPr/>
        </p:nvCxnSpPr>
        <p:spPr>
          <a:xfrm flipH="1">
            <a:off x="748581" y="5159073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FBC8C51C-D84D-468E-BB32-B06AC7D7654A}"/>
              </a:ext>
            </a:extLst>
          </p:cNvPr>
          <p:cNvCxnSpPr>
            <a:cxnSpLocks/>
          </p:cNvCxnSpPr>
          <p:nvPr/>
        </p:nvCxnSpPr>
        <p:spPr>
          <a:xfrm flipH="1">
            <a:off x="748580" y="5651880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EC64016-68D0-42FF-BA2D-EFFEB3ACC88E}"/>
              </a:ext>
            </a:extLst>
          </p:cNvPr>
          <p:cNvCxnSpPr>
            <a:cxnSpLocks/>
          </p:cNvCxnSpPr>
          <p:nvPr/>
        </p:nvCxnSpPr>
        <p:spPr>
          <a:xfrm flipH="1">
            <a:off x="748579" y="6144687"/>
            <a:ext cx="9408238" cy="0"/>
          </a:xfrm>
          <a:prstGeom prst="line">
            <a:avLst/>
          </a:prstGeom>
          <a:noFill/>
          <a:ln w="19050">
            <a:solidFill>
              <a:schemeClr val="tx1">
                <a:alpha val="4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8CE286-5D9C-49A8-8434-4473BBDB40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参考文献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E9E6C4C-C709-4B5C-BC3A-86C64557FF4C}"/>
              </a:ext>
            </a:extLst>
          </p:cNvPr>
          <p:cNvGrpSpPr/>
          <p:nvPr/>
        </p:nvGrpSpPr>
        <p:grpSpPr>
          <a:xfrm>
            <a:off x="10409704" y="1014222"/>
            <a:ext cx="639019" cy="1230901"/>
            <a:chOff x="10687049" y="804889"/>
            <a:chExt cx="639019" cy="123090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BAF4BA6-4523-44DD-BBB6-DAB908829A9E}"/>
                </a:ext>
              </a:extLst>
            </p:cNvPr>
            <p:cNvSpPr/>
            <p:nvPr/>
          </p:nvSpPr>
          <p:spPr>
            <a:xfrm rot="10800000">
              <a:off x="10847355" y="804889"/>
              <a:ext cx="478713" cy="1230901"/>
            </a:xfrm>
            <a:custGeom>
              <a:avLst/>
              <a:gdLst>
                <a:gd name="connsiteX0" fmla="*/ 427829 w 427830"/>
                <a:gd name="connsiteY0" fmla="*/ 1100067 h 1100067"/>
                <a:gd name="connsiteX1" fmla="*/ 3459 w 427830"/>
                <a:gd name="connsiteY1" fmla="*/ 1100067 h 1100067"/>
                <a:gd name="connsiteX2" fmla="*/ 3459 w 427830"/>
                <a:gd name="connsiteY2" fmla="*/ 235092 h 1100067"/>
                <a:gd name="connsiteX3" fmla="*/ 0 w 427830"/>
                <a:gd name="connsiteY3" fmla="*/ 235092 h 1100067"/>
                <a:gd name="connsiteX4" fmla="*/ 0 w 427830"/>
                <a:gd name="connsiteY4" fmla="*/ 0 h 1100067"/>
                <a:gd name="connsiteX5" fmla="*/ 213800 w 427830"/>
                <a:gd name="connsiteY5" fmla="*/ 213959 h 1100067"/>
                <a:gd name="connsiteX6" fmla="*/ 427830 w 427830"/>
                <a:gd name="connsiteY6" fmla="*/ 89 h 1100067"/>
                <a:gd name="connsiteX7" fmla="*/ 427830 w 427830"/>
                <a:gd name="connsiteY7" fmla="*/ 235006 h 1100067"/>
                <a:gd name="connsiteX8" fmla="*/ 427829 w 427830"/>
                <a:gd name="connsiteY8" fmla="*/ 235006 h 110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830" h="1100067">
                  <a:moveTo>
                    <a:pt x="427829" y="1100067"/>
                  </a:moveTo>
                  <a:lnTo>
                    <a:pt x="3459" y="1100067"/>
                  </a:lnTo>
                  <a:lnTo>
                    <a:pt x="3459" y="235092"/>
                  </a:lnTo>
                  <a:lnTo>
                    <a:pt x="0" y="235092"/>
                  </a:lnTo>
                  <a:lnTo>
                    <a:pt x="0" y="0"/>
                  </a:lnTo>
                  <a:lnTo>
                    <a:pt x="213800" y="213959"/>
                  </a:lnTo>
                  <a:lnTo>
                    <a:pt x="427830" y="89"/>
                  </a:lnTo>
                  <a:lnTo>
                    <a:pt x="427830" y="235006"/>
                  </a:lnTo>
                  <a:lnTo>
                    <a:pt x="427829" y="23500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3869BBD1-5EC7-48B4-BCA8-D28E8D956FBB}"/>
                </a:ext>
              </a:extLst>
            </p:cNvPr>
            <p:cNvSpPr/>
            <p:nvPr/>
          </p:nvSpPr>
          <p:spPr>
            <a:xfrm>
              <a:off x="10687049" y="804889"/>
              <a:ext cx="160305" cy="300901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0">
                  <a:schemeClr val="tx1"/>
                </a:gs>
                <a:gs pos="100000">
                  <a:schemeClr val="tx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7317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1233150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658367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60B5943-80FA-4222-BCE7-11C627CA55F1}"/>
              </a:ext>
            </a:extLst>
          </p:cNvPr>
          <p:cNvSpPr/>
          <p:nvPr/>
        </p:nvSpPr>
        <p:spPr>
          <a:xfrm>
            <a:off x="470984" y="505399"/>
            <a:ext cx="10296525" cy="5795962"/>
          </a:xfrm>
          <a:prstGeom prst="rect">
            <a:avLst/>
          </a:prstGeom>
          <a:blipFill dpi="0" rotWithShape="1">
            <a:blip r:embed="rId3">
              <a:alphaModFix amt="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6370926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后期规划与愿景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8AC88E9-FC19-4EF4-8159-FEE57E6A7215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D253E7D-B2C1-480F-9BAB-1DD18BD68DCC}"/>
              </a:ext>
            </a:extLst>
          </p:cNvPr>
          <p:cNvSpPr txBox="1"/>
          <p:nvPr/>
        </p:nvSpPr>
        <p:spPr>
          <a:xfrm>
            <a:off x="2014518" y="3194328"/>
            <a:ext cx="5300682" cy="97347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在这里可以用一句话提要整个章节，如果不必要也可以删去。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DE0A62C-33D9-4118-8B79-DCEB02D9DC9F}"/>
              </a:ext>
            </a:extLst>
          </p:cNvPr>
          <p:cNvGrpSpPr/>
          <p:nvPr/>
        </p:nvGrpSpPr>
        <p:grpSpPr>
          <a:xfrm>
            <a:off x="11143463" y="2193690"/>
            <a:ext cx="202266" cy="2001276"/>
            <a:chOff x="11143463" y="2193690"/>
            <a:chExt cx="202266" cy="200127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F805CFC-9317-4027-BD0B-6059B53AC73F}"/>
                </a:ext>
              </a:extLst>
            </p:cNvPr>
            <p:cNvSpPr/>
            <p:nvPr/>
          </p:nvSpPr>
          <p:spPr>
            <a:xfrm>
              <a:off x="11143463" y="3992700"/>
              <a:ext cx="202266" cy="20226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0BE4798-6217-4E95-8419-EEDD55A3B82C}"/>
                </a:ext>
              </a:extLst>
            </p:cNvPr>
            <p:cNvSpPr/>
            <p:nvPr/>
          </p:nvSpPr>
          <p:spPr>
            <a:xfrm>
              <a:off x="11143463" y="3542947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2850F43-1725-48E3-B7D8-8E850F16CEAD}"/>
                </a:ext>
              </a:extLst>
            </p:cNvPr>
            <p:cNvSpPr/>
            <p:nvPr/>
          </p:nvSpPr>
          <p:spPr>
            <a:xfrm>
              <a:off x="11143463" y="3093195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3053CFF-4F55-4342-8411-65E72169330F}"/>
                </a:ext>
              </a:extLst>
            </p:cNvPr>
            <p:cNvSpPr/>
            <p:nvPr/>
          </p:nvSpPr>
          <p:spPr>
            <a:xfrm>
              <a:off x="11143463" y="2643443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CE222A4-C04C-44BA-9B67-528B8B2C7C90}"/>
                </a:ext>
              </a:extLst>
            </p:cNvPr>
            <p:cNvSpPr/>
            <p:nvPr/>
          </p:nvSpPr>
          <p:spPr>
            <a:xfrm>
              <a:off x="11143463" y="2193690"/>
              <a:ext cx="202266" cy="202266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9029405-B661-467A-97D8-8CB15E69D15C}"/>
              </a:ext>
            </a:extLst>
          </p:cNvPr>
          <p:cNvGrpSpPr/>
          <p:nvPr/>
        </p:nvGrpSpPr>
        <p:grpSpPr>
          <a:xfrm>
            <a:off x="731521" y="277702"/>
            <a:ext cx="715260" cy="1340175"/>
            <a:chOff x="3785759" y="1340616"/>
            <a:chExt cx="715260" cy="134017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F7E480C-0957-4F5E-BA3D-1A2A8362F5D1}"/>
                </a:ext>
              </a:extLst>
            </p:cNvPr>
            <p:cNvSpPr/>
            <p:nvPr/>
          </p:nvSpPr>
          <p:spPr>
            <a:xfrm>
              <a:off x="3785759" y="1808947"/>
              <a:ext cx="597600" cy="59889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C5BE25C-F237-479F-BC0A-D3294FA303B7}"/>
                </a:ext>
              </a:extLst>
            </p:cNvPr>
            <p:cNvSpPr txBox="1"/>
            <p:nvPr/>
          </p:nvSpPr>
          <p:spPr>
            <a:xfrm>
              <a:off x="3785759" y="1340616"/>
              <a:ext cx="715260" cy="13401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7200" b="1" dirty="0"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5</a:t>
              </a:r>
              <a:endParaRPr lang="zh-CN" altLang="en-US" sz="7200" b="1" dirty="0"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8765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id="{62715FD9-722B-43F0-852B-1AE612769E76}"/>
              </a:ext>
            </a:extLst>
          </p:cNvPr>
          <p:cNvSpPr/>
          <p:nvPr/>
        </p:nvSpPr>
        <p:spPr>
          <a:xfrm rot="10583066">
            <a:off x="4385682" y="2046028"/>
            <a:ext cx="3149934" cy="3149934"/>
          </a:xfrm>
          <a:prstGeom prst="ellipse">
            <a:avLst/>
          </a:prstGeom>
          <a:gradFill flip="none" rotWithShape="1">
            <a:gsLst>
              <a:gs pos="2800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25400">
            <a:gradFill flip="none" rotWithShape="1">
              <a:gsLst>
                <a:gs pos="9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60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3" name="Freeform 107">
            <a:extLst>
              <a:ext uri="{FF2B5EF4-FFF2-40B4-BE49-F238E27FC236}">
                <a16:creationId xmlns:a16="http://schemas.microsoft.com/office/drawing/2014/main" id="{DB52FFC1-BAF9-478A-AD5A-5C870D92A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339" y="4165970"/>
            <a:ext cx="1598613" cy="1000125"/>
          </a:xfrm>
          <a:custGeom>
            <a:avLst/>
            <a:gdLst>
              <a:gd name="T0" fmla="*/ 3780 w 4125"/>
              <a:gd name="T1" fmla="*/ 0 h 2579"/>
              <a:gd name="T2" fmla="*/ 3780 w 4125"/>
              <a:gd name="T3" fmla="*/ 0 h 2579"/>
              <a:gd name="T4" fmla="*/ 1164 w 4125"/>
              <a:gd name="T5" fmla="*/ 0 h 2579"/>
              <a:gd name="T6" fmla="*/ 820 w 4125"/>
              <a:gd name="T7" fmla="*/ 363 h 2579"/>
              <a:gd name="T8" fmla="*/ 820 w 4125"/>
              <a:gd name="T9" fmla="*/ 955 h 2579"/>
              <a:gd name="T10" fmla="*/ 0 w 4125"/>
              <a:gd name="T11" fmla="*/ 1242 h 2579"/>
              <a:gd name="T12" fmla="*/ 820 w 4125"/>
              <a:gd name="T13" fmla="*/ 1432 h 2579"/>
              <a:gd name="T14" fmla="*/ 820 w 4125"/>
              <a:gd name="T15" fmla="*/ 2234 h 2579"/>
              <a:gd name="T16" fmla="*/ 1164 w 4125"/>
              <a:gd name="T17" fmla="*/ 2578 h 2579"/>
              <a:gd name="T18" fmla="*/ 3780 w 4125"/>
              <a:gd name="T19" fmla="*/ 2578 h 2579"/>
              <a:gd name="T20" fmla="*/ 4124 w 4125"/>
              <a:gd name="T21" fmla="*/ 2234 h 2579"/>
              <a:gd name="T22" fmla="*/ 4124 w 4125"/>
              <a:gd name="T23" fmla="*/ 363 h 2579"/>
              <a:gd name="T24" fmla="*/ 3780 w 4125"/>
              <a:gd name="T25" fmla="*/ 0 h 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25" h="2579">
                <a:moveTo>
                  <a:pt x="3780" y="0"/>
                </a:moveTo>
                <a:lnTo>
                  <a:pt x="3780" y="0"/>
                </a:lnTo>
                <a:cubicBezTo>
                  <a:pt x="1164" y="0"/>
                  <a:pt x="1164" y="0"/>
                  <a:pt x="1164" y="0"/>
                </a:cubicBezTo>
                <a:cubicBezTo>
                  <a:pt x="973" y="0"/>
                  <a:pt x="820" y="172"/>
                  <a:pt x="820" y="363"/>
                </a:cubicBezTo>
                <a:cubicBezTo>
                  <a:pt x="820" y="955"/>
                  <a:pt x="820" y="955"/>
                  <a:pt x="820" y="955"/>
                </a:cubicBezTo>
                <a:cubicBezTo>
                  <a:pt x="496" y="1108"/>
                  <a:pt x="0" y="1242"/>
                  <a:pt x="0" y="1242"/>
                </a:cubicBezTo>
                <a:cubicBezTo>
                  <a:pt x="382" y="1394"/>
                  <a:pt x="649" y="1432"/>
                  <a:pt x="820" y="1432"/>
                </a:cubicBezTo>
                <a:cubicBezTo>
                  <a:pt x="820" y="2234"/>
                  <a:pt x="820" y="2234"/>
                  <a:pt x="820" y="2234"/>
                </a:cubicBezTo>
                <a:cubicBezTo>
                  <a:pt x="820" y="2425"/>
                  <a:pt x="973" y="2578"/>
                  <a:pt x="1164" y="2578"/>
                </a:cubicBezTo>
                <a:cubicBezTo>
                  <a:pt x="3780" y="2578"/>
                  <a:pt x="3780" y="2578"/>
                  <a:pt x="3780" y="2578"/>
                </a:cubicBezTo>
                <a:cubicBezTo>
                  <a:pt x="3971" y="2578"/>
                  <a:pt x="4124" y="2425"/>
                  <a:pt x="4124" y="2234"/>
                </a:cubicBezTo>
                <a:cubicBezTo>
                  <a:pt x="4124" y="363"/>
                  <a:pt x="4124" y="363"/>
                  <a:pt x="4124" y="363"/>
                </a:cubicBezTo>
                <a:cubicBezTo>
                  <a:pt x="4124" y="172"/>
                  <a:pt x="3971" y="0"/>
                  <a:pt x="3780" y="0"/>
                </a:cubicBezTo>
              </a:path>
            </a:pathLst>
          </a:custGeom>
          <a:solidFill>
            <a:srgbClr val="CCCDC3">
              <a:alpha val="73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  <p:sp>
        <p:nvSpPr>
          <p:cNvPr id="24" name="Freeform 107">
            <a:extLst>
              <a:ext uri="{FF2B5EF4-FFF2-40B4-BE49-F238E27FC236}">
                <a16:creationId xmlns:a16="http://schemas.microsoft.com/office/drawing/2014/main" id="{AC0A14B7-31EC-41D4-89FF-34F816800E6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545481" y="2236881"/>
            <a:ext cx="1598613" cy="1000125"/>
          </a:xfrm>
          <a:custGeom>
            <a:avLst/>
            <a:gdLst>
              <a:gd name="T0" fmla="*/ 3780 w 4125"/>
              <a:gd name="T1" fmla="*/ 0 h 2579"/>
              <a:gd name="T2" fmla="*/ 3780 w 4125"/>
              <a:gd name="T3" fmla="*/ 0 h 2579"/>
              <a:gd name="T4" fmla="*/ 1164 w 4125"/>
              <a:gd name="T5" fmla="*/ 0 h 2579"/>
              <a:gd name="T6" fmla="*/ 820 w 4125"/>
              <a:gd name="T7" fmla="*/ 363 h 2579"/>
              <a:gd name="T8" fmla="*/ 820 w 4125"/>
              <a:gd name="T9" fmla="*/ 955 h 2579"/>
              <a:gd name="T10" fmla="*/ 0 w 4125"/>
              <a:gd name="T11" fmla="*/ 1242 h 2579"/>
              <a:gd name="T12" fmla="*/ 820 w 4125"/>
              <a:gd name="T13" fmla="*/ 1432 h 2579"/>
              <a:gd name="T14" fmla="*/ 820 w 4125"/>
              <a:gd name="T15" fmla="*/ 2234 h 2579"/>
              <a:gd name="T16" fmla="*/ 1164 w 4125"/>
              <a:gd name="T17" fmla="*/ 2578 h 2579"/>
              <a:gd name="T18" fmla="*/ 3780 w 4125"/>
              <a:gd name="T19" fmla="*/ 2578 h 2579"/>
              <a:gd name="T20" fmla="*/ 4124 w 4125"/>
              <a:gd name="T21" fmla="*/ 2234 h 2579"/>
              <a:gd name="T22" fmla="*/ 4124 w 4125"/>
              <a:gd name="T23" fmla="*/ 363 h 2579"/>
              <a:gd name="T24" fmla="*/ 3780 w 4125"/>
              <a:gd name="T25" fmla="*/ 0 h 2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25" h="2579">
                <a:moveTo>
                  <a:pt x="3780" y="0"/>
                </a:moveTo>
                <a:lnTo>
                  <a:pt x="3780" y="0"/>
                </a:lnTo>
                <a:cubicBezTo>
                  <a:pt x="1164" y="0"/>
                  <a:pt x="1164" y="0"/>
                  <a:pt x="1164" y="0"/>
                </a:cubicBezTo>
                <a:cubicBezTo>
                  <a:pt x="973" y="0"/>
                  <a:pt x="820" y="172"/>
                  <a:pt x="820" y="363"/>
                </a:cubicBezTo>
                <a:cubicBezTo>
                  <a:pt x="820" y="955"/>
                  <a:pt x="820" y="955"/>
                  <a:pt x="820" y="955"/>
                </a:cubicBezTo>
                <a:cubicBezTo>
                  <a:pt x="496" y="1108"/>
                  <a:pt x="0" y="1242"/>
                  <a:pt x="0" y="1242"/>
                </a:cubicBezTo>
                <a:cubicBezTo>
                  <a:pt x="382" y="1394"/>
                  <a:pt x="649" y="1432"/>
                  <a:pt x="820" y="1432"/>
                </a:cubicBezTo>
                <a:cubicBezTo>
                  <a:pt x="820" y="2234"/>
                  <a:pt x="820" y="2234"/>
                  <a:pt x="820" y="2234"/>
                </a:cubicBezTo>
                <a:cubicBezTo>
                  <a:pt x="820" y="2425"/>
                  <a:pt x="973" y="2578"/>
                  <a:pt x="1164" y="2578"/>
                </a:cubicBezTo>
                <a:cubicBezTo>
                  <a:pt x="3780" y="2578"/>
                  <a:pt x="3780" y="2578"/>
                  <a:pt x="3780" y="2578"/>
                </a:cubicBezTo>
                <a:cubicBezTo>
                  <a:pt x="3971" y="2578"/>
                  <a:pt x="4124" y="2425"/>
                  <a:pt x="4124" y="2234"/>
                </a:cubicBezTo>
                <a:cubicBezTo>
                  <a:pt x="4124" y="363"/>
                  <a:pt x="4124" y="363"/>
                  <a:pt x="4124" y="363"/>
                </a:cubicBezTo>
                <a:cubicBezTo>
                  <a:pt x="4124" y="172"/>
                  <a:pt x="3971" y="0"/>
                  <a:pt x="3780" y="0"/>
                </a:cubicBezTo>
              </a:path>
            </a:pathLst>
          </a:custGeom>
          <a:solidFill>
            <a:srgbClr val="CCCDC3">
              <a:alpha val="73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  <p:sp>
        <p:nvSpPr>
          <p:cNvPr id="22" name="Freeform 200">
            <a:extLst>
              <a:ext uri="{FF2B5EF4-FFF2-40B4-BE49-F238E27FC236}">
                <a16:creationId xmlns:a16="http://schemas.microsoft.com/office/drawing/2014/main" id="{34D84545-4B7E-4AF3-8443-F3FDDBBA7D9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62920" y="2795394"/>
            <a:ext cx="1402557" cy="3969927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CCCDC3">
              <a:alpha val="73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199F35F-92EE-4A32-B856-44196EAB75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答辨环节</a:t>
            </a:r>
          </a:p>
        </p:txBody>
      </p:sp>
      <p:sp>
        <p:nvSpPr>
          <p:cNvPr id="13" name="Freeform 200">
            <a:extLst>
              <a:ext uri="{FF2B5EF4-FFF2-40B4-BE49-F238E27FC236}">
                <a16:creationId xmlns:a16="http://schemas.microsoft.com/office/drawing/2014/main" id="{05B49B3A-25D2-40D8-B20C-46D9E2349460}"/>
              </a:ext>
            </a:extLst>
          </p:cNvPr>
          <p:cNvSpPr>
            <a:spLocks noChangeArrowheads="1"/>
          </p:cNvSpPr>
          <p:nvPr/>
        </p:nvSpPr>
        <p:spPr bwMode="auto">
          <a:xfrm rot="5400000" flipH="1">
            <a:off x="2651207" y="920604"/>
            <a:ext cx="1337374" cy="3969927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CCCDC3">
              <a:alpha val="73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A403EF7-400B-4CC5-82A3-D462B86351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5" t="21792" r="28145" b="30863"/>
          <a:stretch/>
        </p:blipFill>
        <p:spPr>
          <a:xfrm>
            <a:off x="4192459" y="2000250"/>
            <a:ext cx="1630105" cy="195738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367AAF2-BDB2-4D66-AE1C-703D2064A9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5" t="20673" r="34958" b="28732"/>
          <a:stretch/>
        </p:blipFill>
        <p:spPr>
          <a:xfrm>
            <a:off x="5560198" y="3100387"/>
            <a:ext cx="808357" cy="1190625"/>
          </a:xfrm>
          <a:prstGeom prst="rect">
            <a:avLst/>
          </a:prstGeom>
        </p:spPr>
      </p:pic>
      <p:pic>
        <p:nvPicPr>
          <p:cNvPr id="19" name="图片 18" descr="图片包含 动物&#10;&#10;自动生成的说明">
            <a:extLst>
              <a:ext uri="{FF2B5EF4-FFF2-40B4-BE49-F238E27FC236}">
                <a16:creationId xmlns:a16="http://schemas.microsoft.com/office/drawing/2014/main" id="{478A96CD-F6A6-4366-8BA8-421B43C96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3" t="21162" r="32474" b="31577"/>
          <a:stretch/>
        </p:blipFill>
        <p:spPr>
          <a:xfrm>
            <a:off x="6155427" y="3183124"/>
            <a:ext cx="1630105" cy="19573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BBFFE62-4696-42FD-A1F3-B7ED8C0667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95" t="21792" r="28145" b="30863"/>
          <a:stretch/>
        </p:blipFill>
        <p:spPr>
          <a:xfrm>
            <a:off x="4227707" y="2121693"/>
            <a:ext cx="1630105" cy="1957387"/>
          </a:xfrm>
          <a:prstGeom prst="rect">
            <a:avLst/>
          </a:prstGeom>
        </p:spPr>
      </p:pic>
      <p:pic>
        <p:nvPicPr>
          <p:cNvPr id="21" name="图片 20" descr="图片包含 动物&#10;&#10;自动生成的说明">
            <a:extLst>
              <a:ext uri="{FF2B5EF4-FFF2-40B4-BE49-F238E27FC236}">
                <a16:creationId xmlns:a16="http://schemas.microsoft.com/office/drawing/2014/main" id="{69FF0970-5FC6-4424-946E-92F90FA0ACD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3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93" t="21162" r="32474" b="31577"/>
          <a:stretch/>
        </p:blipFill>
        <p:spPr>
          <a:xfrm>
            <a:off x="6070878" y="3147404"/>
            <a:ext cx="1630105" cy="1957386"/>
          </a:xfrm>
          <a:prstGeom prst="rect">
            <a:avLst/>
          </a:prstGeom>
        </p:spPr>
      </p:pic>
      <p:sp>
        <p:nvSpPr>
          <p:cNvPr id="25" name="Freeform 200">
            <a:extLst>
              <a:ext uri="{FF2B5EF4-FFF2-40B4-BE49-F238E27FC236}">
                <a16:creationId xmlns:a16="http://schemas.microsoft.com/office/drawing/2014/main" id="{9229733F-632A-4FFD-B443-31C4E0DCF15E}"/>
              </a:ext>
            </a:extLst>
          </p:cNvPr>
          <p:cNvSpPr>
            <a:spLocks noChangeArrowheads="1"/>
          </p:cNvSpPr>
          <p:nvPr/>
        </p:nvSpPr>
        <p:spPr bwMode="auto">
          <a:xfrm rot="5400000" flipH="1">
            <a:off x="3243466" y="3023497"/>
            <a:ext cx="937221" cy="2239169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ECC1B0">
              <a:alpha val="80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  <p:sp>
        <p:nvSpPr>
          <p:cNvPr id="27" name="Freeform 200">
            <a:extLst>
              <a:ext uri="{FF2B5EF4-FFF2-40B4-BE49-F238E27FC236}">
                <a16:creationId xmlns:a16="http://schemas.microsoft.com/office/drawing/2014/main" id="{0245A789-B43B-43B8-BA12-4CF93834C1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96455" y="2449412"/>
            <a:ext cx="937221" cy="2239169"/>
          </a:xfrm>
          <a:custGeom>
            <a:avLst/>
            <a:gdLst>
              <a:gd name="T0" fmla="*/ 2501 w 3074"/>
              <a:gd name="T1" fmla="*/ 20 h 4756"/>
              <a:gd name="T2" fmla="*/ 2501 w 3074"/>
              <a:gd name="T3" fmla="*/ 20 h 4756"/>
              <a:gd name="T4" fmla="*/ 1699 w 3074"/>
              <a:gd name="T5" fmla="*/ 0 h 4756"/>
              <a:gd name="T6" fmla="*/ 1107 w 3074"/>
              <a:gd name="T7" fmla="*/ 592 h 4756"/>
              <a:gd name="T8" fmla="*/ 1088 w 3074"/>
              <a:gd name="T9" fmla="*/ 1566 h 4756"/>
              <a:gd name="T10" fmla="*/ 0 w 3074"/>
              <a:gd name="T11" fmla="*/ 2006 h 4756"/>
              <a:gd name="T12" fmla="*/ 1088 w 3074"/>
              <a:gd name="T13" fmla="*/ 2006 h 4756"/>
              <a:gd name="T14" fmla="*/ 1050 w 3074"/>
              <a:gd name="T15" fmla="*/ 4144 h 4756"/>
              <a:gd name="T16" fmla="*/ 1641 w 3074"/>
              <a:gd name="T17" fmla="*/ 4736 h 4756"/>
              <a:gd name="T18" fmla="*/ 2425 w 3074"/>
              <a:gd name="T19" fmla="*/ 4755 h 4756"/>
              <a:gd name="T20" fmla="*/ 3016 w 3074"/>
              <a:gd name="T21" fmla="*/ 4163 h 4756"/>
              <a:gd name="T22" fmla="*/ 3073 w 3074"/>
              <a:gd name="T23" fmla="*/ 612 h 4756"/>
              <a:gd name="T24" fmla="*/ 2501 w 3074"/>
              <a:gd name="T25" fmla="*/ 20 h 4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74" h="4756">
                <a:moveTo>
                  <a:pt x="2501" y="20"/>
                </a:moveTo>
                <a:lnTo>
                  <a:pt x="2501" y="20"/>
                </a:lnTo>
                <a:cubicBezTo>
                  <a:pt x="1699" y="0"/>
                  <a:pt x="1699" y="0"/>
                  <a:pt x="1699" y="0"/>
                </a:cubicBezTo>
                <a:cubicBezTo>
                  <a:pt x="1374" y="0"/>
                  <a:pt x="1107" y="268"/>
                  <a:pt x="1107" y="592"/>
                </a:cubicBezTo>
                <a:cubicBezTo>
                  <a:pt x="1088" y="1566"/>
                  <a:pt x="1088" y="1566"/>
                  <a:pt x="1088" y="1566"/>
                </a:cubicBezTo>
                <a:cubicBezTo>
                  <a:pt x="668" y="1814"/>
                  <a:pt x="0" y="2006"/>
                  <a:pt x="0" y="2006"/>
                </a:cubicBezTo>
                <a:cubicBezTo>
                  <a:pt x="515" y="2101"/>
                  <a:pt x="859" y="2063"/>
                  <a:pt x="1088" y="2006"/>
                </a:cubicBezTo>
                <a:cubicBezTo>
                  <a:pt x="1050" y="4144"/>
                  <a:pt x="1050" y="4144"/>
                  <a:pt x="1050" y="4144"/>
                </a:cubicBezTo>
                <a:cubicBezTo>
                  <a:pt x="1050" y="4468"/>
                  <a:pt x="1298" y="4736"/>
                  <a:pt x="1641" y="4736"/>
                </a:cubicBezTo>
                <a:cubicBezTo>
                  <a:pt x="2425" y="4755"/>
                  <a:pt x="2425" y="4755"/>
                  <a:pt x="2425" y="4755"/>
                </a:cubicBezTo>
                <a:cubicBezTo>
                  <a:pt x="2749" y="4755"/>
                  <a:pt x="3016" y="4487"/>
                  <a:pt x="3016" y="4163"/>
                </a:cubicBezTo>
                <a:cubicBezTo>
                  <a:pt x="3073" y="612"/>
                  <a:pt x="3073" y="612"/>
                  <a:pt x="3073" y="612"/>
                </a:cubicBezTo>
                <a:cubicBezTo>
                  <a:pt x="3073" y="287"/>
                  <a:pt x="2825" y="20"/>
                  <a:pt x="2501" y="20"/>
                </a:cubicBezTo>
              </a:path>
            </a:pathLst>
          </a:custGeom>
          <a:solidFill>
            <a:srgbClr val="ECC1B0">
              <a:alpha val="80000"/>
            </a:srgbClr>
          </a:solidFill>
          <a:ln>
            <a:noFill/>
          </a:ln>
          <a:extLst/>
        </p:spPr>
        <p:txBody>
          <a:bodyPr anchor="ctr"/>
          <a:lstStyle/>
          <a:p>
            <a:endParaRPr lang="en-US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47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2E2B2C4-0810-4A81-AC89-6F3E9AE2EC1D}"/>
              </a:ext>
            </a:extLst>
          </p:cNvPr>
          <p:cNvSpPr/>
          <p:nvPr/>
        </p:nvSpPr>
        <p:spPr>
          <a:xfrm>
            <a:off x="479425" y="512763"/>
            <a:ext cx="10296525" cy="57959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pic>
        <p:nvPicPr>
          <p:cNvPr id="11" name="图片 10" descr="图片包含 建筑物, 室内&#10;&#10;自动生成的说明">
            <a:extLst>
              <a:ext uri="{FF2B5EF4-FFF2-40B4-BE49-F238E27FC236}">
                <a16:creationId xmlns:a16="http://schemas.microsoft.com/office/drawing/2014/main" id="{0EB8719D-7970-441F-A4ED-07853229D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" t="7904" r="3478" b="51956"/>
          <a:stretch/>
        </p:blipFill>
        <p:spPr>
          <a:xfrm flipH="1">
            <a:off x="479421" y="3778885"/>
            <a:ext cx="10296528" cy="252984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CFEF062-C467-4D85-8EFD-0E1B46DBAE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1" y="784481"/>
            <a:ext cx="1025182" cy="102908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C460EB96-41F6-4E52-91A8-A31D754361EC}"/>
              </a:ext>
            </a:extLst>
          </p:cNvPr>
          <p:cNvSpPr/>
          <p:nvPr/>
        </p:nvSpPr>
        <p:spPr>
          <a:xfrm>
            <a:off x="10775950" y="5240742"/>
            <a:ext cx="936626" cy="10679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0682C8-CEBF-4366-BF30-6CD2C7D957EE}"/>
              </a:ext>
            </a:extLst>
          </p:cNvPr>
          <p:cNvSpPr/>
          <p:nvPr/>
        </p:nvSpPr>
        <p:spPr>
          <a:xfrm>
            <a:off x="10775950" y="505399"/>
            <a:ext cx="936626" cy="47353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9B56D3B-671C-4B93-B0B8-09E0E209FFFA}"/>
              </a:ext>
            </a:extLst>
          </p:cNvPr>
          <p:cNvCxnSpPr>
            <a:cxnSpLocks/>
          </p:cNvCxnSpPr>
          <p:nvPr/>
        </p:nvCxnSpPr>
        <p:spPr>
          <a:xfrm>
            <a:off x="11143463" y="5967837"/>
            <a:ext cx="201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1110F0C2-5DB7-4303-B45F-65E178C11BC8}"/>
              </a:ext>
            </a:extLst>
          </p:cNvPr>
          <p:cNvSpPr/>
          <p:nvPr/>
        </p:nvSpPr>
        <p:spPr>
          <a:xfrm>
            <a:off x="731522" y="2693963"/>
            <a:ext cx="6583678" cy="375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58795-260A-49CE-BC16-C72192AC46DB}"/>
              </a:ext>
            </a:extLst>
          </p:cNvPr>
          <p:cNvSpPr txBox="1"/>
          <p:nvPr/>
        </p:nvSpPr>
        <p:spPr>
          <a:xfrm>
            <a:off x="2008799" y="1911161"/>
            <a:ext cx="5771805" cy="114108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感谢老师的指导</a:t>
            </a:r>
          </a:p>
        </p:txBody>
      </p:sp>
    </p:spTree>
    <p:extLst>
      <p:ext uri="{BB962C8B-B14F-4D97-AF65-F5344CB8AC3E}">
        <p14:creationId xmlns:p14="http://schemas.microsoft.com/office/powerpoint/2010/main" val="3918926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3A9C349-CBCB-4367-93E4-4179EAEE478A}"/>
              </a:ext>
            </a:extLst>
          </p:cNvPr>
          <p:cNvSpPr/>
          <p:nvPr/>
        </p:nvSpPr>
        <p:spPr>
          <a:xfrm>
            <a:off x="495707" y="1645308"/>
            <a:ext cx="11216868" cy="552702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EFC148-E33A-4663-9D07-15C5A1B1C39A}"/>
              </a:ext>
            </a:extLst>
          </p:cNvPr>
          <p:cNvGrpSpPr/>
          <p:nvPr/>
        </p:nvGrpSpPr>
        <p:grpSpPr>
          <a:xfrm>
            <a:off x="5574678" y="1330444"/>
            <a:ext cx="1042646" cy="788642"/>
            <a:chOff x="5080417" y="1516736"/>
            <a:chExt cx="1329081" cy="1005294"/>
          </a:xfrm>
          <a:pattFill prst="dkUpDiag">
            <a:fgClr>
              <a:srgbClr val="E34525"/>
            </a:fgClr>
            <a:bgClr>
              <a:schemeClr val="tx2"/>
            </a:bgClr>
          </a:patt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07DCCE9-C165-4761-9ED0-2E8B20116098}"/>
                </a:ext>
              </a:extLst>
            </p:cNvPr>
            <p:cNvGrpSpPr/>
            <p:nvPr/>
          </p:nvGrpSpPr>
          <p:grpSpPr>
            <a:xfrm>
              <a:off x="5080417" y="1516736"/>
              <a:ext cx="598909" cy="1005294"/>
              <a:chOff x="5080417" y="1516736"/>
              <a:chExt cx="598909" cy="1005294"/>
            </a:xfrm>
            <a:grpFill/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54230D52-FF00-43DB-B55D-3BBD9F3401F4}"/>
                  </a:ext>
                </a:extLst>
              </p:cNvPr>
              <p:cNvSpPr/>
              <p:nvPr/>
            </p:nvSpPr>
            <p:spPr>
              <a:xfrm>
                <a:off x="5080417" y="1516736"/>
                <a:ext cx="597600" cy="59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4EC0684-0DBA-4F55-8D0E-42F4B71974E4}"/>
                  </a:ext>
                </a:extLst>
              </p:cNvPr>
              <p:cNvSpPr/>
              <p:nvPr/>
            </p:nvSpPr>
            <p:spPr>
              <a:xfrm>
                <a:off x="5272926" y="1709230"/>
                <a:ext cx="406400" cy="812800"/>
              </a:xfrm>
              <a:custGeom>
                <a:avLst/>
                <a:gdLst>
                  <a:gd name="connsiteX0" fmla="*/ 0 w 406400"/>
                  <a:gd name="connsiteY0" fmla="*/ 0 h 812800"/>
                  <a:gd name="connsiteX1" fmla="*/ 406400 w 406400"/>
                  <a:gd name="connsiteY1" fmla="*/ 406400 h 812800"/>
                  <a:gd name="connsiteX2" fmla="*/ 0 w 406400"/>
                  <a:gd name="connsiteY2" fmla="*/ 812800 h 812800"/>
                  <a:gd name="connsiteX3" fmla="*/ 0 w 406400"/>
                  <a:gd name="connsiteY3" fmla="*/ 609600 h 812800"/>
                  <a:gd name="connsiteX4" fmla="*/ 203200 w 406400"/>
                  <a:gd name="connsiteY4" fmla="*/ 406400 h 812800"/>
                  <a:gd name="connsiteX5" fmla="*/ 0 w 406400"/>
                  <a:gd name="connsiteY5" fmla="*/ 2032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400" h="812800">
                    <a:moveTo>
                      <a:pt x="0" y="0"/>
                    </a:moveTo>
                    <a:cubicBezTo>
                      <a:pt x="224449" y="0"/>
                      <a:pt x="406400" y="181951"/>
                      <a:pt x="406400" y="406400"/>
                    </a:cubicBezTo>
                    <a:cubicBezTo>
                      <a:pt x="406400" y="630849"/>
                      <a:pt x="224449" y="812800"/>
                      <a:pt x="0" y="812800"/>
                    </a:cubicBezTo>
                    <a:lnTo>
                      <a:pt x="0" y="609600"/>
                    </a:lnTo>
                    <a:cubicBezTo>
                      <a:pt x="112224" y="609600"/>
                      <a:pt x="203200" y="518624"/>
                      <a:pt x="203200" y="406400"/>
                    </a:cubicBezTo>
                    <a:cubicBezTo>
                      <a:pt x="203200" y="294176"/>
                      <a:pt x="112224" y="203200"/>
                      <a:pt x="0" y="203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1CB8712-EF58-498C-9717-E75FD93CDC8F}"/>
                </a:ext>
              </a:extLst>
            </p:cNvPr>
            <p:cNvGrpSpPr/>
            <p:nvPr/>
          </p:nvGrpSpPr>
          <p:grpSpPr>
            <a:xfrm>
              <a:off x="5810589" y="1516736"/>
              <a:ext cx="598909" cy="1005294"/>
              <a:chOff x="5080417" y="1516736"/>
              <a:chExt cx="598909" cy="1005294"/>
            </a:xfrm>
            <a:grpFill/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0BF8B9D-DFC5-4D71-AB0C-5AD2C493987A}"/>
                  </a:ext>
                </a:extLst>
              </p:cNvPr>
              <p:cNvSpPr/>
              <p:nvPr/>
            </p:nvSpPr>
            <p:spPr>
              <a:xfrm>
                <a:off x="5080417" y="1516736"/>
                <a:ext cx="597600" cy="59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7EA38AB-96CA-4878-9BB3-ACB62FD6615A}"/>
                  </a:ext>
                </a:extLst>
              </p:cNvPr>
              <p:cNvSpPr/>
              <p:nvPr/>
            </p:nvSpPr>
            <p:spPr>
              <a:xfrm>
                <a:off x="5272926" y="1709230"/>
                <a:ext cx="406400" cy="812800"/>
              </a:xfrm>
              <a:custGeom>
                <a:avLst/>
                <a:gdLst>
                  <a:gd name="connsiteX0" fmla="*/ 0 w 406400"/>
                  <a:gd name="connsiteY0" fmla="*/ 0 h 812800"/>
                  <a:gd name="connsiteX1" fmla="*/ 406400 w 406400"/>
                  <a:gd name="connsiteY1" fmla="*/ 406400 h 812800"/>
                  <a:gd name="connsiteX2" fmla="*/ 0 w 406400"/>
                  <a:gd name="connsiteY2" fmla="*/ 812800 h 812800"/>
                  <a:gd name="connsiteX3" fmla="*/ 0 w 406400"/>
                  <a:gd name="connsiteY3" fmla="*/ 609600 h 812800"/>
                  <a:gd name="connsiteX4" fmla="*/ 203200 w 406400"/>
                  <a:gd name="connsiteY4" fmla="*/ 406400 h 812800"/>
                  <a:gd name="connsiteX5" fmla="*/ 0 w 406400"/>
                  <a:gd name="connsiteY5" fmla="*/ 2032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400" h="812800">
                    <a:moveTo>
                      <a:pt x="0" y="0"/>
                    </a:moveTo>
                    <a:cubicBezTo>
                      <a:pt x="224449" y="0"/>
                      <a:pt x="406400" y="181951"/>
                      <a:pt x="406400" y="406400"/>
                    </a:cubicBezTo>
                    <a:cubicBezTo>
                      <a:pt x="406400" y="630849"/>
                      <a:pt x="224449" y="812800"/>
                      <a:pt x="0" y="812800"/>
                    </a:cubicBezTo>
                    <a:lnTo>
                      <a:pt x="0" y="609600"/>
                    </a:lnTo>
                    <a:cubicBezTo>
                      <a:pt x="112224" y="609600"/>
                      <a:pt x="203200" y="518624"/>
                      <a:pt x="203200" y="406400"/>
                    </a:cubicBezTo>
                    <a:cubicBezTo>
                      <a:pt x="203200" y="294176"/>
                      <a:pt x="112224" y="203200"/>
                      <a:pt x="0" y="203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0EF97D69-8231-4681-8DD8-0409FC260FC6}"/>
              </a:ext>
            </a:extLst>
          </p:cNvPr>
          <p:cNvSpPr/>
          <p:nvPr/>
        </p:nvSpPr>
        <p:spPr>
          <a:xfrm>
            <a:off x="2568826" y="2436907"/>
            <a:ext cx="8207124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信性是电视媒体区别于互联网的主要优势，然而，国内鲜有关于其含义、维度、测量的研究。本文通过实证研究表明，我国电视媒体可信性分为专业性、责任心和有用性三个维度。其中，专业性是指电视媒体的新闻报道能力，责任心侧重于电视节目的品位与格调，有用性侧重于电视媒体的个人效用和社会效用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4C6A0AB-472D-45C5-8DF5-C2976A9BF88A}"/>
              </a:ext>
            </a:extLst>
          </p:cNvPr>
          <p:cNvSpPr/>
          <p:nvPr/>
        </p:nvSpPr>
        <p:spPr>
          <a:xfrm>
            <a:off x="777918" y="2404496"/>
            <a:ext cx="1515340" cy="51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   要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A828818-4F2F-44FD-99AE-3F78D843767F}"/>
              </a:ext>
            </a:extLst>
          </p:cNvPr>
          <p:cNvSpPr/>
          <p:nvPr/>
        </p:nvSpPr>
        <p:spPr>
          <a:xfrm>
            <a:off x="777919" y="5153882"/>
            <a:ext cx="1583788" cy="511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EE2787E-A5F6-43EC-99D4-05D78DC6D1BF}"/>
              </a:ext>
            </a:extLst>
          </p:cNvPr>
          <p:cNvGrpSpPr/>
          <p:nvPr/>
        </p:nvGrpSpPr>
        <p:grpSpPr>
          <a:xfrm>
            <a:off x="2554311" y="5153883"/>
            <a:ext cx="1866790" cy="633283"/>
            <a:chOff x="2554311" y="5071781"/>
            <a:chExt cx="1866790" cy="633283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4F8D8FA-F952-4457-90F5-7A4EC2BA7ABE}"/>
                </a:ext>
              </a:extLst>
            </p:cNvPr>
            <p:cNvSpPr/>
            <p:nvPr/>
          </p:nvSpPr>
          <p:spPr>
            <a:xfrm>
              <a:off x="2554311" y="5123302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58E5911-7A8C-4EFA-B4A4-FB6800866A2A}"/>
                </a:ext>
              </a:extLst>
            </p:cNvPr>
            <p:cNvSpPr/>
            <p:nvPr/>
          </p:nvSpPr>
          <p:spPr>
            <a:xfrm>
              <a:off x="2568826" y="5071781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8C2D990-3439-4307-955F-EE8A264DBB69}"/>
                </a:ext>
              </a:extLst>
            </p:cNvPr>
            <p:cNvSpPr/>
            <p:nvPr/>
          </p:nvSpPr>
          <p:spPr>
            <a:xfrm>
              <a:off x="3017440" y="5129837"/>
              <a:ext cx="1403661" cy="441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电视媒体</a:t>
              </a:r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43A409B2-FEDE-4AB9-B3AA-A8DFB32633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论文摘要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3DEED14-4E0B-465E-8453-FA35E884EEF8}"/>
              </a:ext>
            </a:extLst>
          </p:cNvPr>
          <p:cNvGrpSpPr/>
          <p:nvPr/>
        </p:nvGrpSpPr>
        <p:grpSpPr>
          <a:xfrm>
            <a:off x="4690604" y="5153883"/>
            <a:ext cx="1866790" cy="633283"/>
            <a:chOff x="2554311" y="5071781"/>
            <a:chExt cx="1866790" cy="633283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9782AD8-B24C-4B80-9CDD-37459FDE52E0}"/>
                </a:ext>
              </a:extLst>
            </p:cNvPr>
            <p:cNvSpPr/>
            <p:nvPr/>
          </p:nvSpPr>
          <p:spPr>
            <a:xfrm>
              <a:off x="2554311" y="5123302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006FDC-D380-49A5-8F3A-0D48970D6E60}"/>
                </a:ext>
              </a:extLst>
            </p:cNvPr>
            <p:cNvSpPr/>
            <p:nvPr/>
          </p:nvSpPr>
          <p:spPr>
            <a:xfrm>
              <a:off x="2568826" y="5071781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0E871F2-8D5A-4DDB-8C8D-2379D16D05C8}"/>
                </a:ext>
              </a:extLst>
            </p:cNvPr>
            <p:cNvSpPr/>
            <p:nvPr/>
          </p:nvSpPr>
          <p:spPr>
            <a:xfrm>
              <a:off x="3017440" y="5129837"/>
              <a:ext cx="1403661" cy="441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专业性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A3F2ABC-71AB-464C-8DF2-56A9719579D7}"/>
              </a:ext>
            </a:extLst>
          </p:cNvPr>
          <p:cNvGrpSpPr/>
          <p:nvPr/>
        </p:nvGrpSpPr>
        <p:grpSpPr>
          <a:xfrm>
            <a:off x="6826897" y="5153883"/>
            <a:ext cx="1866790" cy="633283"/>
            <a:chOff x="2554311" y="5071781"/>
            <a:chExt cx="1866790" cy="63328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4F13136-C0B7-402C-AFA0-F5CB4A98CC8D}"/>
                </a:ext>
              </a:extLst>
            </p:cNvPr>
            <p:cNvSpPr/>
            <p:nvPr/>
          </p:nvSpPr>
          <p:spPr>
            <a:xfrm>
              <a:off x="2554311" y="5123302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FE5B861-2BF2-4F01-ADBD-E1A1A2CB7265}"/>
                </a:ext>
              </a:extLst>
            </p:cNvPr>
            <p:cNvSpPr/>
            <p:nvPr/>
          </p:nvSpPr>
          <p:spPr>
            <a:xfrm>
              <a:off x="2568826" y="5071781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F52D887-C0C6-459D-ACF3-24DEED356B5B}"/>
                </a:ext>
              </a:extLst>
            </p:cNvPr>
            <p:cNvSpPr/>
            <p:nvPr/>
          </p:nvSpPr>
          <p:spPr>
            <a:xfrm>
              <a:off x="3017440" y="5129837"/>
              <a:ext cx="1403661" cy="441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有用性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0F67E3D-A5C5-4D3F-9B49-25BE84477D08}"/>
              </a:ext>
            </a:extLst>
          </p:cNvPr>
          <p:cNvGrpSpPr/>
          <p:nvPr/>
        </p:nvGrpSpPr>
        <p:grpSpPr>
          <a:xfrm>
            <a:off x="8963189" y="5153883"/>
            <a:ext cx="1866790" cy="633283"/>
            <a:chOff x="2554311" y="5071781"/>
            <a:chExt cx="1866790" cy="633283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3C1155A-B941-4159-AD98-99DF4AB85CC3}"/>
                </a:ext>
              </a:extLst>
            </p:cNvPr>
            <p:cNvSpPr/>
            <p:nvPr/>
          </p:nvSpPr>
          <p:spPr>
            <a:xfrm>
              <a:off x="2554311" y="5123302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87664DF-8EC8-4A8B-AADD-B2F0DCF26445}"/>
                </a:ext>
              </a:extLst>
            </p:cNvPr>
            <p:cNvSpPr/>
            <p:nvPr/>
          </p:nvSpPr>
          <p:spPr>
            <a:xfrm>
              <a:off x="2568826" y="5071781"/>
              <a:ext cx="1750677" cy="581762"/>
            </a:xfrm>
            <a:custGeom>
              <a:avLst/>
              <a:gdLst>
                <a:gd name="connsiteX0" fmla="*/ 145856 w 851872"/>
                <a:gd name="connsiteY0" fmla="*/ 118681 h 283083"/>
                <a:gd name="connsiteX1" fmla="*/ 122996 w 851872"/>
                <a:gd name="connsiteY1" fmla="*/ 141541 h 283083"/>
                <a:gd name="connsiteX2" fmla="*/ 145856 w 851872"/>
                <a:gd name="connsiteY2" fmla="*/ 164401 h 283083"/>
                <a:gd name="connsiteX3" fmla="*/ 168716 w 851872"/>
                <a:gd name="connsiteY3" fmla="*/ 141541 h 283083"/>
                <a:gd name="connsiteX4" fmla="*/ 145856 w 851872"/>
                <a:gd name="connsiteY4" fmla="*/ 118681 h 283083"/>
                <a:gd name="connsiteX5" fmla="*/ 201177 w 851872"/>
                <a:gd name="connsiteY5" fmla="*/ 0 h 283083"/>
                <a:gd name="connsiteX6" fmla="*/ 201177 w 851872"/>
                <a:gd name="connsiteY6" fmla="*/ 2 h 283083"/>
                <a:gd name="connsiteX7" fmla="*/ 804690 w 851872"/>
                <a:gd name="connsiteY7" fmla="*/ 2 h 283083"/>
                <a:gd name="connsiteX8" fmla="*/ 851872 w 851872"/>
                <a:gd name="connsiteY8" fmla="*/ 47184 h 283083"/>
                <a:gd name="connsiteX9" fmla="*/ 851872 w 851872"/>
                <a:gd name="connsiteY9" fmla="*/ 235901 h 283083"/>
                <a:gd name="connsiteX10" fmla="*/ 804690 w 851872"/>
                <a:gd name="connsiteY10" fmla="*/ 283083 h 283083"/>
                <a:gd name="connsiteX11" fmla="*/ 201177 w 851872"/>
                <a:gd name="connsiteY11" fmla="*/ 283083 h 283083"/>
                <a:gd name="connsiteX12" fmla="*/ 0 w 851872"/>
                <a:gd name="connsiteY12" fmla="*/ 141541 h 283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1872" h="283083">
                  <a:moveTo>
                    <a:pt x="145856" y="118681"/>
                  </a:moveTo>
                  <a:cubicBezTo>
                    <a:pt x="133231" y="118681"/>
                    <a:pt x="122996" y="128916"/>
                    <a:pt x="122996" y="141541"/>
                  </a:cubicBezTo>
                  <a:cubicBezTo>
                    <a:pt x="122996" y="154166"/>
                    <a:pt x="133231" y="164401"/>
                    <a:pt x="145856" y="164401"/>
                  </a:cubicBezTo>
                  <a:cubicBezTo>
                    <a:pt x="158481" y="164401"/>
                    <a:pt x="168716" y="154166"/>
                    <a:pt x="168716" y="141541"/>
                  </a:cubicBezTo>
                  <a:cubicBezTo>
                    <a:pt x="168716" y="128916"/>
                    <a:pt x="158481" y="118681"/>
                    <a:pt x="145856" y="118681"/>
                  </a:cubicBezTo>
                  <a:close/>
                  <a:moveTo>
                    <a:pt x="201177" y="0"/>
                  </a:moveTo>
                  <a:lnTo>
                    <a:pt x="201177" y="2"/>
                  </a:lnTo>
                  <a:lnTo>
                    <a:pt x="804690" y="2"/>
                  </a:lnTo>
                  <a:cubicBezTo>
                    <a:pt x="830748" y="2"/>
                    <a:pt x="851872" y="21126"/>
                    <a:pt x="851872" y="47184"/>
                  </a:cubicBezTo>
                  <a:lnTo>
                    <a:pt x="851872" y="235901"/>
                  </a:lnTo>
                  <a:cubicBezTo>
                    <a:pt x="851872" y="261959"/>
                    <a:pt x="830748" y="283083"/>
                    <a:pt x="804690" y="283083"/>
                  </a:cubicBezTo>
                  <a:lnTo>
                    <a:pt x="201177" y="283083"/>
                  </a:lnTo>
                  <a:lnTo>
                    <a:pt x="0" y="141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9C2D7D12-8596-4DCB-B695-F1AD7C24F043}"/>
                </a:ext>
              </a:extLst>
            </p:cNvPr>
            <p:cNvSpPr/>
            <p:nvPr/>
          </p:nvSpPr>
          <p:spPr>
            <a:xfrm>
              <a:off x="3017440" y="5129837"/>
              <a:ext cx="1403661" cy="441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可信性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321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EC9F49E-3EEE-440C-A4EA-F14B43B08D50}"/>
              </a:ext>
            </a:extLst>
          </p:cNvPr>
          <p:cNvSpPr txBox="1"/>
          <p:nvPr/>
        </p:nvSpPr>
        <p:spPr>
          <a:xfrm>
            <a:off x="1585928" y="1590874"/>
            <a:ext cx="1127232" cy="651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 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2C880D-7FBA-4740-8AC4-443EFCA4088D}"/>
              </a:ext>
            </a:extLst>
          </p:cNvPr>
          <p:cNvSpPr txBox="1"/>
          <p:nvPr/>
        </p:nvSpPr>
        <p:spPr>
          <a:xfrm>
            <a:off x="1585928" y="2819565"/>
            <a:ext cx="1127232" cy="651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 文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342A61-F8BB-47E2-90E8-3A9556825382}"/>
              </a:ext>
            </a:extLst>
          </p:cNvPr>
          <p:cNvSpPr txBox="1"/>
          <p:nvPr/>
        </p:nvSpPr>
        <p:spPr>
          <a:xfrm>
            <a:off x="3700478" y="1590874"/>
            <a:ext cx="3467616" cy="651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微软雅黑（加粗）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184E16-810E-4689-9235-BD24186FADC1}"/>
              </a:ext>
            </a:extLst>
          </p:cNvPr>
          <p:cNvSpPr txBox="1"/>
          <p:nvPr/>
        </p:nvSpPr>
        <p:spPr>
          <a:xfrm>
            <a:off x="7076191" y="1590873"/>
            <a:ext cx="1826141" cy="654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3B424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FACE00-1BF8-4C34-B87D-BB39B07EC9A3}"/>
              </a:ext>
            </a:extLst>
          </p:cNvPr>
          <p:cNvSpPr txBox="1"/>
          <p:nvPr/>
        </p:nvSpPr>
        <p:spPr>
          <a:xfrm>
            <a:off x="3700478" y="2819564"/>
            <a:ext cx="1907895" cy="646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3B424C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Segoe UI</a:t>
            </a:r>
            <a:endParaRPr lang="zh-CN" altLang="en-US" sz="3200" b="1" dirty="0">
              <a:solidFill>
                <a:srgbClr val="3B424C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2F9440-8A70-4EAA-BD8E-7C1E4F498E74}"/>
              </a:ext>
            </a:extLst>
          </p:cNvPr>
          <p:cNvSpPr txBox="1"/>
          <p:nvPr/>
        </p:nvSpPr>
        <p:spPr>
          <a:xfrm>
            <a:off x="5821411" y="2819564"/>
            <a:ext cx="2693366" cy="646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rgbClr val="3B424C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 Light" panose="020B0502040204020203" pitchFamily="34" charset="0"/>
              </a:rPr>
              <a:t>Segoe UI Light</a:t>
            </a:r>
            <a:endParaRPr lang="zh-CN" altLang="en-US" sz="3200" b="1" dirty="0">
              <a:solidFill>
                <a:srgbClr val="3B424C"/>
              </a:solidFill>
              <a:latin typeface="Segoe UI Light" panose="020B0502040204020203" pitchFamily="34" charset="0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1E59E5-877F-4FC3-9E9D-D7F35AEED535}"/>
              </a:ext>
            </a:extLst>
          </p:cNvPr>
          <p:cNvSpPr txBox="1"/>
          <p:nvPr/>
        </p:nvSpPr>
        <p:spPr>
          <a:xfrm>
            <a:off x="1585928" y="4176849"/>
            <a:ext cx="1127232" cy="651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 号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E9701E-D871-4B76-885C-0E381D97C8DF}"/>
              </a:ext>
            </a:extLst>
          </p:cNvPr>
          <p:cNvSpPr txBox="1"/>
          <p:nvPr/>
        </p:nvSpPr>
        <p:spPr>
          <a:xfrm>
            <a:off x="3543312" y="4719779"/>
            <a:ext cx="2081660" cy="1141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60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60px</a:t>
            </a:r>
            <a:endParaRPr lang="zh-CN" altLang="en-US" sz="6000" b="1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6EE04C0-A32F-4C61-99CE-2309B3CE2FA8}"/>
              </a:ext>
            </a:extLst>
          </p:cNvPr>
          <p:cNvSpPr txBox="1"/>
          <p:nvPr/>
        </p:nvSpPr>
        <p:spPr>
          <a:xfrm>
            <a:off x="5884594" y="4955770"/>
            <a:ext cx="1227772" cy="669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3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33px</a:t>
            </a:r>
            <a:endParaRPr lang="zh-CN" altLang="en-US" sz="3300" b="1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A3B2E11-7B6C-483F-BF2A-526ADB8FDE40}"/>
              </a:ext>
            </a:extLst>
          </p:cNvPr>
          <p:cNvSpPr txBox="1"/>
          <p:nvPr/>
        </p:nvSpPr>
        <p:spPr>
          <a:xfrm>
            <a:off x="7518491" y="5034415"/>
            <a:ext cx="941540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24px</a:t>
            </a:r>
            <a:endParaRPr lang="zh-CN" altLang="en-US" sz="2400" b="1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5D0360B-D2C9-4920-BCE6-32075B233D8C}"/>
              </a:ext>
            </a:extLst>
          </p:cNvPr>
          <p:cNvSpPr txBox="1"/>
          <p:nvPr/>
        </p:nvSpPr>
        <p:spPr>
          <a:xfrm>
            <a:off x="3562760" y="4176847"/>
            <a:ext cx="2031325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封面目录标题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2266EA3-2365-4332-82E0-3683117929A8}"/>
              </a:ext>
            </a:extLst>
          </p:cNvPr>
          <p:cNvSpPr txBox="1"/>
          <p:nvPr/>
        </p:nvSpPr>
        <p:spPr>
          <a:xfrm>
            <a:off x="5925388" y="4176847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2360B32-CFCC-4FD6-87BC-A4464BA09C35}"/>
              </a:ext>
            </a:extLst>
          </p:cNvPr>
          <p:cNvSpPr txBox="1"/>
          <p:nvPr/>
        </p:nvSpPr>
        <p:spPr>
          <a:xfrm>
            <a:off x="7479695" y="4176846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7AE8F2F-179A-4362-8F81-48B4CEBDC760}"/>
              </a:ext>
            </a:extLst>
          </p:cNvPr>
          <p:cNvSpPr txBox="1"/>
          <p:nvPr/>
        </p:nvSpPr>
        <p:spPr>
          <a:xfrm>
            <a:off x="8872721" y="5069360"/>
            <a:ext cx="775982" cy="441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20px</a:t>
            </a:r>
            <a:endParaRPr lang="zh-CN" altLang="en-US" sz="20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FE9FBF1-EE3E-416A-9C17-E142B38AA1BB}"/>
              </a:ext>
            </a:extLst>
          </p:cNvPr>
          <p:cNvSpPr txBox="1"/>
          <p:nvPr/>
        </p:nvSpPr>
        <p:spPr>
          <a:xfrm>
            <a:off x="8872721" y="4176846"/>
            <a:ext cx="800219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1E727F1-95AE-4FF5-827A-6AD858E12283}"/>
              </a:ext>
            </a:extLst>
          </p:cNvPr>
          <p:cNvSpPr txBox="1"/>
          <p:nvPr/>
        </p:nvSpPr>
        <p:spPr>
          <a:xfrm>
            <a:off x="9805853" y="4176846"/>
            <a:ext cx="800219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A35204-704C-48E4-B5A6-8FFBDF78B44C}"/>
              </a:ext>
            </a:extLst>
          </p:cNvPr>
          <p:cNvSpPr txBox="1"/>
          <p:nvPr/>
        </p:nvSpPr>
        <p:spPr>
          <a:xfrm>
            <a:off x="9905623" y="5121810"/>
            <a:ext cx="600677" cy="337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14px</a:t>
            </a:r>
            <a:endParaRPr lang="zh-CN" altLang="en-US" sz="14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CFFEE15-63C5-484E-B0A3-5FB51A0683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字体规范</a:t>
            </a:r>
          </a:p>
        </p:txBody>
      </p:sp>
    </p:spTree>
    <p:extLst>
      <p:ext uri="{BB962C8B-B14F-4D97-AF65-F5344CB8AC3E}">
        <p14:creationId xmlns:p14="http://schemas.microsoft.com/office/powerpoint/2010/main" val="2039433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E622B37C-CE49-45DE-BE11-A881D8AE47D1}"/>
              </a:ext>
            </a:extLst>
          </p:cNvPr>
          <p:cNvSpPr/>
          <p:nvPr/>
        </p:nvSpPr>
        <p:spPr>
          <a:xfrm>
            <a:off x="2902781" y="1628885"/>
            <a:ext cx="1845378" cy="2285888"/>
          </a:xfrm>
          <a:prstGeom prst="rect">
            <a:avLst/>
          </a:prstGeom>
          <a:solidFill>
            <a:srgbClr val="3B424C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BDF4ACF-21BE-440A-8A2F-F78A0BC27508}"/>
              </a:ext>
            </a:extLst>
          </p:cNvPr>
          <p:cNvSpPr/>
          <p:nvPr/>
        </p:nvSpPr>
        <p:spPr>
          <a:xfrm>
            <a:off x="2902781" y="4605631"/>
            <a:ext cx="1154884" cy="1430566"/>
          </a:xfrm>
          <a:prstGeom prst="rect">
            <a:avLst/>
          </a:prstGeom>
          <a:solidFill>
            <a:srgbClr val="E5553A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1CA683A-D6D7-42D0-8264-D9603F292D50}"/>
              </a:ext>
            </a:extLst>
          </p:cNvPr>
          <p:cNvSpPr/>
          <p:nvPr/>
        </p:nvSpPr>
        <p:spPr>
          <a:xfrm>
            <a:off x="4583919" y="4605631"/>
            <a:ext cx="1154884" cy="1430566"/>
          </a:xfrm>
          <a:prstGeom prst="rect">
            <a:avLst/>
          </a:prstGeom>
          <a:solidFill>
            <a:srgbClr val="F5B547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4DF617FE-FDA3-4759-A50F-2BF2138EAA7D}"/>
              </a:ext>
            </a:extLst>
          </p:cNvPr>
          <p:cNvGrpSpPr/>
          <p:nvPr/>
        </p:nvGrpSpPr>
        <p:grpSpPr>
          <a:xfrm>
            <a:off x="4860381" y="1628885"/>
            <a:ext cx="360000" cy="2285888"/>
            <a:chOff x="4860381" y="1628885"/>
            <a:chExt cx="360000" cy="2285888"/>
          </a:xfrm>
        </p:grpSpPr>
        <p:sp>
          <p:nvSpPr>
            <p:cNvPr id="43" name="矩形 11">
              <a:extLst>
                <a:ext uri="{FF2B5EF4-FFF2-40B4-BE49-F238E27FC236}">
                  <a16:creationId xmlns:a16="http://schemas.microsoft.com/office/drawing/2014/main" id="{6F4E6392-1A11-413A-A1B0-1FAE17A9A942}"/>
                </a:ext>
              </a:extLst>
            </p:cNvPr>
            <p:cNvSpPr/>
            <p:nvPr/>
          </p:nvSpPr>
          <p:spPr>
            <a:xfrm>
              <a:off x="4860381" y="1628885"/>
              <a:ext cx="360000" cy="360000"/>
            </a:xfrm>
            <a:custGeom>
              <a:avLst/>
              <a:gdLst>
                <a:gd name="connsiteX0" fmla="*/ 0 w 360000"/>
                <a:gd name="connsiteY0" fmla="*/ 0 h 360000"/>
                <a:gd name="connsiteX1" fmla="*/ 360000 w 360000"/>
                <a:gd name="connsiteY1" fmla="*/ 0 h 360000"/>
                <a:gd name="connsiteX2" fmla="*/ 360000 w 360000"/>
                <a:gd name="connsiteY2" fmla="*/ 360000 h 360000"/>
                <a:gd name="connsiteX3" fmla="*/ 0 w 360000"/>
                <a:gd name="connsiteY3" fmla="*/ 360000 h 360000"/>
                <a:gd name="connsiteX4" fmla="*/ 0 w 360000"/>
                <a:gd name="connsiteY4" fmla="*/ 0 h 360000"/>
                <a:gd name="connsiteX0" fmla="*/ 4166184 w 4526184"/>
                <a:gd name="connsiteY0" fmla="*/ 1323112 h 1683112"/>
                <a:gd name="connsiteX1" fmla="*/ 0 w 4526184"/>
                <a:gd name="connsiteY1" fmla="*/ 0 h 1683112"/>
                <a:gd name="connsiteX2" fmla="*/ 4526184 w 4526184"/>
                <a:gd name="connsiteY2" fmla="*/ 1323112 h 1683112"/>
                <a:gd name="connsiteX3" fmla="*/ 4526184 w 4526184"/>
                <a:gd name="connsiteY3" fmla="*/ 1683112 h 1683112"/>
                <a:gd name="connsiteX4" fmla="*/ 4166184 w 4526184"/>
                <a:gd name="connsiteY4" fmla="*/ 1683112 h 1683112"/>
                <a:gd name="connsiteX5" fmla="*/ 4166184 w 4526184"/>
                <a:gd name="connsiteY5" fmla="*/ 1323112 h 1683112"/>
                <a:gd name="connsiteX0" fmla="*/ 0 w 360000"/>
                <a:gd name="connsiteY0" fmla="*/ 0 h 360000"/>
                <a:gd name="connsiteX1" fmla="*/ 360000 w 360000"/>
                <a:gd name="connsiteY1" fmla="*/ 0 h 360000"/>
                <a:gd name="connsiteX2" fmla="*/ 360000 w 360000"/>
                <a:gd name="connsiteY2" fmla="*/ 360000 h 360000"/>
                <a:gd name="connsiteX3" fmla="*/ 0 w 360000"/>
                <a:gd name="connsiteY3" fmla="*/ 360000 h 360000"/>
                <a:gd name="connsiteX4" fmla="*/ 0 w 360000"/>
                <a:gd name="connsiteY4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0" h="360000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424C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6AD5FE3-FA47-43ED-8D05-5450909DFC68}"/>
                </a:ext>
              </a:extLst>
            </p:cNvPr>
            <p:cNvSpPr/>
            <p:nvPr/>
          </p:nvSpPr>
          <p:spPr>
            <a:xfrm>
              <a:off x="4860381" y="1949866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360001" h="360001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49515B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691D401-2B04-4BDF-92F5-FC0839801393}"/>
                </a:ext>
              </a:extLst>
            </p:cNvPr>
            <p:cNvSpPr/>
            <p:nvPr/>
          </p:nvSpPr>
          <p:spPr>
            <a:xfrm>
              <a:off x="4860381" y="2270848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360001" h="360001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57616B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46F6F64-0B1C-44F0-B837-DA8CAF0CE27E}"/>
                </a:ext>
              </a:extLst>
            </p:cNvPr>
            <p:cNvSpPr/>
            <p:nvPr/>
          </p:nvSpPr>
          <p:spPr>
            <a:xfrm>
              <a:off x="4860381" y="2591829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360001" h="360001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65717B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A187EDB-6A09-4401-B316-188C9D606B35}"/>
                </a:ext>
              </a:extLst>
            </p:cNvPr>
            <p:cNvSpPr/>
            <p:nvPr/>
          </p:nvSpPr>
          <p:spPr>
            <a:xfrm>
              <a:off x="4860381" y="2912810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360001" h="360001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73808A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2AD7560-97A2-43AB-AF09-24EDC2811B24}"/>
                </a:ext>
              </a:extLst>
            </p:cNvPr>
            <p:cNvSpPr/>
            <p:nvPr/>
          </p:nvSpPr>
          <p:spPr>
            <a:xfrm>
              <a:off x="4860381" y="3233792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360001" h="360001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81909A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矩形 9">
              <a:extLst>
                <a:ext uri="{FF2B5EF4-FFF2-40B4-BE49-F238E27FC236}">
                  <a16:creationId xmlns:a16="http://schemas.microsoft.com/office/drawing/2014/main" id="{77C38A63-A67E-4D21-9522-4B6774C627B8}"/>
                </a:ext>
              </a:extLst>
            </p:cNvPr>
            <p:cNvSpPr/>
            <p:nvPr/>
          </p:nvSpPr>
          <p:spPr>
            <a:xfrm>
              <a:off x="4860381" y="3554773"/>
              <a:ext cx="360000" cy="360000"/>
            </a:xfrm>
            <a:custGeom>
              <a:avLst/>
              <a:gdLst>
                <a:gd name="connsiteX0" fmla="*/ 0 w 360000"/>
                <a:gd name="connsiteY0" fmla="*/ 0 h 360000"/>
                <a:gd name="connsiteX1" fmla="*/ 360000 w 360000"/>
                <a:gd name="connsiteY1" fmla="*/ 0 h 360000"/>
                <a:gd name="connsiteX2" fmla="*/ 360000 w 360000"/>
                <a:gd name="connsiteY2" fmla="*/ 360000 h 360000"/>
                <a:gd name="connsiteX3" fmla="*/ 0 w 360000"/>
                <a:gd name="connsiteY3" fmla="*/ 360000 h 360000"/>
                <a:gd name="connsiteX4" fmla="*/ 0 w 360000"/>
                <a:gd name="connsiteY4" fmla="*/ 0 h 360000"/>
                <a:gd name="connsiteX0" fmla="*/ 4166184 w 4526184"/>
                <a:gd name="connsiteY0" fmla="*/ 3249000 h 3609000"/>
                <a:gd name="connsiteX1" fmla="*/ 0 w 4526184"/>
                <a:gd name="connsiteY1" fmla="*/ 0 h 3609000"/>
                <a:gd name="connsiteX2" fmla="*/ 4526184 w 4526184"/>
                <a:gd name="connsiteY2" fmla="*/ 3249000 h 3609000"/>
                <a:gd name="connsiteX3" fmla="*/ 4526184 w 4526184"/>
                <a:gd name="connsiteY3" fmla="*/ 3609000 h 3609000"/>
                <a:gd name="connsiteX4" fmla="*/ 4166184 w 4526184"/>
                <a:gd name="connsiteY4" fmla="*/ 3609000 h 3609000"/>
                <a:gd name="connsiteX5" fmla="*/ 4166184 w 4526184"/>
                <a:gd name="connsiteY5" fmla="*/ 3249000 h 3609000"/>
                <a:gd name="connsiteX0" fmla="*/ 0 w 360000"/>
                <a:gd name="connsiteY0" fmla="*/ 0 h 360000"/>
                <a:gd name="connsiteX1" fmla="*/ 360000 w 360000"/>
                <a:gd name="connsiteY1" fmla="*/ 0 h 360000"/>
                <a:gd name="connsiteX2" fmla="*/ 360000 w 360000"/>
                <a:gd name="connsiteY2" fmla="*/ 360000 h 360000"/>
                <a:gd name="connsiteX3" fmla="*/ 0 w 360000"/>
                <a:gd name="connsiteY3" fmla="*/ 360000 h 360000"/>
                <a:gd name="connsiteX4" fmla="*/ 0 w 360000"/>
                <a:gd name="connsiteY4" fmla="*/ 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0" h="360000">
                  <a:moveTo>
                    <a:pt x="0" y="0"/>
                  </a:moveTo>
                  <a:lnTo>
                    <a:pt x="360000" y="0"/>
                  </a:lnTo>
                  <a:lnTo>
                    <a:pt x="360000" y="360000"/>
                  </a:lnTo>
                  <a:lnTo>
                    <a:pt x="0" y="36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A0AA"/>
            </a:solidFill>
            <a:ln>
              <a:noFill/>
            </a:ln>
            <a:effectLst>
              <a:outerShdw blurRad="63500" sx="102000" sy="102000" algn="ctr" rotWithShape="0">
                <a:srgbClr val="262626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61">
            <a:extLst>
              <a:ext uri="{FF2B5EF4-FFF2-40B4-BE49-F238E27FC236}">
                <a16:creationId xmlns:a16="http://schemas.microsoft.com/office/drawing/2014/main" id="{E7DBF0D6-3B4C-4ECB-A488-9CF3EF04A01C}"/>
              </a:ext>
            </a:extLst>
          </p:cNvPr>
          <p:cNvSpPr/>
          <p:nvPr/>
        </p:nvSpPr>
        <p:spPr>
          <a:xfrm>
            <a:off x="4176792" y="4605631"/>
            <a:ext cx="288000" cy="288000"/>
          </a:xfrm>
          <a:custGeom>
            <a:avLst/>
            <a:gdLst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  <a:gd name="connsiteX0" fmla="*/ 1884702 w 2172702"/>
              <a:gd name="connsiteY0" fmla="*/ 4909185 h 5197185"/>
              <a:gd name="connsiteX1" fmla="*/ 0 w 2172702"/>
              <a:gd name="connsiteY1" fmla="*/ 0 h 5197185"/>
              <a:gd name="connsiteX2" fmla="*/ 2172702 w 2172702"/>
              <a:gd name="connsiteY2" fmla="*/ 4909185 h 5197185"/>
              <a:gd name="connsiteX3" fmla="*/ 2172702 w 2172702"/>
              <a:gd name="connsiteY3" fmla="*/ 5197185 h 5197185"/>
              <a:gd name="connsiteX4" fmla="*/ 1884702 w 2172702"/>
              <a:gd name="connsiteY4" fmla="*/ 5197185 h 5197185"/>
              <a:gd name="connsiteX5" fmla="*/ 1884702 w 2172702"/>
              <a:gd name="connsiteY5" fmla="*/ 4909185 h 5197185"/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" h="288000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lnTo>
                  <a:pt x="0" y="0"/>
                </a:lnTo>
                <a:close/>
              </a:path>
            </a:pathLst>
          </a:custGeom>
          <a:solidFill>
            <a:srgbClr val="E5553A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CCAF6495-58F7-45B7-9498-CC757ECF5E49}"/>
              </a:ext>
            </a:extLst>
          </p:cNvPr>
          <p:cNvSpPr/>
          <p:nvPr/>
        </p:nvSpPr>
        <p:spPr>
          <a:xfrm>
            <a:off x="4176792" y="4891272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2">
                <a:moveTo>
                  <a:pt x="0" y="0"/>
                </a:moveTo>
                <a:lnTo>
                  <a:pt x="288000" y="0"/>
                </a:lnTo>
                <a:lnTo>
                  <a:pt x="288000" y="288001"/>
                </a:lnTo>
                <a:lnTo>
                  <a:pt x="0" y="288001"/>
                </a:lnTo>
                <a:close/>
              </a:path>
            </a:pathLst>
          </a:custGeom>
          <a:solidFill>
            <a:srgbClr val="E76148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E15DABAC-14B0-4A5A-A1A8-32DBFB9A3A8A}"/>
              </a:ext>
            </a:extLst>
          </p:cNvPr>
          <p:cNvSpPr/>
          <p:nvPr/>
        </p:nvSpPr>
        <p:spPr>
          <a:xfrm>
            <a:off x="4176792" y="5176914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1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solidFill>
            <a:srgbClr val="E96E56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08580544-A967-4898-A449-C764AF8E82A3}"/>
              </a:ext>
            </a:extLst>
          </p:cNvPr>
          <p:cNvSpPr/>
          <p:nvPr/>
        </p:nvSpPr>
        <p:spPr>
          <a:xfrm>
            <a:off x="4176792" y="5462555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2">
                <a:moveTo>
                  <a:pt x="0" y="0"/>
                </a:moveTo>
                <a:lnTo>
                  <a:pt x="288000" y="0"/>
                </a:lnTo>
                <a:lnTo>
                  <a:pt x="288000" y="288001"/>
                </a:lnTo>
                <a:lnTo>
                  <a:pt x="0" y="288001"/>
                </a:lnTo>
                <a:close/>
              </a:path>
            </a:pathLst>
          </a:custGeom>
          <a:solidFill>
            <a:srgbClr val="EB7A64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矩形 60">
            <a:extLst>
              <a:ext uri="{FF2B5EF4-FFF2-40B4-BE49-F238E27FC236}">
                <a16:creationId xmlns:a16="http://schemas.microsoft.com/office/drawing/2014/main" id="{98C23FFC-722B-466D-AFCE-D86B15E8ED59}"/>
              </a:ext>
            </a:extLst>
          </p:cNvPr>
          <p:cNvSpPr/>
          <p:nvPr/>
        </p:nvSpPr>
        <p:spPr>
          <a:xfrm>
            <a:off x="4176792" y="5748197"/>
            <a:ext cx="288000" cy="288000"/>
          </a:xfrm>
          <a:custGeom>
            <a:avLst/>
            <a:gdLst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  <a:gd name="connsiteX0" fmla="*/ 1884702 w 2172702"/>
              <a:gd name="connsiteY0" fmla="*/ 6051751 h 6339751"/>
              <a:gd name="connsiteX1" fmla="*/ 0 w 2172702"/>
              <a:gd name="connsiteY1" fmla="*/ 0 h 6339751"/>
              <a:gd name="connsiteX2" fmla="*/ 2172702 w 2172702"/>
              <a:gd name="connsiteY2" fmla="*/ 6051751 h 6339751"/>
              <a:gd name="connsiteX3" fmla="*/ 2172702 w 2172702"/>
              <a:gd name="connsiteY3" fmla="*/ 6339751 h 6339751"/>
              <a:gd name="connsiteX4" fmla="*/ 1884702 w 2172702"/>
              <a:gd name="connsiteY4" fmla="*/ 6339751 h 6339751"/>
              <a:gd name="connsiteX5" fmla="*/ 1884702 w 2172702"/>
              <a:gd name="connsiteY5" fmla="*/ 6051751 h 6339751"/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" h="288000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lnTo>
                  <a:pt x="0" y="0"/>
                </a:lnTo>
                <a:close/>
              </a:path>
            </a:pathLst>
          </a:custGeom>
          <a:solidFill>
            <a:srgbClr val="ED8773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61">
            <a:extLst>
              <a:ext uri="{FF2B5EF4-FFF2-40B4-BE49-F238E27FC236}">
                <a16:creationId xmlns:a16="http://schemas.microsoft.com/office/drawing/2014/main" id="{6F74F241-F32E-4AA0-B959-809EAA801335}"/>
              </a:ext>
            </a:extLst>
          </p:cNvPr>
          <p:cNvSpPr/>
          <p:nvPr/>
        </p:nvSpPr>
        <p:spPr>
          <a:xfrm>
            <a:off x="5857931" y="4605631"/>
            <a:ext cx="288000" cy="288000"/>
          </a:xfrm>
          <a:custGeom>
            <a:avLst/>
            <a:gdLst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  <a:gd name="connsiteX0" fmla="*/ 1884702 w 2172702"/>
              <a:gd name="connsiteY0" fmla="*/ 4909185 h 5197185"/>
              <a:gd name="connsiteX1" fmla="*/ 0 w 2172702"/>
              <a:gd name="connsiteY1" fmla="*/ 0 h 5197185"/>
              <a:gd name="connsiteX2" fmla="*/ 2172702 w 2172702"/>
              <a:gd name="connsiteY2" fmla="*/ 4909185 h 5197185"/>
              <a:gd name="connsiteX3" fmla="*/ 2172702 w 2172702"/>
              <a:gd name="connsiteY3" fmla="*/ 5197185 h 5197185"/>
              <a:gd name="connsiteX4" fmla="*/ 1884702 w 2172702"/>
              <a:gd name="connsiteY4" fmla="*/ 5197185 h 5197185"/>
              <a:gd name="connsiteX5" fmla="*/ 1884702 w 2172702"/>
              <a:gd name="connsiteY5" fmla="*/ 4909185 h 5197185"/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" h="288000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lnTo>
                  <a:pt x="0" y="0"/>
                </a:lnTo>
                <a:close/>
              </a:path>
            </a:pathLst>
          </a:custGeom>
          <a:solidFill>
            <a:srgbClr val="F5B547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3C700B39-1133-4DDE-B0BA-F9F879AA561B}"/>
              </a:ext>
            </a:extLst>
          </p:cNvPr>
          <p:cNvSpPr/>
          <p:nvPr/>
        </p:nvSpPr>
        <p:spPr>
          <a:xfrm>
            <a:off x="5857931" y="4891272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2">
                <a:moveTo>
                  <a:pt x="0" y="0"/>
                </a:moveTo>
                <a:lnTo>
                  <a:pt x="288000" y="0"/>
                </a:lnTo>
                <a:lnTo>
                  <a:pt x="288000" y="288001"/>
                </a:lnTo>
                <a:lnTo>
                  <a:pt x="0" y="288001"/>
                </a:lnTo>
                <a:close/>
              </a:path>
            </a:pathLst>
          </a:custGeom>
          <a:solidFill>
            <a:srgbClr val="F6BD5C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4E26070F-3FED-451B-9CED-89CD3AD35A0B}"/>
              </a:ext>
            </a:extLst>
          </p:cNvPr>
          <p:cNvSpPr/>
          <p:nvPr/>
        </p:nvSpPr>
        <p:spPr>
          <a:xfrm>
            <a:off x="5857931" y="5176914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1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solidFill>
            <a:srgbClr val="F7C671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36246DD-6C24-4252-B83D-4A8040D46B2C}"/>
              </a:ext>
            </a:extLst>
          </p:cNvPr>
          <p:cNvSpPr/>
          <p:nvPr/>
        </p:nvSpPr>
        <p:spPr>
          <a:xfrm>
            <a:off x="5857931" y="5462555"/>
            <a:ext cx="288000" cy="288000"/>
          </a:xfrm>
          <a:custGeom>
            <a:avLst/>
            <a:gdLst/>
            <a:ahLst/>
            <a:cxnLst/>
            <a:rect l="0" t="0" r="0" b="0"/>
            <a:pathLst>
              <a:path w="288001" h="288002">
                <a:moveTo>
                  <a:pt x="0" y="0"/>
                </a:moveTo>
                <a:lnTo>
                  <a:pt x="288000" y="0"/>
                </a:lnTo>
                <a:lnTo>
                  <a:pt x="288000" y="288001"/>
                </a:lnTo>
                <a:lnTo>
                  <a:pt x="0" y="288001"/>
                </a:lnTo>
                <a:close/>
              </a:path>
            </a:pathLst>
          </a:custGeom>
          <a:solidFill>
            <a:srgbClr val="F8CF86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3558AF04-9950-4DAB-8E19-73B3C1A02379}"/>
              </a:ext>
            </a:extLst>
          </p:cNvPr>
          <p:cNvSpPr/>
          <p:nvPr/>
        </p:nvSpPr>
        <p:spPr>
          <a:xfrm>
            <a:off x="5857931" y="5748197"/>
            <a:ext cx="288000" cy="288000"/>
          </a:xfrm>
          <a:custGeom>
            <a:avLst/>
            <a:gdLst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  <a:gd name="connsiteX0" fmla="*/ 1884702 w 2172702"/>
              <a:gd name="connsiteY0" fmla="*/ 6051751 h 6339751"/>
              <a:gd name="connsiteX1" fmla="*/ 0 w 2172702"/>
              <a:gd name="connsiteY1" fmla="*/ 0 h 6339751"/>
              <a:gd name="connsiteX2" fmla="*/ 2172702 w 2172702"/>
              <a:gd name="connsiteY2" fmla="*/ 6051751 h 6339751"/>
              <a:gd name="connsiteX3" fmla="*/ 2172702 w 2172702"/>
              <a:gd name="connsiteY3" fmla="*/ 6339751 h 6339751"/>
              <a:gd name="connsiteX4" fmla="*/ 1884702 w 2172702"/>
              <a:gd name="connsiteY4" fmla="*/ 6339751 h 6339751"/>
              <a:gd name="connsiteX5" fmla="*/ 1884702 w 2172702"/>
              <a:gd name="connsiteY5" fmla="*/ 6051751 h 6339751"/>
              <a:gd name="connsiteX0" fmla="*/ 0 w 288000"/>
              <a:gd name="connsiteY0" fmla="*/ 0 h 288000"/>
              <a:gd name="connsiteX1" fmla="*/ 288000 w 288000"/>
              <a:gd name="connsiteY1" fmla="*/ 0 h 288000"/>
              <a:gd name="connsiteX2" fmla="*/ 288000 w 288000"/>
              <a:gd name="connsiteY2" fmla="*/ 288000 h 288000"/>
              <a:gd name="connsiteX3" fmla="*/ 0 w 288000"/>
              <a:gd name="connsiteY3" fmla="*/ 288000 h 288000"/>
              <a:gd name="connsiteX4" fmla="*/ 0 w 288000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" h="288000"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lnTo>
                  <a:pt x="0" y="0"/>
                </a:lnTo>
                <a:close/>
              </a:path>
            </a:pathLst>
          </a:custGeom>
          <a:solidFill>
            <a:srgbClr val="FAD89C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6A36F07F-82AD-42A9-AA16-FBB7ED11B947}"/>
              </a:ext>
            </a:extLst>
          </p:cNvPr>
          <p:cNvSpPr/>
          <p:nvPr/>
        </p:nvSpPr>
        <p:spPr>
          <a:xfrm>
            <a:off x="9601613" y="4605631"/>
            <a:ext cx="1154884" cy="14305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7B50FA6-90D8-4B44-AEAE-B1D52EBE41E3}"/>
              </a:ext>
            </a:extLst>
          </p:cNvPr>
          <p:cNvSpPr txBox="1"/>
          <p:nvPr/>
        </p:nvSpPr>
        <p:spPr>
          <a:xfrm>
            <a:off x="1585928" y="2376699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 色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FBBF7D9-7614-4D64-A8CA-3865A3E1CE99}"/>
              </a:ext>
            </a:extLst>
          </p:cNvPr>
          <p:cNvSpPr txBox="1"/>
          <p:nvPr/>
        </p:nvSpPr>
        <p:spPr>
          <a:xfrm>
            <a:off x="1054789" y="4891273"/>
            <a:ext cx="1659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 衡 色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934EC66-0C4D-4CB9-9EE8-BF8EA47F18F1}"/>
              </a:ext>
            </a:extLst>
          </p:cNvPr>
          <p:cNvSpPr txBox="1"/>
          <p:nvPr/>
        </p:nvSpPr>
        <p:spPr>
          <a:xfrm>
            <a:off x="6541746" y="4904034"/>
            <a:ext cx="1659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 浅 色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29474B0-7FC9-4E77-BB6E-B8177115AE85}"/>
              </a:ext>
            </a:extLst>
          </p:cNvPr>
          <p:cNvSpPr txBox="1"/>
          <p:nvPr/>
        </p:nvSpPr>
        <p:spPr>
          <a:xfrm>
            <a:off x="3475627" y="2268785"/>
            <a:ext cx="6431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R:59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G:66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B:76</a:t>
            </a:r>
            <a:endParaRPr lang="zh-CN" altLang="en-US" dirty="0">
              <a:solidFill>
                <a:srgbClr val="F7F7F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15F95FF-74F6-4903-8725-9993A626601F}"/>
              </a:ext>
            </a:extLst>
          </p:cNvPr>
          <p:cNvSpPr txBox="1"/>
          <p:nvPr/>
        </p:nvSpPr>
        <p:spPr>
          <a:xfrm>
            <a:off x="3130094" y="4852062"/>
            <a:ext cx="747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R:229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G:85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B:58</a:t>
            </a:r>
            <a:endParaRPr lang="zh-CN" altLang="en-US" dirty="0">
              <a:solidFill>
                <a:srgbClr val="F7F7F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612D8C5-555C-4E44-A96B-21783FB0A66F}"/>
              </a:ext>
            </a:extLst>
          </p:cNvPr>
          <p:cNvSpPr txBox="1"/>
          <p:nvPr/>
        </p:nvSpPr>
        <p:spPr>
          <a:xfrm>
            <a:off x="4790105" y="4852062"/>
            <a:ext cx="7681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R:255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G:200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B:46</a:t>
            </a:r>
            <a:endParaRPr lang="zh-CN" altLang="en-US" dirty="0">
              <a:solidFill>
                <a:srgbClr val="F7F7F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D53F9CC-402D-472E-931D-13CF108E0DA9}"/>
              </a:ext>
            </a:extLst>
          </p:cNvPr>
          <p:cNvSpPr txBox="1"/>
          <p:nvPr/>
        </p:nvSpPr>
        <p:spPr>
          <a:xfrm>
            <a:off x="9794044" y="4852062"/>
            <a:ext cx="7681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2626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R:255</a:t>
            </a:r>
          </a:p>
          <a:p>
            <a:r>
              <a:rPr lang="en-US" altLang="zh-CN" dirty="0">
                <a:solidFill>
                  <a:srgbClr val="2626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G:255</a:t>
            </a:r>
          </a:p>
          <a:p>
            <a:r>
              <a:rPr lang="en-US" altLang="zh-CN" dirty="0">
                <a:solidFill>
                  <a:srgbClr val="26262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B:255</a:t>
            </a:r>
            <a:endParaRPr lang="zh-CN" altLang="en-US" dirty="0">
              <a:solidFill>
                <a:srgbClr val="26262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A9006862-419F-4C59-BEB3-63B8F5EB367C}"/>
              </a:ext>
            </a:extLst>
          </p:cNvPr>
          <p:cNvSpPr/>
          <p:nvPr/>
        </p:nvSpPr>
        <p:spPr>
          <a:xfrm>
            <a:off x="8322192" y="4605631"/>
            <a:ext cx="1154884" cy="1430566"/>
          </a:xfrm>
          <a:prstGeom prst="rect">
            <a:avLst/>
          </a:prstGeom>
          <a:solidFill>
            <a:srgbClr val="3B424C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9BBC39CB-5908-427B-94EF-1D7736BDECA8}"/>
              </a:ext>
            </a:extLst>
          </p:cNvPr>
          <p:cNvSpPr txBox="1"/>
          <p:nvPr/>
        </p:nvSpPr>
        <p:spPr>
          <a:xfrm>
            <a:off x="8598348" y="4852062"/>
            <a:ext cx="6431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R:59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G:66</a:t>
            </a:r>
          </a:p>
          <a:p>
            <a:r>
              <a:rPr lang="en-US" altLang="zh-CN" dirty="0">
                <a:solidFill>
                  <a:srgbClr val="F7F7F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B:76</a:t>
            </a:r>
            <a:endParaRPr lang="zh-CN" altLang="en-US" dirty="0">
              <a:solidFill>
                <a:srgbClr val="F7F7F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232B822B-C4A0-43A9-B2D5-B68C10503A1E}"/>
              </a:ext>
            </a:extLst>
          </p:cNvPr>
          <p:cNvSpPr/>
          <p:nvPr/>
        </p:nvSpPr>
        <p:spPr>
          <a:xfrm>
            <a:off x="5367336" y="1628885"/>
            <a:ext cx="1845378" cy="2285888"/>
          </a:xfrm>
          <a:prstGeom prst="rect">
            <a:avLst/>
          </a:prstGeom>
          <a:solidFill>
            <a:srgbClr val="EEDBCA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CD41ACB7-F664-4B6A-9BA3-42BA09A07E37}"/>
              </a:ext>
            </a:extLst>
          </p:cNvPr>
          <p:cNvSpPr txBox="1"/>
          <p:nvPr/>
        </p:nvSpPr>
        <p:spPr>
          <a:xfrm>
            <a:off x="5905945" y="2268785"/>
            <a:ext cx="7681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B42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R:238</a:t>
            </a:r>
          </a:p>
          <a:p>
            <a:r>
              <a:rPr lang="en-US" altLang="zh-CN" dirty="0">
                <a:solidFill>
                  <a:srgbClr val="3B42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G:219</a:t>
            </a:r>
          </a:p>
          <a:p>
            <a:r>
              <a:rPr lang="en-US" altLang="zh-CN" dirty="0">
                <a:solidFill>
                  <a:srgbClr val="3B42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B:202</a:t>
            </a:r>
            <a:endParaRPr lang="zh-CN" altLang="en-US" dirty="0">
              <a:solidFill>
                <a:srgbClr val="3B42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0" name="矩形 11">
            <a:extLst>
              <a:ext uri="{FF2B5EF4-FFF2-40B4-BE49-F238E27FC236}">
                <a16:creationId xmlns:a16="http://schemas.microsoft.com/office/drawing/2014/main" id="{7A745C5B-3C7B-4475-B67D-E2DF6A514C3C}"/>
              </a:ext>
            </a:extLst>
          </p:cNvPr>
          <p:cNvSpPr/>
          <p:nvPr/>
        </p:nvSpPr>
        <p:spPr>
          <a:xfrm>
            <a:off x="7362747" y="1628885"/>
            <a:ext cx="360000" cy="360000"/>
          </a:xfrm>
          <a:custGeom>
            <a:avLst/>
            <a:gdLst>
              <a:gd name="connsiteX0" fmla="*/ 0 w 360000"/>
              <a:gd name="connsiteY0" fmla="*/ 0 h 360000"/>
              <a:gd name="connsiteX1" fmla="*/ 360000 w 360000"/>
              <a:gd name="connsiteY1" fmla="*/ 0 h 360000"/>
              <a:gd name="connsiteX2" fmla="*/ 360000 w 360000"/>
              <a:gd name="connsiteY2" fmla="*/ 360000 h 360000"/>
              <a:gd name="connsiteX3" fmla="*/ 0 w 360000"/>
              <a:gd name="connsiteY3" fmla="*/ 360000 h 360000"/>
              <a:gd name="connsiteX4" fmla="*/ 0 w 360000"/>
              <a:gd name="connsiteY4" fmla="*/ 0 h 360000"/>
              <a:gd name="connsiteX0" fmla="*/ 4166184 w 4526184"/>
              <a:gd name="connsiteY0" fmla="*/ 1323112 h 1683112"/>
              <a:gd name="connsiteX1" fmla="*/ 0 w 4526184"/>
              <a:gd name="connsiteY1" fmla="*/ 0 h 1683112"/>
              <a:gd name="connsiteX2" fmla="*/ 4526184 w 4526184"/>
              <a:gd name="connsiteY2" fmla="*/ 1323112 h 1683112"/>
              <a:gd name="connsiteX3" fmla="*/ 4526184 w 4526184"/>
              <a:gd name="connsiteY3" fmla="*/ 1683112 h 1683112"/>
              <a:gd name="connsiteX4" fmla="*/ 4166184 w 4526184"/>
              <a:gd name="connsiteY4" fmla="*/ 1683112 h 1683112"/>
              <a:gd name="connsiteX5" fmla="*/ 4166184 w 4526184"/>
              <a:gd name="connsiteY5" fmla="*/ 1323112 h 1683112"/>
              <a:gd name="connsiteX0" fmla="*/ 0 w 360000"/>
              <a:gd name="connsiteY0" fmla="*/ 0 h 360000"/>
              <a:gd name="connsiteX1" fmla="*/ 360000 w 360000"/>
              <a:gd name="connsiteY1" fmla="*/ 0 h 360000"/>
              <a:gd name="connsiteX2" fmla="*/ 360000 w 360000"/>
              <a:gd name="connsiteY2" fmla="*/ 360000 h 360000"/>
              <a:gd name="connsiteX3" fmla="*/ 0 w 360000"/>
              <a:gd name="connsiteY3" fmla="*/ 360000 h 360000"/>
              <a:gd name="connsiteX4" fmla="*/ 0 w 360000"/>
              <a:gd name="connsiteY4" fmla="*/ 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0" h="360000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lnTo>
                  <a:pt x="0" y="0"/>
                </a:lnTo>
                <a:close/>
              </a:path>
            </a:pathLst>
          </a:custGeom>
          <a:solidFill>
            <a:srgbClr val="EEDBCA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54E25FFC-07AA-4B49-B0EB-B4F9B3C946C6}"/>
              </a:ext>
            </a:extLst>
          </p:cNvPr>
          <p:cNvSpPr/>
          <p:nvPr/>
        </p:nvSpPr>
        <p:spPr>
          <a:xfrm>
            <a:off x="7362747" y="1949866"/>
            <a:ext cx="360000" cy="360000"/>
          </a:xfrm>
          <a:custGeom>
            <a:avLst/>
            <a:gdLst/>
            <a:ahLst/>
            <a:cxnLst/>
            <a:rect l="0" t="0" r="0" b="0"/>
            <a:pathLst>
              <a:path w="360001" h="360001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close/>
              </a:path>
            </a:pathLst>
          </a:custGeom>
          <a:solidFill>
            <a:srgbClr val="EFDECF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A17AD4FE-5729-4028-80D9-C62A003A1516}"/>
              </a:ext>
            </a:extLst>
          </p:cNvPr>
          <p:cNvSpPr/>
          <p:nvPr/>
        </p:nvSpPr>
        <p:spPr>
          <a:xfrm>
            <a:off x="7362747" y="2270848"/>
            <a:ext cx="360000" cy="360000"/>
          </a:xfrm>
          <a:custGeom>
            <a:avLst/>
            <a:gdLst/>
            <a:ahLst/>
            <a:cxnLst/>
            <a:rect l="0" t="0" r="0" b="0"/>
            <a:pathLst>
              <a:path w="360001" h="360001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close/>
              </a:path>
            </a:pathLst>
          </a:custGeom>
          <a:solidFill>
            <a:srgbClr val="F1E2D5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A46700B-3A6E-4F0A-AE6A-E8ED2B103C85}"/>
              </a:ext>
            </a:extLst>
          </p:cNvPr>
          <p:cNvSpPr/>
          <p:nvPr/>
        </p:nvSpPr>
        <p:spPr>
          <a:xfrm>
            <a:off x="7362747" y="2591829"/>
            <a:ext cx="360000" cy="360000"/>
          </a:xfrm>
          <a:custGeom>
            <a:avLst/>
            <a:gdLst/>
            <a:ahLst/>
            <a:cxnLst/>
            <a:rect l="0" t="0" r="0" b="0"/>
            <a:pathLst>
              <a:path w="360001" h="360001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close/>
              </a:path>
            </a:pathLst>
          </a:custGeom>
          <a:solidFill>
            <a:srgbClr val="F3E6DA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247A46D7-D713-41A9-A126-0EAFCFFCEB65}"/>
              </a:ext>
            </a:extLst>
          </p:cNvPr>
          <p:cNvSpPr/>
          <p:nvPr/>
        </p:nvSpPr>
        <p:spPr>
          <a:xfrm>
            <a:off x="7362747" y="2912810"/>
            <a:ext cx="360000" cy="360000"/>
          </a:xfrm>
          <a:custGeom>
            <a:avLst/>
            <a:gdLst/>
            <a:ahLst/>
            <a:cxnLst/>
            <a:rect l="0" t="0" r="0" b="0"/>
            <a:pathLst>
              <a:path w="360001" h="360001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close/>
              </a:path>
            </a:pathLst>
          </a:custGeom>
          <a:solidFill>
            <a:srgbClr val="F5EAE0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CCF350E4-60F6-4F7C-8DD1-08E122736279}"/>
              </a:ext>
            </a:extLst>
          </p:cNvPr>
          <p:cNvSpPr/>
          <p:nvPr/>
        </p:nvSpPr>
        <p:spPr>
          <a:xfrm>
            <a:off x="7362747" y="3233792"/>
            <a:ext cx="360000" cy="360000"/>
          </a:xfrm>
          <a:custGeom>
            <a:avLst/>
            <a:gdLst/>
            <a:ahLst/>
            <a:cxnLst/>
            <a:rect l="0" t="0" r="0" b="0"/>
            <a:pathLst>
              <a:path w="360001" h="360001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close/>
              </a:path>
            </a:pathLst>
          </a:custGeom>
          <a:solidFill>
            <a:srgbClr val="F7EEE5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6" name="矩形 9">
            <a:extLst>
              <a:ext uri="{FF2B5EF4-FFF2-40B4-BE49-F238E27FC236}">
                <a16:creationId xmlns:a16="http://schemas.microsoft.com/office/drawing/2014/main" id="{382D8B03-E7C7-4165-A105-05060E10D093}"/>
              </a:ext>
            </a:extLst>
          </p:cNvPr>
          <p:cNvSpPr/>
          <p:nvPr/>
        </p:nvSpPr>
        <p:spPr>
          <a:xfrm>
            <a:off x="7362747" y="3554773"/>
            <a:ext cx="360000" cy="360000"/>
          </a:xfrm>
          <a:custGeom>
            <a:avLst/>
            <a:gdLst>
              <a:gd name="connsiteX0" fmla="*/ 0 w 360000"/>
              <a:gd name="connsiteY0" fmla="*/ 0 h 360000"/>
              <a:gd name="connsiteX1" fmla="*/ 360000 w 360000"/>
              <a:gd name="connsiteY1" fmla="*/ 0 h 360000"/>
              <a:gd name="connsiteX2" fmla="*/ 360000 w 360000"/>
              <a:gd name="connsiteY2" fmla="*/ 360000 h 360000"/>
              <a:gd name="connsiteX3" fmla="*/ 0 w 360000"/>
              <a:gd name="connsiteY3" fmla="*/ 360000 h 360000"/>
              <a:gd name="connsiteX4" fmla="*/ 0 w 360000"/>
              <a:gd name="connsiteY4" fmla="*/ 0 h 360000"/>
              <a:gd name="connsiteX0" fmla="*/ 4166184 w 4526184"/>
              <a:gd name="connsiteY0" fmla="*/ 3249000 h 3609000"/>
              <a:gd name="connsiteX1" fmla="*/ 0 w 4526184"/>
              <a:gd name="connsiteY1" fmla="*/ 0 h 3609000"/>
              <a:gd name="connsiteX2" fmla="*/ 4526184 w 4526184"/>
              <a:gd name="connsiteY2" fmla="*/ 3249000 h 3609000"/>
              <a:gd name="connsiteX3" fmla="*/ 4526184 w 4526184"/>
              <a:gd name="connsiteY3" fmla="*/ 3609000 h 3609000"/>
              <a:gd name="connsiteX4" fmla="*/ 4166184 w 4526184"/>
              <a:gd name="connsiteY4" fmla="*/ 3609000 h 3609000"/>
              <a:gd name="connsiteX5" fmla="*/ 4166184 w 4526184"/>
              <a:gd name="connsiteY5" fmla="*/ 3249000 h 3609000"/>
              <a:gd name="connsiteX0" fmla="*/ 0 w 360000"/>
              <a:gd name="connsiteY0" fmla="*/ 0 h 360000"/>
              <a:gd name="connsiteX1" fmla="*/ 360000 w 360000"/>
              <a:gd name="connsiteY1" fmla="*/ 0 h 360000"/>
              <a:gd name="connsiteX2" fmla="*/ 360000 w 360000"/>
              <a:gd name="connsiteY2" fmla="*/ 360000 h 360000"/>
              <a:gd name="connsiteX3" fmla="*/ 0 w 360000"/>
              <a:gd name="connsiteY3" fmla="*/ 360000 h 360000"/>
              <a:gd name="connsiteX4" fmla="*/ 0 w 360000"/>
              <a:gd name="connsiteY4" fmla="*/ 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0" h="360000">
                <a:moveTo>
                  <a:pt x="0" y="0"/>
                </a:moveTo>
                <a:lnTo>
                  <a:pt x="360000" y="0"/>
                </a:lnTo>
                <a:lnTo>
                  <a:pt x="360000" y="360000"/>
                </a:lnTo>
                <a:lnTo>
                  <a:pt x="0" y="360000"/>
                </a:lnTo>
                <a:lnTo>
                  <a:pt x="0" y="0"/>
                </a:lnTo>
                <a:close/>
              </a:path>
            </a:pathLst>
          </a:custGeom>
          <a:solidFill>
            <a:srgbClr val="F9F2EB"/>
          </a:solidFill>
          <a:ln>
            <a:noFill/>
          </a:ln>
          <a:effectLst>
            <a:outerShdw blurRad="63500" sx="102000" sy="102000" algn="ctr" rotWithShape="0">
              <a:srgbClr val="26262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F5F8B47-5BA1-4D90-90FE-70CE805F58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配色规范</a:t>
            </a:r>
          </a:p>
        </p:txBody>
      </p:sp>
    </p:spTree>
    <p:extLst>
      <p:ext uri="{BB962C8B-B14F-4D97-AF65-F5344CB8AC3E}">
        <p14:creationId xmlns:p14="http://schemas.microsoft.com/office/powerpoint/2010/main" val="2187687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时钟, 塔, 建筑物&#10;&#10;自动生成的说明">
            <a:extLst>
              <a:ext uri="{FF2B5EF4-FFF2-40B4-BE49-F238E27FC236}">
                <a16:creationId xmlns:a16="http://schemas.microsoft.com/office/drawing/2014/main" id="{D90B83CD-D0CD-473B-A1EC-0676AA8CA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722153"/>
            <a:ext cx="1935763" cy="1288716"/>
          </a:xfrm>
          <a:prstGeom prst="rect">
            <a:avLst/>
          </a:prstGeom>
        </p:spPr>
      </p:pic>
      <p:pic>
        <p:nvPicPr>
          <p:cNvPr id="9" name="图片 8" descr="图片包含 镜子, 户外, 建筑物, 地面&#10;&#10;自动生成的说明">
            <a:extLst>
              <a:ext uri="{FF2B5EF4-FFF2-40B4-BE49-F238E27FC236}">
                <a16:creationId xmlns:a16="http://schemas.microsoft.com/office/drawing/2014/main" id="{CA6EF4C1-C040-47FA-A11A-B512F32BB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899" y="2722152"/>
            <a:ext cx="1935763" cy="1290509"/>
          </a:xfrm>
          <a:prstGeom prst="rect">
            <a:avLst/>
          </a:prstGeom>
        </p:spPr>
      </p:pic>
      <p:pic>
        <p:nvPicPr>
          <p:cNvPr id="11" name="图片 10" descr="图片包含 天空, 户外, 建筑物, 树&#10;&#10;自动生成的说明">
            <a:extLst>
              <a:ext uri="{FF2B5EF4-FFF2-40B4-BE49-F238E27FC236}">
                <a16:creationId xmlns:a16="http://schemas.microsoft.com/office/drawing/2014/main" id="{192E44D2-053F-49C3-88AB-000FEF0385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39" y="2722152"/>
            <a:ext cx="1492962" cy="1294678"/>
          </a:xfrm>
          <a:prstGeom prst="rect">
            <a:avLst/>
          </a:prstGeom>
        </p:spPr>
      </p:pic>
      <p:pic>
        <p:nvPicPr>
          <p:cNvPr id="13" name="图片 12" descr="图片包含 树, 户外, 天空, 建筑物&#10;&#10;自动生成的说明">
            <a:extLst>
              <a:ext uri="{FF2B5EF4-FFF2-40B4-BE49-F238E27FC236}">
                <a16:creationId xmlns:a16="http://schemas.microsoft.com/office/drawing/2014/main" id="{14C31AD5-56ED-4DA7-A4AC-DF758953C7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640" y="4480458"/>
            <a:ext cx="1287360" cy="1287360"/>
          </a:xfrm>
          <a:prstGeom prst="rect">
            <a:avLst/>
          </a:prstGeom>
        </p:spPr>
      </p:pic>
      <p:pic>
        <p:nvPicPr>
          <p:cNvPr id="15" name="图片 14" descr="图片包含 天空, 户外, 树, 建筑物&#10;&#10;自动生成的说明">
            <a:extLst>
              <a:ext uri="{FF2B5EF4-FFF2-40B4-BE49-F238E27FC236}">
                <a16:creationId xmlns:a16="http://schemas.microsoft.com/office/drawing/2014/main" id="{AA148E98-BD62-40DF-8447-AD272843A2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504" y="2723509"/>
            <a:ext cx="1933725" cy="1287359"/>
          </a:xfrm>
          <a:prstGeom prst="rect">
            <a:avLst/>
          </a:prstGeom>
        </p:spPr>
      </p:pic>
      <p:pic>
        <p:nvPicPr>
          <p:cNvPr id="17" name="图片 16" descr="图片包含 户外, 树, 建筑物, 天空&#10;&#10;自动生成的说明">
            <a:extLst>
              <a:ext uri="{FF2B5EF4-FFF2-40B4-BE49-F238E27FC236}">
                <a16:creationId xmlns:a16="http://schemas.microsoft.com/office/drawing/2014/main" id="{3B1C0FF3-ED1F-42C4-B2B0-E34806AA80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6" y="4481411"/>
            <a:ext cx="1935763" cy="1288717"/>
          </a:xfrm>
          <a:prstGeom prst="rect">
            <a:avLst/>
          </a:prstGeom>
        </p:spPr>
      </p:pic>
      <p:pic>
        <p:nvPicPr>
          <p:cNvPr id="19" name="图片 18" descr="图片包含 建筑物, 户外, 天空, 文字&#10;&#10;自动生成的说明">
            <a:extLst>
              <a:ext uri="{FF2B5EF4-FFF2-40B4-BE49-F238E27FC236}">
                <a16:creationId xmlns:a16="http://schemas.microsoft.com/office/drawing/2014/main" id="{2E2D60A0-1F9C-492B-884D-0599967494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899" y="4480457"/>
            <a:ext cx="1933830" cy="1288716"/>
          </a:xfrm>
          <a:prstGeom prst="rect">
            <a:avLst/>
          </a:prstGeom>
        </p:spPr>
      </p:pic>
      <p:pic>
        <p:nvPicPr>
          <p:cNvPr id="21" name="图片 20" descr="图片包含 建筑物, 户外, 天空, 高&#10;&#10;自动生成的说明">
            <a:extLst>
              <a:ext uri="{FF2B5EF4-FFF2-40B4-BE49-F238E27FC236}">
                <a16:creationId xmlns:a16="http://schemas.microsoft.com/office/drawing/2014/main" id="{2234DB4A-CD35-4764-A749-1AC402194F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34" y="4480457"/>
            <a:ext cx="1931795" cy="1287360"/>
          </a:xfrm>
          <a:prstGeom prst="rect">
            <a:avLst/>
          </a:prstGeom>
        </p:spPr>
      </p:pic>
      <p:pic>
        <p:nvPicPr>
          <p:cNvPr id="25" name="图片 24" descr="图片包含 天空, 建筑物, 户外&#10;&#10;自动生成的说明">
            <a:extLst>
              <a:ext uri="{FF2B5EF4-FFF2-40B4-BE49-F238E27FC236}">
                <a16:creationId xmlns:a16="http://schemas.microsoft.com/office/drawing/2014/main" id="{1C1A83D4-8376-45D4-989F-9124FB5721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071" y="2728305"/>
            <a:ext cx="1933830" cy="1288716"/>
          </a:xfrm>
          <a:prstGeom prst="rect">
            <a:avLst/>
          </a:prstGeom>
        </p:spPr>
      </p:pic>
      <p:pic>
        <p:nvPicPr>
          <p:cNvPr id="27" name="图片 26" descr="图片包含 天空, 户外, 建筑物, 标牌&#10;&#10;自动生成的说明">
            <a:extLst>
              <a:ext uri="{FF2B5EF4-FFF2-40B4-BE49-F238E27FC236}">
                <a16:creationId xmlns:a16="http://schemas.microsoft.com/office/drawing/2014/main" id="{54E3160D-E4F3-47D3-8CF0-EE83A3A3B6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071" y="4480457"/>
            <a:ext cx="1933831" cy="1288717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B0070359-BCCA-4550-8851-835A23C8AA27}"/>
              </a:ext>
            </a:extLst>
          </p:cNvPr>
          <p:cNvSpPr txBox="1"/>
          <p:nvPr/>
        </p:nvSpPr>
        <p:spPr>
          <a:xfrm>
            <a:off x="1127126" y="1278372"/>
            <a:ext cx="10023476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除封面图片外，所有校园图片均来自中国传媒大学校报摄影组相关推送，版权归作者所有，如需商用请与作者联系，欢迎关注公众号“中国传媒大学校报”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4C48558-3B8F-438B-9B09-E1993605DF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图片来源</a:t>
            </a:r>
          </a:p>
        </p:txBody>
      </p:sp>
    </p:spTree>
    <p:extLst>
      <p:ext uri="{BB962C8B-B14F-4D97-AF65-F5344CB8AC3E}">
        <p14:creationId xmlns:p14="http://schemas.microsoft.com/office/powerpoint/2010/main" val="10134263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B0070359-BCCA-4550-8851-835A23C8AA27}"/>
              </a:ext>
            </a:extLst>
          </p:cNvPr>
          <p:cNvSpPr txBox="1"/>
          <p:nvPr/>
        </p:nvSpPr>
        <p:spPr>
          <a:xfrm>
            <a:off x="1127126" y="1278372"/>
            <a:ext cx="10023476" cy="14492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大部分图标来自于阿里巴巴官方图标库“阿里云事业库”系列，该系列共有图标</a:t>
            </a:r>
            <a:r>
              <a:rPr lang="en-US" altLang="zh-CN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268</a:t>
            </a: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枚，实用性强，其他图标也可从此系列选取，视觉上更有一致性</a:t>
            </a:r>
            <a:endParaRPr lang="en-US" altLang="zh-CN" sz="20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16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16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https://www.iconfont.cn/collections/detail?spm=a313x.7781069.1998910419.d9df05512&amp;cid=12507</a:t>
            </a:r>
            <a:endParaRPr lang="zh-CN" altLang="en-US" sz="1600" dirty="0">
              <a:solidFill>
                <a:srgbClr val="3B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E654BEF-ABB1-4244-BF76-1840B744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305" y="3556500"/>
            <a:ext cx="1080000" cy="1080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067E088-108A-4703-8757-DEC9817BC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98" y="4817115"/>
            <a:ext cx="1080000" cy="1080000"/>
          </a:xfrm>
          <a:prstGeom prst="rect">
            <a:avLst/>
          </a:prstGeom>
        </p:spPr>
      </p:pic>
      <p:pic>
        <p:nvPicPr>
          <p:cNvPr id="16" name="图片 15" descr="图片包含 标牌, 户外, 盘子, 天空&#10;&#10;自动生成的说明">
            <a:extLst>
              <a:ext uri="{FF2B5EF4-FFF2-40B4-BE49-F238E27FC236}">
                <a16:creationId xmlns:a16="http://schemas.microsoft.com/office/drawing/2014/main" id="{37598A4F-2E14-44A2-86D9-D91817DA32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12" y="3556500"/>
            <a:ext cx="1080000" cy="1080000"/>
          </a:xfrm>
          <a:prstGeom prst="rect">
            <a:avLst/>
          </a:prstGeom>
        </p:spPr>
      </p:pic>
      <p:pic>
        <p:nvPicPr>
          <p:cNvPr id="20" name="图片 19" descr="图片包含 盘子&#10;&#10;自动生成的说明">
            <a:extLst>
              <a:ext uri="{FF2B5EF4-FFF2-40B4-BE49-F238E27FC236}">
                <a16:creationId xmlns:a16="http://schemas.microsoft.com/office/drawing/2014/main" id="{700C0A5C-33F9-4624-BD90-ACCFA52C8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519" y="3556500"/>
            <a:ext cx="1080000" cy="1080000"/>
          </a:xfrm>
          <a:prstGeom prst="rect">
            <a:avLst/>
          </a:prstGeom>
        </p:spPr>
      </p:pic>
      <p:pic>
        <p:nvPicPr>
          <p:cNvPr id="23" name="图片 22" descr="图片包含 物体, 盘子&#10;&#10;自动生成的说明">
            <a:extLst>
              <a:ext uri="{FF2B5EF4-FFF2-40B4-BE49-F238E27FC236}">
                <a16:creationId xmlns:a16="http://schemas.microsoft.com/office/drawing/2014/main" id="{B29806FC-FD2C-448D-816C-5A092EDB9F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6" y="3556500"/>
            <a:ext cx="1080000" cy="1080000"/>
          </a:xfrm>
          <a:prstGeom prst="rect">
            <a:avLst/>
          </a:prstGeom>
        </p:spPr>
      </p:pic>
      <p:pic>
        <p:nvPicPr>
          <p:cNvPr id="26" name="图片 25" descr="图片包含 物体&#10;&#10;自动生成的说明">
            <a:extLst>
              <a:ext uri="{FF2B5EF4-FFF2-40B4-BE49-F238E27FC236}">
                <a16:creationId xmlns:a16="http://schemas.microsoft.com/office/drawing/2014/main" id="{65E43C23-B32A-4C9E-8740-73E9959ED9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698" y="3556500"/>
            <a:ext cx="1080000" cy="1080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453BA925-B5E8-4E56-B787-1043068AAE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305" y="4817115"/>
            <a:ext cx="1080000" cy="1080000"/>
          </a:xfrm>
          <a:prstGeom prst="rect">
            <a:avLst/>
          </a:prstGeom>
        </p:spPr>
      </p:pic>
      <p:pic>
        <p:nvPicPr>
          <p:cNvPr id="34" name="图片 33" descr="图片包含 物体&#10;&#10;自动生成的说明">
            <a:extLst>
              <a:ext uri="{FF2B5EF4-FFF2-40B4-BE49-F238E27FC236}">
                <a16:creationId xmlns:a16="http://schemas.microsoft.com/office/drawing/2014/main" id="{69824DF3-690A-4666-B1C0-423FD5CD72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12" y="4817115"/>
            <a:ext cx="1080000" cy="1080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EBE06B2-DB31-4090-9772-7DE3151A87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519" y="4817115"/>
            <a:ext cx="1080000" cy="10800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E498FCF8-FD6C-4450-B300-66FD32D555E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6" y="4817115"/>
            <a:ext cx="1080000" cy="10800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AE9BB799-C3C7-490F-8963-F67EC82B11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874" y="3556500"/>
            <a:ext cx="1080000" cy="10800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171ABE0-EB30-4A09-A68B-B5433B44990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484" y="4817115"/>
            <a:ext cx="1080000" cy="108000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FF01A6D-C30C-4DC3-AA08-1BB1064291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484" y="3556500"/>
            <a:ext cx="1080000" cy="1080000"/>
          </a:xfrm>
          <a:prstGeom prst="rect">
            <a:avLst/>
          </a:prstGeom>
        </p:spPr>
      </p:pic>
      <p:pic>
        <p:nvPicPr>
          <p:cNvPr id="46" name="图片 45" descr="图片包含 物体, 标牌&#10;&#10;自动生成的说明">
            <a:extLst>
              <a:ext uri="{FF2B5EF4-FFF2-40B4-BE49-F238E27FC236}">
                <a16:creationId xmlns:a16="http://schemas.microsoft.com/office/drawing/2014/main" id="{1AAD53EE-DA8C-4ADE-BC9E-54443EE1370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91" y="4817115"/>
            <a:ext cx="1080000" cy="1080000"/>
          </a:xfrm>
          <a:prstGeom prst="rect">
            <a:avLst/>
          </a:prstGeom>
        </p:spPr>
      </p:pic>
      <p:pic>
        <p:nvPicPr>
          <p:cNvPr id="48" name="图片 47" descr="图片包含 盘子&#10;&#10;自动生成的说明">
            <a:extLst>
              <a:ext uri="{FF2B5EF4-FFF2-40B4-BE49-F238E27FC236}">
                <a16:creationId xmlns:a16="http://schemas.microsoft.com/office/drawing/2014/main" id="{627F5252-A92B-45F4-A57C-880BBE6F3FE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91" y="3556500"/>
            <a:ext cx="1080000" cy="108000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7C40FF-DC11-4858-B2FD-A0A1B66DD4C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874" y="4817115"/>
            <a:ext cx="1080000" cy="108000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61840EC-868C-439F-99E4-582045E1B1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图标来源</a:t>
            </a:r>
          </a:p>
        </p:txBody>
      </p:sp>
    </p:spTree>
    <p:extLst>
      <p:ext uri="{BB962C8B-B14F-4D97-AF65-F5344CB8AC3E}">
        <p14:creationId xmlns:p14="http://schemas.microsoft.com/office/powerpoint/2010/main" val="2819123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B4688D3-FDF6-4531-8BAD-F646D382AB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关于母版使用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FE9636-E373-4AAB-87B6-29140D4A03CC}"/>
              </a:ext>
            </a:extLst>
          </p:cNvPr>
          <p:cNvSpPr txBox="1"/>
          <p:nvPr/>
        </p:nvSpPr>
        <p:spPr>
          <a:xfrm>
            <a:off x="1127126" y="1183737"/>
            <a:ext cx="10023476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你可能会疑惑页面中的有些元素是不能被选中及修改的，因为制作者将它们放在了母版内部，你可以通过“视图</a:t>
            </a:r>
            <a:r>
              <a:rPr lang="en-US" altLang="zh-CN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幻灯片母版”进入母版内部进行修改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8A79223-B76B-4A80-87B0-F67ACBC57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8" y="2190747"/>
            <a:ext cx="10144125" cy="127635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669C04D-A814-40CA-96B8-BBF89B0FD133}"/>
              </a:ext>
            </a:extLst>
          </p:cNvPr>
          <p:cNvSpPr/>
          <p:nvPr/>
        </p:nvSpPr>
        <p:spPr>
          <a:xfrm>
            <a:off x="5795964" y="2052331"/>
            <a:ext cx="685800" cy="585788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8ED19D4-DA8B-4C1E-B64B-08E3B2903D68}"/>
              </a:ext>
            </a:extLst>
          </p:cNvPr>
          <p:cNvSpPr/>
          <p:nvPr/>
        </p:nvSpPr>
        <p:spPr>
          <a:xfrm>
            <a:off x="3638551" y="2600003"/>
            <a:ext cx="685800" cy="585788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AA0D3E-9119-4FBF-A313-66BEDB4F0D41}"/>
              </a:ext>
            </a:extLst>
          </p:cNvPr>
          <p:cNvSpPr txBox="1"/>
          <p:nvPr/>
        </p:nvSpPr>
        <p:spPr>
          <a:xfrm>
            <a:off x="1127126" y="3677436"/>
            <a:ext cx="1668105" cy="27502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在新建一张空白幻灯片的时候，你可以通过右键“版式</a:t>
            </a:r>
            <a:r>
              <a:rPr lang="en-US" altLang="zh-CN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空白页”应用母版（可放大图片查看）。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046D00C-AE6C-4B2C-B476-44BED1AEDA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93" t="31679" r="76593" b="20465"/>
          <a:stretch/>
        </p:blipFill>
        <p:spPr>
          <a:xfrm>
            <a:off x="3050204" y="3752865"/>
            <a:ext cx="1176693" cy="282326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93B6EF0-3711-4D17-B7A3-834365D906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17" t="50000" r="51327" b="8011"/>
          <a:stretch/>
        </p:blipFill>
        <p:spPr>
          <a:xfrm>
            <a:off x="4226897" y="3752865"/>
            <a:ext cx="3032433" cy="282326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14016344-6F1D-4825-BBD8-C6FF9585EACA}"/>
              </a:ext>
            </a:extLst>
          </p:cNvPr>
          <p:cNvSpPr/>
          <p:nvPr/>
        </p:nvSpPr>
        <p:spPr>
          <a:xfrm>
            <a:off x="2992389" y="5361611"/>
            <a:ext cx="1295755" cy="218017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140B719-A80D-4F2B-B3F4-CF2E5B929A2B}"/>
              </a:ext>
            </a:extLst>
          </p:cNvPr>
          <p:cNvSpPr/>
          <p:nvPr/>
        </p:nvSpPr>
        <p:spPr>
          <a:xfrm>
            <a:off x="4188132" y="3986861"/>
            <a:ext cx="985838" cy="7994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EF6DAB0-0CEE-41C8-836B-61ABCB003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3181" y="4012428"/>
            <a:ext cx="2942042" cy="203357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AEBF8E89-66F7-4382-9B36-4B0084413C17}"/>
              </a:ext>
            </a:extLst>
          </p:cNvPr>
          <p:cNvSpPr txBox="1"/>
          <p:nvPr/>
        </p:nvSpPr>
        <p:spPr>
          <a:xfrm>
            <a:off x="7456488" y="3677436"/>
            <a:ext cx="1176693" cy="27502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在图文混排页面，删除样例图片后，可直接单机图标添加图片。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62C486D-FCEB-49CF-BF47-033F3F8D401E}"/>
              </a:ext>
            </a:extLst>
          </p:cNvPr>
          <p:cNvSpPr/>
          <p:nvPr/>
        </p:nvSpPr>
        <p:spPr>
          <a:xfrm>
            <a:off x="9864254" y="4824258"/>
            <a:ext cx="479896" cy="40991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282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黄诗雅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中国传媒大学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0B45CC12-1603-4225-BB2E-10075281A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758BDC-6F05-4868-B4DA-E4C474B37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731" y="3648635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3A9C349-CBCB-4367-93E4-4179EAEE478A}"/>
              </a:ext>
            </a:extLst>
          </p:cNvPr>
          <p:cNvSpPr/>
          <p:nvPr/>
        </p:nvSpPr>
        <p:spPr>
          <a:xfrm>
            <a:off x="495707" y="1965208"/>
            <a:ext cx="11216868" cy="4892792"/>
          </a:xfrm>
          <a:custGeom>
            <a:avLst/>
            <a:gdLst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4239250 w 11216868"/>
              <a:gd name="connsiteY2" fmla="*/ 937962 h 3771165"/>
              <a:gd name="connsiteX3" fmla="*/ 6961336 w 11216868"/>
              <a:gd name="connsiteY3" fmla="*/ 937962 h 3771165"/>
              <a:gd name="connsiteX4" fmla="*/ 6961336 w 11216868"/>
              <a:gd name="connsiteY4" fmla="*/ 0 h 3771165"/>
              <a:gd name="connsiteX5" fmla="*/ 11216868 w 11216868"/>
              <a:gd name="connsiteY5" fmla="*/ 0 h 3771165"/>
              <a:gd name="connsiteX6" fmla="*/ 11216868 w 11216868"/>
              <a:gd name="connsiteY6" fmla="*/ 3771165 h 3771165"/>
              <a:gd name="connsiteX7" fmla="*/ 0 w 11216868"/>
              <a:gd name="connsiteY7" fmla="*/ 3771165 h 3771165"/>
              <a:gd name="connsiteX8" fmla="*/ 0 w 11216868"/>
              <a:gd name="connsiteY8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937962 h 3771165"/>
              <a:gd name="connsiteX3" fmla="*/ 6961336 w 11216868"/>
              <a:gd name="connsiteY3" fmla="*/ 0 h 3771165"/>
              <a:gd name="connsiteX4" fmla="*/ 11216868 w 11216868"/>
              <a:gd name="connsiteY4" fmla="*/ 0 h 3771165"/>
              <a:gd name="connsiteX5" fmla="*/ 11216868 w 11216868"/>
              <a:gd name="connsiteY5" fmla="*/ 3771165 h 3771165"/>
              <a:gd name="connsiteX6" fmla="*/ 0 w 11216868"/>
              <a:gd name="connsiteY6" fmla="*/ 3771165 h 3771165"/>
              <a:gd name="connsiteX7" fmla="*/ 0 w 11216868"/>
              <a:gd name="connsiteY7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6961336 w 11216868"/>
              <a:gd name="connsiteY2" fmla="*/ 0 h 3771165"/>
              <a:gd name="connsiteX3" fmla="*/ 11216868 w 11216868"/>
              <a:gd name="connsiteY3" fmla="*/ 0 h 3771165"/>
              <a:gd name="connsiteX4" fmla="*/ 11216868 w 11216868"/>
              <a:gd name="connsiteY4" fmla="*/ 3771165 h 3771165"/>
              <a:gd name="connsiteX5" fmla="*/ 0 w 11216868"/>
              <a:gd name="connsiteY5" fmla="*/ 3771165 h 3771165"/>
              <a:gd name="connsiteX6" fmla="*/ 0 w 11216868"/>
              <a:gd name="connsiteY6" fmla="*/ 0 h 3771165"/>
              <a:gd name="connsiteX0" fmla="*/ 0 w 11216868"/>
              <a:gd name="connsiteY0" fmla="*/ 0 h 3771165"/>
              <a:gd name="connsiteX1" fmla="*/ 4239250 w 11216868"/>
              <a:gd name="connsiteY1" fmla="*/ 0 h 3771165"/>
              <a:gd name="connsiteX2" fmla="*/ 11216868 w 11216868"/>
              <a:gd name="connsiteY2" fmla="*/ 0 h 3771165"/>
              <a:gd name="connsiteX3" fmla="*/ 11216868 w 11216868"/>
              <a:gd name="connsiteY3" fmla="*/ 3771165 h 3771165"/>
              <a:gd name="connsiteX4" fmla="*/ 0 w 11216868"/>
              <a:gd name="connsiteY4" fmla="*/ 3771165 h 3771165"/>
              <a:gd name="connsiteX5" fmla="*/ 0 w 11216868"/>
              <a:gd name="connsiteY5" fmla="*/ 0 h 3771165"/>
              <a:gd name="connsiteX0" fmla="*/ 0 w 11216868"/>
              <a:gd name="connsiteY0" fmla="*/ 0 h 3771165"/>
              <a:gd name="connsiteX1" fmla="*/ 11216868 w 11216868"/>
              <a:gd name="connsiteY1" fmla="*/ 0 h 3771165"/>
              <a:gd name="connsiteX2" fmla="*/ 11216868 w 11216868"/>
              <a:gd name="connsiteY2" fmla="*/ 3771165 h 3771165"/>
              <a:gd name="connsiteX3" fmla="*/ 0 w 11216868"/>
              <a:gd name="connsiteY3" fmla="*/ 3771165 h 3771165"/>
              <a:gd name="connsiteX4" fmla="*/ 0 w 11216868"/>
              <a:gd name="connsiteY4" fmla="*/ 0 h 377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6868" h="3771165">
                <a:moveTo>
                  <a:pt x="0" y="0"/>
                </a:moveTo>
                <a:lnTo>
                  <a:pt x="11216868" y="0"/>
                </a:lnTo>
                <a:lnTo>
                  <a:pt x="11216868" y="3771165"/>
                </a:lnTo>
                <a:lnTo>
                  <a:pt x="0" y="3771165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28E5E90-742A-4394-B300-8E9AA742CF91}"/>
              </a:ext>
            </a:extLst>
          </p:cNvPr>
          <p:cNvGrpSpPr/>
          <p:nvPr/>
        </p:nvGrpSpPr>
        <p:grpSpPr>
          <a:xfrm>
            <a:off x="1153787" y="1614942"/>
            <a:ext cx="4106970" cy="4277906"/>
            <a:chOff x="951868" y="1211660"/>
            <a:chExt cx="3992751" cy="4158935"/>
          </a:xfrm>
        </p:grpSpPr>
        <p:pic>
          <p:nvPicPr>
            <p:cNvPr id="14" name="图片 13" descr="图片包含 男士, 人员, 西装, 墙壁&#10;&#10;自动生成的说明">
              <a:extLst>
                <a:ext uri="{FF2B5EF4-FFF2-40B4-BE49-F238E27FC236}">
                  <a16:creationId xmlns:a16="http://schemas.microsoft.com/office/drawing/2014/main" id="{13271268-EAA3-4980-BA8A-4CEEF8690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868" y="1211660"/>
              <a:ext cx="3425002" cy="4158935"/>
            </a:xfrm>
            <a:prstGeom prst="rect">
              <a:avLst/>
            </a:prstGeom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A1A3AFE-42D9-49D0-B193-CCBB6D95D127}"/>
                </a:ext>
              </a:extLst>
            </p:cNvPr>
            <p:cNvSpPr/>
            <p:nvPr/>
          </p:nvSpPr>
          <p:spPr>
            <a:xfrm>
              <a:off x="2617681" y="4552553"/>
              <a:ext cx="2171963" cy="497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3CD7C69-0427-4A9B-963A-A4C08BB97B24}"/>
                </a:ext>
              </a:extLst>
            </p:cNvPr>
            <p:cNvSpPr txBox="1"/>
            <p:nvPr/>
          </p:nvSpPr>
          <p:spPr>
            <a:xfrm>
              <a:off x="2819345" y="4570444"/>
              <a:ext cx="2125274" cy="42962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rgbClr val="3B42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菲利普</a:t>
              </a:r>
              <a:r>
                <a:rPr lang="en-US" altLang="zh-CN" sz="2000" dirty="0">
                  <a:solidFill>
                    <a:srgbClr val="3B42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2000" dirty="0">
                  <a:solidFill>
                    <a:srgbClr val="3B42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科特勒</a:t>
              </a: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3C42A631-1238-4EFC-8E3E-D2BB41278BF4}"/>
                </a:ext>
              </a:extLst>
            </p:cNvPr>
            <p:cNvSpPr/>
            <p:nvPr/>
          </p:nvSpPr>
          <p:spPr>
            <a:xfrm rot="5400000">
              <a:off x="4415495" y="5004063"/>
              <a:ext cx="320291" cy="412774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0">
                  <a:schemeClr val="tx1"/>
                </a:gs>
                <a:gs pos="10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43729A4-35EF-427F-93D5-EA1DCBB0F4D2}"/>
              </a:ext>
            </a:extLst>
          </p:cNvPr>
          <p:cNvSpPr/>
          <p:nvPr/>
        </p:nvSpPr>
        <p:spPr>
          <a:xfrm>
            <a:off x="5465009" y="3128160"/>
            <a:ext cx="5569080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这页也可以用作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人物介绍页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。可信性是电视媒体区别于互联网的主要优势，然而，国内鲜有关于其含义、维度、测量的研究。本文通过实证研究表明，我国电视媒体可信性分为专业性、责任心和有用性三个维度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09B33A0-2328-473E-840F-42DFC34817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观点引用</a:t>
            </a:r>
            <a:r>
              <a:rPr lang="en-US" altLang="zh-CN" dirty="0"/>
              <a:t>/</a:t>
            </a:r>
            <a:r>
              <a:rPr lang="zh-CN" altLang="en-US" dirty="0"/>
              <a:t>人物介绍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3E31B0F-0CDC-4869-A933-44D0EAF6C87A}"/>
              </a:ext>
            </a:extLst>
          </p:cNvPr>
          <p:cNvGrpSpPr/>
          <p:nvPr/>
        </p:nvGrpSpPr>
        <p:grpSpPr>
          <a:xfrm>
            <a:off x="10194643" y="1614942"/>
            <a:ext cx="1042646" cy="788642"/>
            <a:chOff x="5080417" y="1516736"/>
            <a:chExt cx="1329081" cy="1005294"/>
          </a:xfrm>
          <a:pattFill prst="dkUpDiag">
            <a:fgClr>
              <a:srgbClr val="E34525"/>
            </a:fgClr>
            <a:bgClr>
              <a:schemeClr val="tx2"/>
            </a:bgClr>
          </a:patt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F32FC84-15F7-4CDE-AF39-28D1E885BD8D}"/>
                </a:ext>
              </a:extLst>
            </p:cNvPr>
            <p:cNvGrpSpPr/>
            <p:nvPr/>
          </p:nvGrpSpPr>
          <p:grpSpPr>
            <a:xfrm>
              <a:off x="5080417" y="1516736"/>
              <a:ext cx="598909" cy="1005294"/>
              <a:chOff x="5080417" y="1516736"/>
              <a:chExt cx="598909" cy="1005294"/>
            </a:xfrm>
            <a:grpFill/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44B118AA-91DE-4F32-8973-B02652C56CB7}"/>
                  </a:ext>
                </a:extLst>
              </p:cNvPr>
              <p:cNvSpPr/>
              <p:nvPr/>
            </p:nvSpPr>
            <p:spPr>
              <a:xfrm>
                <a:off x="5080417" y="1516736"/>
                <a:ext cx="597600" cy="59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EB5BF2A-9A7F-4FA0-836E-7ED69FF3607D}"/>
                  </a:ext>
                </a:extLst>
              </p:cNvPr>
              <p:cNvSpPr/>
              <p:nvPr/>
            </p:nvSpPr>
            <p:spPr>
              <a:xfrm>
                <a:off x="5272926" y="1709230"/>
                <a:ext cx="406400" cy="812800"/>
              </a:xfrm>
              <a:custGeom>
                <a:avLst/>
                <a:gdLst>
                  <a:gd name="connsiteX0" fmla="*/ 0 w 406400"/>
                  <a:gd name="connsiteY0" fmla="*/ 0 h 812800"/>
                  <a:gd name="connsiteX1" fmla="*/ 406400 w 406400"/>
                  <a:gd name="connsiteY1" fmla="*/ 406400 h 812800"/>
                  <a:gd name="connsiteX2" fmla="*/ 0 w 406400"/>
                  <a:gd name="connsiteY2" fmla="*/ 812800 h 812800"/>
                  <a:gd name="connsiteX3" fmla="*/ 0 w 406400"/>
                  <a:gd name="connsiteY3" fmla="*/ 609600 h 812800"/>
                  <a:gd name="connsiteX4" fmla="*/ 203200 w 406400"/>
                  <a:gd name="connsiteY4" fmla="*/ 406400 h 812800"/>
                  <a:gd name="connsiteX5" fmla="*/ 0 w 406400"/>
                  <a:gd name="connsiteY5" fmla="*/ 2032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400" h="812800">
                    <a:moveTo>
                      <a:pt x="0" y="0"/>
                    </a:moveTo>
                    <a:cubicBezTo>
                      <a:pt x="224449" y="0"/>
                      <a:pt x="406400" y="181951"/>
                      <a:pt x="406400" y="406400"/>
                    </a:cubicBezTo>
                    <a:cubicBezTo>
                      <a:pt x="406400" y="630849"/>
                      <a:pt x="224449" y="812800"/>
                      <a:pt x="0" y="812800"/>
                    </a:cubicBezTo>
                    <a:lnTo>
                      <a:pt x="0" y="609600"/>
                    </a:lnTo>
                    <a:cubicBezTo>
                      <a:pt x="112224" y="609600"/>
                      <a:pt x="203200" y="518624"/>
                      <a:pt x="203200" y="406400"/>
                    </a:cubicBezTo>
                    <a:cubicBezTo>
                      <a:pt x="203200" y="294176"/>
                      <a:pt x="112224" y="203200"/>
                      <a:pt x="0" y="203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547BDEC-E292-4763-AE04-E5862F6094DC}"/>
                </a:ext>
              </a:extLst>
            </p:cNvPr>
            <p:cNvGrpSpPr/>
            <p:nvPr/>
          </p:nvGrpSpPr>
          <p:grpSpPr>
            <a:xfrm>
              <a:off x="5810589" y="1516736"/>
              <a:ext cx="598909" cy="1005294"/>
              <a:chOff x="5080417" y="1516736"/>
              <a:chExt cx="598909" cy="1005294"/>
            </a:xfrm>
            <a:grpFill/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4A57163-9565-4C73-8ED5-A9B27B2B52AB}"/>
                  </a:ext>
                </a:extLst>
              </p:cNvPr>
              <p:cNvSpPr/>
              <p:nvPr/>
            </p:nvSpPr>
            <p:spPr>
              <a:xfrm>
                <a:off x="5080417" y="1516736"/>
                <a:ext cx="597600" cy="5988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5BCD448-7C73-4BE4-968A-D58F694F2491}"/>
                  </a:ext>
                </a:extLst>
              </p:cNvPr>
              <p:cNvSpPr/>
              <p:nvPr/>
            </p:nvSpPr>
            <p:spPr>
              <a:xfrm>
                <a:off x="5272926" y="1709230"/>
                <a:ext cx="406400" cy="812800"/>
              </a:xfrm>
              <a:custGeom>
                <a:avLst/>
                <a:gdLst>
                  <a:gd name="connsiteX0" fmla="*/ 0 w 406400"/>
                  <a:gd name="connsiteY0" fmla="*/ 0 h 812800"/>
                  <a:gd name="connsiteX1" fmla="*/ 406400 w 406400"/>
                  <a:gd name="connsiteY1" fmla="*/ 406400 h 812800"/>
                  <a:gd name="connsiteX2" fmla="*/ 0 w 406400"/>
                  <a:gd name="connsiteY2" fmla="*/ 812800 h 812800"/>
                  <a:gd name="connsiteX3" fmla="*/ 0 w 406400"/>
                  <a:gd name="connsiteY3" fmla="*/ 609600 h 812800"/>
                  <a:gd name="connsiteX4" fmla="*/ 203200 w 406400"/>
                  <a:gd name="connsiteY4" fmla="*/ 406400 h 812800"/>
                  <a:gd name="connsiteX5" fmla="*/ 0 w 406400"/>
                  <a:gd name="connsiteY5" fmla="*/ 203200 h 812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400" h="812800">
                    <a:moveTo>
                      <a:pt x="0" y="0"/>
                    </a:moveTo>
                    <a:cubicBezTo>
                      <a:pt x="224449" y="0"/>
                      <a:pt x="406400" y="181951"/>
                      <a:pt x="406400" y="406400"/>
                    </a:cubicBezTo>
                    <a:cubicBezTo>
                      <a:pt x="406400" y="630849"/>
                      <a:pt x="224449" y="812800"/>
                      <a:pt x="0" y="812800"/>
                    </a:cubicBezTo>
                    <a:lnTo>
                      <a:pt x="0" y="609600"/>
                    </a:lnTo>
                    <a:cubicBezTo>
                      <a:pt x="112224" y="609600"/>
                      <a:pt x="203200" y="518624"/>
                      <a:pt x="203200" y="406400"/>
                    </a:cubicBezTo>
                    <a:cubicBezTo>
                      <a:pt x="203200" y="294176"/>
                      <a:pt x="112224" y="203200"/>
                      <a:pt x="0" y="2032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645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8809F851-5A7C-443F-897E-40F335BC0B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966540B-1875-45BD-BAA8-4DECBCCE05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id="{4F0CCB5D-9DFB-4A3E-8E99-EF66F65706F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3E60E098-533A-4890-8690-4D1E7BF220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7C2BBBE-7A44-4B0A-BD69-A228B88967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团队介绍</a:t>
            </a:r>
            <a:r>
              <a:rPr lang="en-US" altLang="zh-CN" dirty="0"/>
              <a:t>/</a:t>
            </a:r>
            <a:r>
              <a:rPr lang="zh-CN" altLang="en-US" dirty="0"/>
              <a:t>四项并列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0241E1-F266-4C32-B57E-07755E7A213D}"/>
              </a:ext>
            </a:extLst>
          </p:cNvPr>
          <p:cNvSpPr txBox="1"/>
          <p:nvPr/>
        </p:nvSpPr>
        <p:spPr>
          <a:xfrm>
            <a:off x="1259466" y="3947937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DA6D68-9075-4EDA-B569-D3DC46D198E0}"/>
              </a:ext>
            </a:extLst>
          </p:cNvPr>
          <p:cNvSpPr txBox="1"/>
          <p:nvPr/>
        </p:nvSpPr>
        <p:spPr>
          <a:xfrm>
            <a:off x="975227" y="4687935"/>
            <a:ext cx="167647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可作为四个并列观点页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7269CEB-4A23-47AF-93EC-50B6C3DBAB02}"/>
              </a:ext>
            </a:extLst>
          </p:cNvPr>
          <p:cNvCxnSpPr>
            <a:cxnSpLocks/>
          </p:cNvCxnSpPr>
          <p:nvPr/>
        </p:nvCxnSpPr>
        <p:spPr>
          <a:xfrm>
            <a:off x="1547222" y="5920006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454F5659-7CA9-457C-86CA-BF4A709F7BA2}"/>
              </a:ext>
            </a:extLst>
          </p:cNvPr>
          <p:cNvSpPr txBox="1"/>
          <p:nvPr/>
        </p:nvSpPr>
        <p:spPr>
          <a:xfrm>
            <a:off x="3780576" y="4687935"/>
            <a:ext cx="167647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简单介绍一下团队成员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B5CA802-0E52-4F33-8DEA-411960BA24B4}"/>
              </a:ext>
            </a:extLst>
          </p:cNvPr>
          <p:cNvCxnSpPr>
            <a:cxnSpLocks/>
          </p:cNvCxnSpPr>
          <p:nvPr/>
        </p:nvCxnSpPr>
        <p:spPr>
          <a:xfrm>
            <a:off x="4350914" y="5920006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257CC520-BEF1-43EF-8E94-578CF689116D}"/>
              </a:ext>
            </a:extLst>
          </p:cNvPr>
          <p:cNvSpPr txBox="1"/>
          <p:nvPr/>
        </p:nvSpPr>
        <p:spPr>
          <a:xfrm>
            <a:off x="6526614" y="4687935"/>
            <a:ext cx="167647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可作为四个并列观点页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CA0CB02-3E07-4440-AB1A-DA82FC8E4B25}"/>
              </a:ext>
            </a:extLst>
          </p:cNvPr>
          <p:cNvCxnSpPr>
            <a:cxnSpLocks/>
          </p:cNvCxnSpPr>
          <p:nvPr/>
        </p:nvCxnSpPr>
        <p:spPr>
          <a:xfrm>
            <a:off x="7098610" y="5920006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7B895D1-F192-419D-8B7C-5684C9EDA4F7}"/>
              </a:ext>
            </a:extLst>
          </p:cNvPr>
          <p:cNvSpPr txBox="1"/>
          <p:nvPr/>
        </p:nvSpPr>
        <p:spPr>
          <a:xfrm>
            <a:off x="9317174" y="4687935"/>
            <a:ext cx="167647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rgbClr val="3B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简单介绍一下团队成员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B98C177-9F16-4885-A4B7-DA661BE3538B}"/>
              </a:ext>
            </a:extLst>
          </p:cNvPr>
          <p:cNvCxnSpPr>
            <a:cxnSpLocks/>
          </p:cNvCxnSpPr>
          <p:nvPr/>
        </p:nvCxnSpPr>
        <p:spPr>
          <a:xfrm>
            <a:off x="9903458" y="5920006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1F0383D-021C-42B1-BD70-068292D524E7}"/>
              </a:ext>
            </a:extLst>
          </p:cNvPr>
          <p:cNvGrpSpPr/>
          <p:nvPr/>
        </p:nvGrpSpPr>
        <p:grpSpPr>
          <a:xfrm>
            <a:off x="2115708" y="3026372"/>
            <a:ext cx="589821" cy="653461"/>
            <a:chOff x="2115708" y="2812052"/>
            <a:chExt cx="589821" cy="653461"/>
          </a:xfrm>
        </p:grpSpPr>
        <p:sp>
          <p:nvSpPr>
            <p:cNvPr id="20" name="任意多边形 18">
              <a:extLst>
                <a:ext uri="{FF2B5EF4-FFF2-40B4-BE49-F238E27FC236}">
                  <a16:creationId xmlns:a16="http://schemas.microsoft.com/office/drawing/2014/main" id="{E3D97F8B-50FB-4FDC-A998-90FB409446E0}"/>
                </a:ext>
              </a:extLst>
            </p:cNvPr>
            <p:cNvSpPr/>
            <p:nvPr/>
          </p:nvSpPr>
          <p:spPr>
            <a:xfrm rot="5400000" flipV="1">
              <a:off x="2083888" y="2843872"/>
              <a:ext cx="653461" cy="589821"/>
            </a:xfrm>
            <a:custGeom>
              <a:avLst/>
              <a:gdLst>
                <a:gd name="connsiteX0" fmla="*/ 590269 w 1858150"/>
                <a:gd name="connsiteY0" fmla="*/ 0 h 1677184"/>
                <a:gd name="connsiteX1" fmla="*/ 1266122 w 1858150"/>
                <a:gd name="connsiteY1" fmla="*/ 0 h 1677184"/>
                <a:gd name="connsiteX2" fmla="*/ 1476283 w 1858150"/>
                <a:gd name="connsiteY2" fmla="*/ 111742 h 1677184"/>
                <a:gd name="connsiteX3" fmla="*/ 1484851 w 1858150"/>
                <a:gd name="connsiteY3" fmla="*/ 127528 h 1677184"/>
                <a:gd name="connsiteX4" fmla="*/ 1486857 w 1858150"/>
                <a:gd name="connsiteY4" fmla="*/ 130314 h 1677184"/>
                <a:gd name="connsiteX5" fmla="*/ 1811813 w 1858150"/>
                <a:gd name="connsiteY5" fmla="*/ 693153 h 1677184"/>
                <a:gd name="connsiteX6" fmla="*/ 1833093 w 1858150"/>
                <a:gd name="connsiteY6" fmla="*/ 727870 h 1677184"/>
                <a:gd name="connsiteX7" fmla="*/ 1850103 w 1858150"/>
                <a:gd name="connsiteY7" fmla="*/ 773426 h 1677184"/>
                <a:gd name="connsiteX8" fmla="*/ 1855118 w 1858150"/>
                <a:gd name="connsiteY8" fmla="*/ 803310 h 1677184"/>
                <a:gd name="connsiteX9" fmla="*/ 1856862 w 1858150"/>
                <a:gd name="connsiteY9" fmla="*/ 811014 h 1677184"/>
                <a:gd name="connsiteX10" fmla="*/ 1856945 w 1858150"/>
                <a:gd name="connsiteY10" fmla="*/ 814203 h 1677184"/>
                <a:gd name="connsiteX11" fmla="*/ 1858150 w 1858150"/>
                <a:gd name="connsiteY11" fmla="*/ 821384 h 1677184"/>
                <a:gd name="connsiteX12" fmla="*/ 1857642 w 1858150"/>
                <a:gd name="connsiteY12" fmla="*/ 840683 h 1677184"/>
                <a:gd name="connsiteX13" fmla="*/ 1858150 w 1858150"/>
                <a:gd name="connsiteY13" fmla="*/ 859981 h 1677184"/>
                <a:gd name="connsiteX14" fmla="*/ 1856945 w 1858150"/>
                <a:gd name="connsiteY14" fmla="*/ 867162 h 1677184"/>
                <a:gd name="connsiteX15" fmla="*/ 1856862 w 1858150"/>
                <a:gd name="connsiteY15" fmla="*/ 870351 h 1677184"/>
                <a:gd name="connsiteX16" fmla="*/ 1855118 w 1858150"/>
                <a:gd name="connsiteY16" fmla="*/ 878055 h 1677184"/>
                <a:gd name="connsiteX17" fmla="*/ 1850103 w 1858150"/>
                <a:gd name="connsiteY17" fmla="*/ 907939 h 1677184"/>
                <a:gd name="connsiteX18" fmla="*/ 1833093 w 1858150"/>
                <a:gd name="connsiteY18" fmla="*/ 953496 h 1677184"/>
                <a:gd name="connsiteX19" fmla="*/ 1811813 w 1858150"/>
                <a:gd name="connsiteY19" fmla="*/ 988212 h 1677184"/>
                <a:gd name="connsiteX20" fmla="*/ 1486857 w 1858150"/>
                <a:gd name="connsiteY20" fmla="*/ 1551051 h 1677184"/>
                <a:gd name="connsiteX21" fmla="*/ 1285006 w 1858150"/>
                <a:gd name="connsiteY21" fmla="*/ 1677184 h 1677184"/>
                <a:gd name="connsiteX22" fmla="*/ 1265517 w 1858150"/>
                <a:gd name="connsiteY22" fmla="*/ 1676671 h 1677184"/>
                <a:gd name="connsiteX23" fmla="*/ 590268 w 1858150"/>
                <a:gd name="connsiteY23" fmla="*/ 1676671 h 1677184"/>
                <a:gd name="connsiteX24" fmla="*/ 586130 w 1858150"/>
                <a:gd name="connsiteY24" fmla="*/ 1676254 h 1677184"/>
                <a:gd name="connsiteX25" fmla="*/ 573144 w 1858150"/>
                <a:gd name="connsiteY25" fmla="*/ 1676596 h 1677184"/>
                <a:gd name="connsiteX26" fmla="*/ 548501 w 1858150"/>
                <a:gd name="connsiteY26" fmla="*/ 1672460 h 1677184"/>
                <a:gd name="connsiteX27" fmla="*/ 539191 w 1858150"/>
                <a:gd name="connsiteY27" fmla="*/ 1671523 h 1677184"/>
                <a:gd name="connsiteX28" fmla="*/ 534818 w 1858150"/>
                <a:gd name="connsiteY28" fmla="*/ 1670165 h 1677184"/>
                <a:gd name="connsiteX29" fmla="*/ 525186 w 1858150"/>
                <a:gd name="connsiteY29" fmla="*/ 1668549 h 1677184"/>
                <a:gd name="connsiteX30" fmla="*/ 503370 w 1858150"/>
                <a:gd name="connsiteY30" fmla="*/ 1660403 h 1677184"/>
                <a:gd name="connsiteX31" fmla="*/ 491616 w 1858150"/>
                <a:gd name="connsiteY31" fmla="*/ 1656754 h 1677184"/>
                <a:gd name="connsiteX32" fmla="*/ 487247 w 1858150"/>
                <a:gd name="connsiteY32" fmla="*/ 1654383 h 1677184"/>
                <a:gd name="connsiteX33" fmla="*/ 479631 w 1858150"/>
                <a:gd name="connsiteY33" fmla="*/ 1651539 h 1677184"/>
                <a:gd name="connsiteX34" fmla="*/ 461250 w 1858150"/>
                <a:gd name="connsiteY34" fmla="*/ 1640272 h 1677184"/>
                <a:gd name="connsiteX35" fmla="*/ 448565 w 1858150"/>
                <a:gd name="connsiteY35" fmla="*/ 1633387 h 1677184"/>
                <a:gd name="connsiteX36" fmla="*/ 444366 w 1858150"/>
                <a:gd name="connsiteY36" fmla="*/ 1629923 h 1677184"/>
                <a:gd name="connsiteX37" fmla="*/ 437868 w 1858150"/>
                <a:gd name="connsiteY37" fmla="*/ 1625939 h 1677184"/>
                <a:gd name="connsiteX38" fmla="*/ 424011 w 1858150"/>
                <a:gd name="connsiteY38" fmla="*/ 1613128 h 1677184"/>
                <a:gd name="connsiteX39" fmla="*/ 411056 w 1858150"/>
                <a:gd name="connsiteY39" fmla="*/ 1602439 h 1677184"/>
                <a:gd name="connsiteX40" fmla="*/ 406574 w 1858150"/>
                <a:gd name="connsiteY40" fmla="*/ 1597006 h 1677184"/>
                <a:gd name="connsiteX41" fmla="*/ 401292 w 1858150"/>
                <a:gd name="connsiteY41" fmla="*/ 1592122 h 1677184"/>
                <a:gd name="connsiteX42" fmla="*/ 392701 w 1858150"/>
                <a:gd name="connsiteY42" fmla="*/ 1580192 h 1677184"/>
                <a:gd name="connsiteX43" fmla="*/ 380108 w 1858150"/>
                <a:gd name="connsiteY43" fmla="*/ 1564930 h 1677184"/>
                <a:gd name="connsiteX44" fmla="*/ 375202 w 1858150"/>
                <a:gd name="connsiteY44" fmla="*/ 1555890 h 1677184"/>
                <a:gd name="connsiteX45" fmla="*/ 371293 w 1858150"/>
                <a:gd name="connsiteY45" fmla="*/ 1550462 h 1677184"/>
                <a:gd name="connsiteX46" fmla="*/ 46337 w 1858150"/>
                <a:gd name="connsiteY46" fmla="*/ 987623 h 1677184"/>
                <a:gd name="connsiteX47" fmla="*/ 25057 w 1858150"/>
                <a:gd name="connsiteY47" fmla="*/ 952907 h 1677184"/>
                <a:gd name="connsiteX48" fmla="*/ 8047 w 1858150"/>
                <a:gd name="connsiteY48" fmla="*/ 907351 h 1677184"/>
                <a:gd name="connsiteX49" fmla="*/ 3033 w 1858150"/>
                <a:gd name="connsiteY49" fmla="*/ 877467 h 1677184"/>
                <a:gd name="connsiteX50" fmla="*/ 1289 w 1858150"/>
                <a:gd name="connsiteY50" fmla="*/ 869763 h 1677184"/>
                <a:gd name="connsiteX51" fmla="*/ 1205 w 1858150"/>
                <a:gd name="connsiteY51" fmla="*/ 866573 h 1677184"/>
                <a:gd name="connsiteX52" fmla="*/ 0 w 1858150"/>
                <a:gd name="connsiteY52" fmla="*/ 859393 h 1677184"/>
                <a:gd name="connsiteX53" fmla="*/ 508 w 1858150"/>
                <a:gd name="connsiteY53" fmla="*/ 840094 h 1677184"/>
                <a:gd name="connsiteX54" fmla="*/ 0 w 1858150"/>
                <a:gd name="connsiteY54" fmla="*/ 820795 h 1677184"/>
                <a:gd name="connsiteX55" fmla="*/ 1205 w 1858150"/>
                <a:gd name="connsiteY55" fmla="*/ 813615 h 1677184"/>
                <a:gd name="connsiteX56" fmla="*/ 1289 w 1858150"/>
                <a:gd name="connsiteY56" fmla="*/ 810426 h 1677184"/>
                <a:gd name="connsiteX57" fmla="*/ 3033 w 1858150"/>
                <a:gd name="connsiteY57" fmla="*/ 802722 h 1677184"/>
                <a:gd name="connsiteX58" fmla="*/ 8047 w 1858150"/>
                <a:gd name="connsiteY58" fmla="*/ 772837 h 1677184"/>
                <a:gd name="connsiteX59" fmla="*/ 25057 w 1858150"/>
                <a:gd name="connsiteY59" fmla="*/ 727281 h 1677184"/>
                <a:gd name="connsiteX60" fmla="*/ 46337 w 1858150"/>
                <a:gd name="connsiteY60" fmla="*/ 692566 h 1677184"/>
                <a:gd name="connsiteX61" fmla="*/ 356649 w 1858150"/>
                <a:gd name="connsiteY61" fmla="*/ 155091 h 1677184"/>
                <a:gd name="connsiteX62" fmla="*/ 356741 w 1858150"/>
                <a:gd name="connsiteY62" fmla="*/ 154793 h 1677184"/>
                <a:gd name="connsiteX63" fmla="*/ 590269 w 1858150"/>
                <a:gd name="connsiteY63" fmla="*/ 0 h 16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58150" h="1677184">
                  <a:moveTo>
                    <a:pt x="590269" y="0"/>
                  </a:moveTo>
                  <a:lnTo>
                    <a:pt x="1266122" y="0"/>
                  </a:lnTo>
                  <a:cubicBezTo>
                    <a:pt x="1353606" y="0"/>
                    <a:pt x="1430737" y="44325"/>
                    <a:pt x="1476283" y="111742"/>
                  </a:cubicBezTo>
                  <a:lnTo>
                    <a:pt x="1484851" y="127528"/>
                  </a:lnTo>
                  <a:lnTo>
                    <a:pt x="1486857" y="130314"/>
                  </a:lnTo>
                  <a:lnTo>
                    <a:pt x="1811813" y="693153"/>
                  </a:lnTo>
                  <a:lnTo>
                    <a:pt x="1833093" y="727870"/>
                  </a:lnTo>
                  <a:cubicBezTo>
                    <a:pt x="1840215" y="742500"/>
                    <a:pt x="1845907" y="757763"/>
                    <a:pt x="1850103" y="773426"/>
                  </a:cubicBezTo>
                  <a:lnTo>
                    <a:pt x="1855118" y="803310"/>
                  </a:lnTo>
                  <a:lnTo>
                    <a:pt x="1856862" y="811014"/>
                  </a:lnTo>
                  <a:lnTo>
                    <a:pt x="1856945" y="814203"/>
                  </a:lnTo>
                  <a:lnTo>
                    <a:pt x="1858150" y="821384"/>
                  </a:lnTo>
                  <a:lnTo>
                    <a:pt x="1857642" y="840683"/>
                  </a:lnTo>
                  <a:lnTo>
                    <a:pt x="1858150" y="859981"/>
                  </a:lnTo>
                  <a:lnTo>
                    <a:pt x="1856945" y="867162"/>
                  </a:lnTo>
                  <a:lnTo>
                    <a:pt x="1856862" y="870351"/>
                  </a:lnTo>
                  <a:lnTo>
                    <a:pt x="1855118" y="878055"/>
                  </a:lnTo>
                  <a:lnTo>
                    <a:pt x="1850103" y="907939"/>
                  </a:lnTo>
                  <a:cubicBezTo>
                    <a:pt x="1845907" y="923602"/>
                    <a:pt x="1840215" y="938865"/>
                    <a:pt x="1833093" y="953496"/>
                  </a:cubicBezTo>
                  <a:lnTo>
                    <a:pt x="1811813" y="988212"/>
                  </a:lnTo>
                  <a:lnTo>
                    <a:pt x="1486857" y="1551051"/>
                  </a:lnTo>
                  <a:cubicBezTo>
                    <a:pt x="1443116" y="1626814"/>
                    <a:pt x="1366164" y="1671449"/>
                    <a:pt x="1285006" y="1677184"/>
                  </a:cubicBezTo>
                  <a:lnTo>
                    <a:pt x="1265517" y="1676671"/>
                  </a:lnTo>
                  <a:lnTo>
                    <a:pt x="590268" y="1676671"/>
                  </a:lnTo>
                  <a:lnTo>
                    <a:pt x="586130" y="1676254"/>
                  </a:lnTo>
                  <a:lnTo>
                    <a:pt x="573144" y="1676596"/>
                  </a:lnTo>
                  <a:lnTo>
                    <a:pt x="548501" y="1672460"/>
                  </a:lnTo>
                  <a:lnTo>
                    <a:pt x="539191" y="1671523"/>
                  </a:lnTo>
                  <a:lnTo>
                    <a:pt x="534818" y="1670165"/>
                  </a:lnTo>
                  <a:lnTo>
                    <a:pt x="525186" y="1668549"/>
                  </a:lnTo>
                  <a:lnTo>
                    <a:pt x="503370" y="1660403"/>
                  </a:lnTo>
                  <a:lnTo>
                    <a:pt x="491616" y="1656754"/>
                  </a:lnTo>
                  <a:lnTo>
                    <a:pt x="487247" y="1654383"/>
                  </a:lnTo>
                  <a:lnTo>
                    <a:pt x="479631" y="1651539"/>
                  </a:lnTo>
                  <a:lnTo>
                    <a:pt x="461250" y="1640272"/>
                  </a:lnTo>
                  <a:lnTo>
                    <a:pt x="448565" y="1633387"/>
                  </a:lnTo>
                  <a:lnTo>
                    <a:pt x="444366" y="1629923"/>
                  </a:lnTo>
                  <a:lnTo>
                    <a:pt x="437868" y="1625939"/>
                  </a:lnTo>
                  <a:lnTo>
                    <a:pt x="424011" y="1613128"/>
                  </a:lnTo>
                  <a:lnTo>
                    <a:pt x="411056" y="1602439"/>
                  </a:lnTo>
                  <a:lnTo>
                    <a:pt x="406574" y="1597006"/>
                  </a:lnTo>
                  <a:lnTo>
                    <a:pt x="401292" y="1592122"/>
                  </a:lnTo>
                  <a:lnTo>
                    <a:pt x="392701" y="1580192"/>
                  </a:lnTo>
                  <a:lnTo>
                    <a:pt x="380108" y="1564930"/>
                  </a:lnTo>
                  <a:lnTo>
                    <a:pt x="375202" y="1555890"/>
                  </a:lnTo>
                  <a:lnTo>
                    <a:pt x="371293" y="1550462"/>
                  </a:lnTo>
                  <a:lnTo>
                    <a:pt x="46337" y="987623"/>
                  </a:lnTo>
                  <a:lnTo>
                    <a:pt x="25057" y="952907"/>
                  </a:lnTo>
                  <a:cubicBezTo>
                    <a:pt x="17935" y="938276"/>
                    <a:pt x="12244" y="923014"/>
                    <a:pt x="8047" y="907351"/>
                  </a:cubicBezTo>
                  <a:lnTo>
                    <a:pt x="3033" y="877467"/>
                  </a:lnTo>
                  <a:lnTo>
                    <a:pt x="1289" y="869763"/>
                  </a:lnTo>
                  <a:lnTo>
                    <a:pt x="1205" y="866573"/>
                  </a:lnTo>
                  <a:lnTo>
                    <a:pt x="0" y="859393"/>
                  </a:lnTo>
                  <a:lnTo>
                    <a:pt x="508" y="840094"/>
                  </a:lnTo>
                  <a:lnTo>
                    <a:pt x="0" y="820795"/>
                  </a:lnTo>
                  <a:lnTo>
                    <a:pt x="1205" y="813615"/>
                  </a:lnTo>
                  <a:lnTo>
                    <a:pt x="1289" y="810426"/>
                  </a:lnTo>
                  <a:lnTo>
                    <a:pt x="3033" y="802722"/>
                  </a:lnTo>
                  <a:lnTo>
                    <a:pt x="8047" y="772837"/>
                  </a:lnTo>
                  <a:cubicBezTo>
                    <a:pt x="12244" y="757175"/>
                    <a:pt x="17935" y="741912"/>
                    <a:pt x="25057" y="727281"/>
                  </a:cubicBezTo>
                  <a:lnTo>
                    <a:pt x="46337" y="692566"/>
                  </a:lnTo>
                  <a:lnTo>
                    <a:pt x="356649" y="155091"/>
                  </a:lnTo>
                  <a:lnTo>
                    <a:pt x="356741" y="154793"/>
                  </a:lnTo>
                  <a:cubicBezTo>
                    <a:pt x="395216" y="63828"/>
                    <a:pt x="485289" y="0"/>
                    <a:pt x="5902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9AE09C45-6041-4C94-9C1A-5ECF0EA3A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501" y="2956665"/>
              <a:ext cx="364234" cy="364234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3F87C79-21C6-4FD1-87F5-9EFAA0FC16CD}"/>
              </a:ext>
            </a:extLst>
          </p:cNvPr>
          <p:cNvGrpSpPr/>
          <p:nvPr/>
        </p:nvGrpSpPr>
        <p:grpSpPr>
          <a:xfrm>
            <a:off x="4868592" y="3026372"/>
            <a:ext cx="589821" cy="653461"/>
            <a:chOff x="4868592" y="2812052"/>
            <a:chExt cx="589821" cy="653461"/>
          </a:xfrm>
        </p:grpSpPr>
        <p:sp>
          <p:nvSpPr>
            <p:cNvPr id="23" name="任意多边形 18">
              <a:extLst>
                <a:ext uri="{FF2B5EF4-FFF2-40B4-BE49-F238E27FC236}">
                  <a16:creationId xmlns:a16="http://schemas.microsoft.com/office/drawing/2014/main" id="{1880FCE9-ABA7-4B6C-B1E0-6F7C279A6552}"/>
                </a:ext>
              </a:extLst>
            </p:cNvPr>
            <p:cNvSpPr/>
            <p:nvPr/>
          </p:nvSpPr>
          <p:spPr>
            <a:xfrm rot="5400000" flipV="1">
              <a:off x="4836772" y="2843872"/>
              <a:ext cx="653461" cy="589821"/>
            </a:xfrm>
            <a:custGeom>
              <a:avLst/>
              <a:gdLst>
                <a:gd name="connsiteX0" fmla="*/ 590269 w 1858150"/>
                <a:gd name="connsiteY0" fmla="*/ 0 h 1677184"/>
                <a:gd name="connsiteX1" fmla="*/ 1266122 w 1858150"/>
                <a:gd name="connsiteY1" fmla="*/ 0 h 1677184"/>
                <a:gd name="connsiteX2" fmla="*/ 1476283 w 1858150"/>
                <a:gd name="connsiteY2" fmla="*/ 111742 h 1677184"/>
                <a:gd name="connsiteX3" fmla="*/ 1484851 w 1858150"/>
                <a:gd name="connsiteY3" fmla="*/ 127528 h 1677184"/>
                <a:gd name="connsiteX4" fmla="*/ 1486857 w 1858150"/>
                <a:gd name="connsiteY4" fmla="*/ 130314 h 1677184"/>
                <a:gd name="connsiteX5" fmla="*/ 1811813 w 1858150"/>
                <a:gd name="connsiteY5" fmla="*/ 693153 h 1677184"/>
                <a:gd name="connsiteX6" fmla="*/ 1833093 w 1858150"/>
                <a:gd name="connsiteY6" fmla="*/ 727870 h 1677184"/>
                <a:gd name="connsiteX7" fmla="*/ 1850103 w 1858150"/>
                <a:gd name="connsiteY7" fmla="*/ 773426 h 1677184"/>
                <a:gd name="connsiteX8" fmla="*/ 1855118 w 1858150"/>
                <a:gd name="connsiteY8" fmla="*/ 803310 h 1677184"/>
                <a:gd name="connsiteX9" fmla="*/ 1856862 w 1858150"/>
                <a:gd name="connsiteY9" fmla="*/ 811014 h 1677184"/>
                <a:gd name="connsiteX10" fmla="*/ 1856945 w 1858150"/>
                <a:gd name="connsiteY10" fmla="*/ 814203 h 1677184"/>
                <a:gd name="connsiteX11" fmla="*/ 1858150 w 1858150"/>
                <a:gd name="connsiteY11" fmla="*/ 821384 h 1677184"/>
                <a:gd name="connsiteX12" fmla="*/ 1857642 w 1858150"/>
                <a:gd name="connsiteY12" fmla="*/ 840683 h 1677184"/>
                <a:gd name="connsiteX13" fmla="*/ 1858150 w 1858150"/>
                <a:gd name="connsiteY13" fmla="*/ 859981 h 1677184"/>
                <a:gd name="connsiteX14" fmla="*/ 1856945 w 1858150"/>
                <a:gd name="connsiteY14" fmla="*/ 867162 h 1677184"/>
                <a:gd name="connsiteX15" fmla="*/ 1856862 w 1858150"/>
                <a:gd name="connsiteY15" fmla="*/ 870351 h 1677184"/>
                <a:gd name="connsiteX16" fmla="*/ 1855118 w 1858150"/>
                <a:gd name="connsiteY16" fmla="*/ 878055 h 1677184"/>
                <a:gd name="connsiteX17" fmla="*/ 1850103 w 1858150"/>
                <a:gd name="connsiteY17" fmla="*/ 907939 h 1677184"/>
                <a:gd name="connsiteX18" fmla="*/ 1833093 w 1858150"/>
                <a:gd name="connsiteY18" fmla="*/ 953496 h 1677184"/>
                <a:gd name="connsiteX19" fmla="*/ 1811813 w 1858150"/>
                <a:gd name="connsiteY19" fmla="*/ 988212 h 1677184"/>
                <a:gd name="connsiteX20" fmla="*/ 1486857 w 1858150"/>
                <a:gd name="connsiteY20" fmla="*/ 1551051 h 1677184"/>
                <a:gd name="connsiteX21" fmla="*/ 1285006 w 1858150"/>
                <a:gd name="connsiteY21" fmla="*/ 1677184 h 1677184"/>
                <a:gd name="connsiteX22" fmla="*/ 1265517 w 1858150"/>
                <a:gd name="connsiteY22" fmla="*/ 1676671 h 1677184"/>
                <a:gd name="connsiteX23" fmla="*/ 590268 w 1858150"/>
                <a:gd name="connsiteY23" fmla="*/ 1676671 h 1677184"/>
                <a:gd name="connsiteX24" fmla="*/ 586130 w 1858150"/>
                <a:gd name="connsiteY24" fmla="*/ 1676254 h 1677184"/>
                <a:gd name="connsiteX25" fmla="*/ 573144 w 1858150"/>
                <a:gd name="connsiteY25" fmla="*/ 1676596 h 1677184"/>
                <a:gd name="connsiteX26" fmla="*/ 548501 w 1858150"/>
                <a:gd name="connsiteY26" fmla="*/ 1672460 h 1677184"/>
                <a:gd name="connsiteX27" fmla="*/ 539191 w 1858150"/>
                <a:gd name="connsiteY27" fmla="*/ 1671523 h 1677184"/>
                <a:gd name="connsiteX28" fmla="*/ 534818 w 1858150"/>
                <a:gd name="connsiteY28" fmla="*/ 1670165 h 1677184"/>
                <a:gd name="connsiteX29" fmla="*/ 525186 w 1858150"/>
                <a:gd name="connsiteY29" fmla="*/ 1668549 h 1677184"/>
                <a:gd name="connsiteX30" fmla="*/ 503370 w 1858150"/>
                <a:gd name="connsiteY30" fmla="*/ 1660403 h 1677184"/>
                <a:gd name="connsiteX31" fmla="*/ 491616 w 1858150"/>
                <a:gd name="connsiteY31" fmla="*/ 1656754 h 1677184"/>
                <a:gd name="connsiteX32" fmla="*/ 487247 w 1858150"/>
                <a:gd name="connsiteY32" fmla="*/ 1654383 h 1677184"/>
                <a:gd name="connsiteX33" fmla="*/ 479631 w 1858150"/>
                <a:gd name="connsiteY33" fmla="*/ 1651539 h 1677184"/>
                <a:gd name="connsiteX34" fmla="*/ 461250 w 1858150"/>
                <a:gd name="connsiteY34" fmla="*/ 1640272 h 1677184"/>
                <a:gd name="connsiteX35" fmla="*/ 448565 w 1858150"/>
                <a:gd name="connsiteY35" fmla="*/ 1633387 h 1677184"/>
                <a:gd name="connsiteX36" fmla="*/ 444366 w 1858150"/>
                <a:gd name="connsiteY36" fmla="*/ 1629923 h 1677184"/>
                <a:gd name="connsiteX37" fmla="*/ 437868 w 1858150"/>
                <a:gd name="connsiteY37" fmla="*/ 1625939 h 1677184"/>
                <a:gd name="connsiteX38" fmla="*/ 424011 w 1858150"/>
                <a:gd name="connsiteY38" fmla="*/ 1613128 h 1677184"/>
                <a:gd name="connsiteX39" fmla="*/ 411056 w 1858150"/>
                <a:gd name="connsiteY39" fmla="*/ 1602439 h 1677184"/>
                <a:gd name="connsiteX40" fmla="*/ 406574 w 1858150"/>
                <a:gd name="connsiteY40" fmla="*/ 1597006 h 1677184"/>
                <a:gd name="connsiteX41" fmla="*/ 401292 w 1858150"/>
                <a:gd name="connsiteY41" fmla="*/ 1592122 h 1677184"/>
                <a:gd name="connsiteX42" fmla="*/ 392701 w 1858150"/>
                <a:gd name="connsiteY42" fmla="*/ 1580192 h 1677184"/>
                <a:gd name="connsiteX43" fmla="*/ 380108 w 1858150"/>
                <a:gd name="connsiteY43" fmla="*/ 1564930 h 1677184"/>
                <a:gd name="connsiteX44" fmla="*/ 375202 w 1858150"/>
                <a:gd name="connsiteY44" fmla="*/ 1555890 h 1677184"/>
                <a:gd name="connsiteX45" fmla="*/ 371293 w 1858150"/>
                <a:gd name="connsiteY45" fmla="*/ 1550462 h 1677184"/>
                <a:gd name="connsiteX46" fmla="*/ 46337 w 1858150"/>
                <a:gd name="connsiteY46" fmla="*/ 987623 h 1677184"/>
                <a:gd name="connsiteX47" fmla="*/ 25057 w 1858150"/>
                <a:gd name="connsiteY47" fmla="*/ 952907 h 1677184"/>
                <a:gd name="connsiteX48" fmla="*/ 8047 w 1858150"/>
                <a:gd name="connsiteY48" fmla="*/ 907351 h 1677184"/>
                <a:gd name="connsiteX49" fmla="*/ 3033 w 1858150"/>
                <a:gd name="connsiteY49" fmla="*/ 877467 h 1677184"/>
                <a:gd name="connsiteX50" fmla="*/ 1289 w 1858150"/>
                <a:gd name="connsiteY50" fmla="*/ 869763 h 1677184"/>
                <a:gd name="connsiteX51" fmla="*/ 1205 w 1858150"/>
                <a:gd name="connsiteY51" fmla="*/ 866573 h 1677184"/>
                <a:gd name="connsiteX52" fmla="*/ 0 w 1858150"/>
                <a:gd name="connsiteY52" fmla="*/ 859393 h 1677184"/>
                <a:gd name="connsiteX53" fmla="*/ 508 w 1858150"/>
                <a:gd name="connsiteY53" fmla="*/ 840094 h 1677184"/>
                <a:gd name="connsiteX54" fmla="*/ 0 w 1858150"/>
                <a:gd name="connsiteY54" fmla="*/ 820795 h 1677184"/>
                <a:gd name="connsiteX55" fmla="*/ 1205 w 1858150"/>
                <a:gd name="connsiteY55" fmla="*/ 813615 h 1677184"/>
                <a:gd name="connsiteX56" fmla="*/ 1289 w 1858150"/>
                <a:gd name="connsiteY56" fmla="*/ 810426 h 1677184"/>
                <a:gd name="connsiteX57" fmla="*/ 3033 w 1858150"/>
                <a:gd name="connsiteY57" fmla="*/ 802722 h 1677184"/>
                <a:gd name="connsiteX58" fmla="*/ 8047 w 1858150"/>
                <a:gd name="connsiteY58" fmla="*/ 772837 h 1677184"/>
                <a:gd name="connsiteX59" fmla="*/ 25057 w 1858150"/>
                <a:gd name="connsiteY59" fmla="*/ 727281 h 1677184"/>
                <a:gd name="connsiteX60" fmla="*/ 46337 w 1858150"/>
                <a:gd name="connsiteY60" fmla="*/ 692566 h 1677184"/>
                <a:gd name="connsiteX61" fmla="*/ 356649 w 1858150"/>
                <a:gd name="connsiteY61" fmla="*/ 155091 h 1677184"/>
                <a:gd name="connsiteX62" fmla="*/ 356741 w 1858150"/>
                <a:gd name="connsiteY62" fmla="*/ 154793 h 1677184"/>
                <a:gd name="connsiteX63" fmla="*/ 590269 w 1858150"/>
                <a:gd name="connsiteY63" fmla="*/ 0 h 16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58150" h="1677184">
                  <a:moveTo>
                    <a:pt x="590269" y="0"/>
                  </a:moveTo>
                  <a:lnTo>
                    <a:pt x="1266122" y="0"/>
                  </a:lnTo>
                  <a:cubicBezTo>
                    <a:pt x="1353606" y="0"/>
                    <a:pt x="1430737" y="44325"/>
                    <a:pt x="1476283" y="111742"/>
                  </a:cubicBezTo>
                  <a:lnTo>
                    <a:pt x="1484851" y="127528"/>
                  </a:lnTo>
                  <a:lnTo>
                    <a:pt x="1486857" y="130314"/>
                  </a:lnTo>
                  <a:lnTo>
                    <a:pt x="1811813" y="693153"/>
                  </a:lnTo>
                  <a:lnTo>
                    <a:pt x="1833093" y="727870"/>
                  </a:lnTo>
                  <a:cubicBezTo>
                    <a:pt x="1840215" y="742500"/>
                    <a:pt x="1845907" y="757763"/>
                    <a:pt x="1850103" y="773426"/>
                  </a:cubicBezTo>
                  <a:lnTo>
                    <a:pt x="1855118" y="803310"/>
                  </a:lnTo>
                  <a:lnTo>
                    <a:pt x="1856862" y="811014"/>
                  </a:lnTo>
                  <a:lnTo>
                    <a:pt x="1856945" y="814203"/>
                  </a:lnTo>
                  <a:lnTo>
                    <a:pt x="1858150" y="821384"/>
                  </a:lnTo>
                  <a:lnTo>
                    <a:pt x="1857642" y="840683"/>
                  </a:lnTo>
                  <a:lnTo>
                    <a:pt x="1858150" y="859981"/>
                  </a:lnTo>
                  <a:lnTo>
                    <a:pt x="1856945" y="867162"/>
                  </a:lnTo>
                  <a:lnTo>
                    <a:pt x="1856862" y="870351"/>
                  </a:lnTo>
                  <a:lnTo>
                    <a:pt x="1855118" y="878055"/>
                  </a:lnTo>
                  <a:lnTo>
                    <a:pt x="1850103" y="907939"/>
                  </a:lnTo>
                  <a:cubicBezTo>
                    <a:pt x="1845907" y="923602"/>
                    <a:pt x="1840215" y="938865"/>
                    <a:pt x="1833093" y="953496"/>
                  </a:cubicBezTo>
                  <a:lnTo>
                    <a:pt x="1811813" y="988212"/>
                  </a:lnTo>
                  <a:lnTo>
                    <a:pt x="1486857" y="1551051"/>
                  </a:lnTo>
                  <a:cubicBezTo>
                    <a:pt x="1443116" y="1626814"/>
                    <a:pt x="1366164" y="1671449"/>
                    <a:pt x="1285006" y="1677184"/>
                  </a:cubicBezTo>
                  <a:lnTo>
                    <a:pt x="1265517" y="1676671"/>
                  </a:lnTo>
                  <a:lnTo>
                    <a:pt x="590268" y="1676671"/>
                  </a:lnTo>
                  <a:lnTo>
                    <a:pt x="586130" y="1676254"/>
                  </a:lnTo>
                  <a:lnTo>
                    <a:pt x="573144" y="1676596"/>
                  </a:lnTo>
                  <a:lnTo>
                    <a:pt x="548501" y="1672460"/>
                  </a:lnTo>
                  <a:lnTo>
                    <a:pt x="539191" y="1671523"/>
                  </a:lnTo>
                  <a:lnTo>
                    <a:pt x="534818" y="1670165"/>
                  </a:lnTo>
                  <a:lnTo>
                    <a:pt x="525186" y="1668549"/>
                  </a:lnTo>
                  <a:lnTo>
                    <a:pt x="503370" y="1660403"/>
                  </a:lnTo>
                  <a:lnTo>
                    <a:pt x="491616" y="1656754"/>
                  </a:lnTo>
                  <a:lnTo>
                    <a:pt x="487247" y="1654383"/>
                  </a:lnTo>
                  <a:lnTo>
                    <a:pt x="479631" y="1651539"/>
                  </a:lnTo>
                  <a:lnTo>
                    <a:pt x="461250" y="1640272"/>
                  </a:lnTo>
                  <a:lnTo>
                    <a:pt x="448565" y="1633387"/>
                  </a:lnTo>
                  <a:lnTo>
                    <a:pt x="444366" y="1629923"/>
                  </a:lnTo>
                  <a:lnTo>
                    <a:pt x="437868" y="1625939"/>
                  </a:lnTo>
                  <a:lnTo>
                    <a:pt x="424011" y="1613128"/>
                  </a:lnTo>
                  <a:lnTo>
                    <a:pt x="411056" y="1602439"/>
                  </a:lnTo>
                  <a:lnTo>
                    <a:pt x="406574" y="1597006"/>
                  </a:lnTo>
                  <a:lnTo>
                    <a:pt x="401292" y="1592122"/>
                  </a:lnTo>
                  <a:lnTo>
                    <a:pt x="392701" y="1580192"/>
                  </a:lnTo>
                  <a:lnTo>
                    <a:pt x="380108" y="1564930"/>
                  </a:lnTo>
                  <a:lnTo>
                    <a:pt x="375202" y="1555890"/>
                  </a:lnTo>
                  <a:lnTo>
                    <a:pt x="371293" y="1550462"/>
                  </a:lnTo>
                  <a:lnTo>
                    <a:pt x="46337" y="987623"/>
                  </a:lnTo>
                  <a:lnTo>
                    <a:pt x="25057" y="952907"/>
                  </a:lnTo>
                  <a:cubicBezTo>
                    <a:pt x="17935" y="938276"/>
                    <a:pt x="12244" y="923014"/>
                    <a:pt x="8047" y="907351"/>
                  </a:cubicBezTo>
                  <a:lnTo>
                    <a:pt x="3033" y="877467"/>
                  </a:lnTo>
                  <a:lnTo>
                    <a:pt x="1289" y="869763"/>
                  </a:lnTo>
                  <a:lnTo>
                    <a:pt x="1205" y="866573"/>
                  </a:lnTo>
                  <a:lnTo>
                    <a:pt x="0" y="859393"/>
                  </a:lnTo>
                  <a:lnTo>
                    <a:pt x="508" y="840094"/>
                  </a:lnTo>
                  <a:lnTo>
                    <a:pt x="0" y="820795"/>
                  </a:lnTo>
                  <a:lnTo>
                    <a:pt x="1205" y="813615"/>
                  </a:lnTo>
                  <a:lnTo>
                    <a:pt x="1289" y="810426"/>
                  </a:lnTo>
                  <a:lnTo>
                    <a:pt x="3033" y="802722"/>
                  </a:lnTo>
                  <a:lnTo>
                    <a:pt x="8047" y="772837"/>
                  </a:lnTo>
                  <a:cubicBezTo>
                    <a:pt x="12244" y="757175"/>
                    <a:pt x="17935" y="741912"/>
                    <a:pt x="25057" y="727281"/>
                  </a:cubicBezTo>
                  <a:lnTo>
                    <a:pt x="46337" y="692566"/>
                  </a:lnTo>
                  <a:lnTo>
                    <a:pt x="356649" y="155091"/>
                  </a:lnTo>
                  <a:lnTo>
                    <a:pt x="356741" y="154793"/>
                  </a:lnTo>
                  <a:cubicBezTo>
                    <a:pt x="395216" y="63828"/>
                    <a:pt x="485289" y="0"/>
                    <a:pt x="5902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8E24E4A0-94C2-429B-9545-CCDE22AED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1385" y="2956665"/>
              <a:ext cx="364234" cy="364234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5ADA78-DD37-4B2B-8C81-0D333CE8DFBE}"/>
              </a:ext>
            </a:extLst>
          </p:cNvPr>
          <p:cNvGrpSpPr/>
          <p:nvPr/>
        </p:nvGrpSpPr>
        <p:grpSpPr>
          <a:xfrm>
            <a:off x="7621476" y="3026372"/>
            <a:ext cx="589821" cy="653461"/>
            <a:chOff x="7621476" y="2812052"/>
            <a:chExt cx="589821" cy="653461"/>
          </a:xfrm>
        </p:grpSpPr>
        <p:sp>
          <p:nvSpPr>
            <p:cNvPr id="26" name="任意多边形 18">
              <a:extLst>
                <a:ext uri="{FF2B5EF4-FFF2-40B4-BE49-F238E27FC236}">
                  <a16:creationId xmlns:a16="http://schemas.microsoft.com/office/drawing/2014/main" id="{41F05D6A-FF3F-4EE4-A825-5562755AC751}"/>
                </a:ext>
              </a:extLst>
            </p:cNvPr>
            <p:cNvSpPr/>
            <p:nvPr/>
          </p:nvSpPr>
          <p:spPr>
            <a:xfrm rot="5400000" flipV="1">
              <a:off x="7589656" y="2843872"/>
              <a:ext cx="653461" cy="589821"/>
            </a:xfrm>
            <a:custGeom>
              <a:avLst/>
              <a:gdLst>
                <a:gd name="connsiteX0" fmla="*/ 590269 w 1858150"/>
                <a:gd name="connsiteY0" fmla="*/ 0 h 1677184"/>
                <a:gd name="connsiteX1" fmla="*/ 1266122 w 1858150"/>
                <a:gd name="connsiteY1" fmla="*/ 0 h 1677184"/>
                <a:gd name="connsiteX2" fmla="*/ 1476283 w 1858150"/>
                <a:gd name="connsiteY2" fmla="*/ 111742 h 1677184"/>
                <a:gd name="connsiteX3" fmla="*/ 1484851 w 1858150"/>
                <a:gd name="connsiteY3" fmla="*/ 127528 h 1677184"/>
                <a:gd name="connsiteX4" fmla="*/ 1486857 w 1858150"/>
                <a:gd name="connsiteY4" fmla="*/ 130314 h 1677184"/>
                <a:gd name="connsiteX5" fmla="*/ 1811813 w 1858150"/>
                <a:gd name="connsiteY5" fmla="*/ 693153 h 1677184"/>
                <a:gd name="connsiteX6" fmla="*/ 1833093 w 1858150"/>
                <a:gd name="connsiteY6" fmla="*/ 727870 h 1677184"/>
                <a:gd name="connsiteX7" fmla="*/ 1850103 w 1858150"/>
                <a:gd name="connsiteY7" fmla="*/ 773426 h 1677184"/>
                <a:gd name="connsiteX8" fmla="*/ 1855118 w 1858150"/>
                <a:gd name="connsiteY8" fmla="*/ 803310 h 1677184"/>
                <a:gd name="connsiteX9" fmla="*/ 1856862 w 1858150"/>
                <a:gd name="connsiteY9" fmla="*/ 811014 h 1677184"/>
                <a:gd name="connsiteX10" fmla="*/ 1856945 w 1858150"/>
                <a:gd name="connsiteY10" fmla="*/ 814203 h 1677184"/>
                <a:gd name="connsiteX11" fmla="*/ 1858150 w 1858150"/>
                <a:gd name="connsiteY11" fmla="*/ 821384 h 1677184"/>
                <a:gd name="connsiteX12" fmla="*/ 1857642 w 1858150"/>
                <a:gd name="connsiteY12" fmla="*/ 840683 h 1677184"/>
                <a:gd name="connsiteX13" fmla="*/ 1858150 w 1858150"/>
                <a:gd name="connsiteY13" fmla="*/ 859981 h 1677184"/>
                <a:gd name="connsiteX14" fmla="*/ 1856945 w 1858150"/>
                <a:gd name="connsiteY14" fmla="*/ 867162 h 1677184"/>
                <a:gd name="connsiteX15" fmla="*/ 1856862 w 1858150"/>
                <a:gd name="connsiteY15" fmla="*/ 870351 h 1677184"/>
                <a:gd name="connsiteX16" fmla="*/ 1855118 w 1858150"/>
                <a:gd name="connsiteY16" fmla="*/ 878055 h 1677184"/>
                <a:gd name="connsiteX17" fmla="*/ 1850103 w 1858150"/>
                <a:gd name="connsiteY17" fmla="*/ 907939 h 1677184"/>
                <a:gd name="connsiteX18" fmla="*/ 1833093 w 1858150"/>
                <a:gd name="connsiteY18" fmla="*/ 953496 h 1677184"/>
                <a:gd name="connsiteX19" fmla="*/ 1811813 w 1858150"/>
                <a:gd name="connsiteY19" fmla="*/ 988212 h 1677184"/>
                <a:gd name="connsiteX20" fmla="*/ 1486857 w 1858150"/>
                <a:gd name="connsiteY20" fmla="*/ 1551051 h 1677184"/>
                <a:gd name="connsiteX21" fmla="*/ 1285006 w 1858150"/>
                <a:gd name="connsiteY21" fmla="*/ 1677184 h 1677184"/>
                <a:gd name="connsiteX22" fmla="*/ 1265517 w 1858150"/>
                <a:gd name="connsiteY22" fmla="*/ 1676671 h 1677184"/>
                <a:gd name="connsiteX23" fmla="*/ 590268 w 1858150"/>
                <a:gd name="connsiteY23" fmla="*/ 1676671 h 1677184"/>
                <a:gd name="connsiteX24" fmla="*/ 586130 w 1858150"/>
                <a:gd name="connsiteY24" fmla="*/ 1676254 h 1677184"/>
                <a:gd name="connsiteX25" fmla="*/ 573144 w 1858150"/>
                <a:gd name="connsiteY25" fmla="*/ 1676596 h 1677184"/>
                <a:gd name="connsiteX26" fmla="*/ 548501 w 1858150"/>
                <a:gd name="connsiteY26" fmla="*/ 1672460 h 1677184"/>
                <a:gd name="connsiteX27" fmla="*/ 539191 w 1858150"/>
                <a:gd name="connsiteY27" fmla="*/ 1671523 h 1677184"/>
                <a:gd name="connsiteX28" fmla="*/ 534818 w 1858150"/>
                <a:gd name="connsiteY28" fmla="*/ 1670165 h 1677184"/>
                <a:gd name="connsiteX29" fmla="*/ 525186 w 1858150"/>
                <a:gd name="connsiteY29" fmla="*/ 1668549 h 1677184"/>
                <a:gd name="connsiteX30" fmla="*/ 503370 w 1858150"/>
                <a:gd name="connsiteY30" fmla="*/ 1660403 h 1677184"/>
                <a:gd name="connsiteX31" fmla="*/ 491616 w 1858150"/>
                <a:gd name="connsiteY31" fmla="*/ 1656754 h 1677184"/>
                <a:gd name="connsiteX32" fmla="*/ 487247 w 1858150"/>
                <a:gd name="connsiteY32" fmla="*/ 1654383 h 1677184"/>
                <a:gd name="connsiteX33" fmla="*/ 479631 w 1858150"/>
                <a:gd name="connsiteY33" fmla="*/ 1651539 h 1677184"/>
                <a:gd name="connsiteX34" fmla="*/ 461250 w 1858150"/>
                <a:gd name="connsiteY34" fmla="*/ 1640272 h 1677184"/>
                <a:gd name="connsiteX35" fmla="*/ 448565 w 1858150"/>
                <a:gd name="connsiteY35" fmla="*/ 1633387 h 1677184"/>
                <a:gd name="connsiteX36" fmla="*/ 444366 w 1858150"/>
                <a:gd name="connsiteY36" fmla="*/ 1629923 h 1677184"/>
                <a:gd name="connsiteX37" fmla="*/ 437868 w 1858150"/>
                <a:gd name="connsiteY37" fmla="*/ 1625939 h 1677184"/>
                <a:gd name="connsiteX38" fmla="*/ 424011 w 1858150"/>
                <a:gd name="connsiteY38" fmla="*/ 1613128 h 1677184"/>
                <a:gd name="connsiteX39" fmla="*/ 411056 w 1858150"/>
                <a:gd name="connsiteY39" fmla="*/ 1602439 h 1677184"/>
                <a:gd name="connsiteX40" fmla="*/ 406574 w 1858150"/>
                <a:gd name="connsiteY40" fmla="*/ 1597006 h 1677184"/>
                <a:gd name="connsiteX41" fmla="*/ 401292 w 1858150"/>
                <a:gd name="connsiteY41" fmla="*/ 1592122 h 1677184"/>
                <a:gd name="connsiteX42" fmla="*/ 392701 w 1858150"/>
                <a:gd name="connsiteY42" fmla="*/ 1580192 h 1677184"/>
                <a:gd name="connsiteX43" fmla="*/ 380108 w 1858150"/>
                <a:gd name="connsiteY43" fmla="*/ 1564930 h 1677184"/>
                <a:gd name="connsiteX44" fmla="*/ 375202 w 1858150"/>
                <a:gd name="connsiteY44" fmla="*/ 1555890 h 1677184"/>
                <a:gd name="connsiteX45" fmla="*/ 371293 w 1858150"/>
                <a:gd name="connsiteY45" fmla="*/ 1550462 h 1677184"/>
                <a:gd name="connsiteX46" fmla="*/ 46337 w 1858150"/>
                <a:gd name="connsiteY46" fmla="*/ 987623 h 1677184"/>
                <a:gd name="connsiteX47" fmla="*/ 25057 w 1858150"/>
                <a:gd name="connsiteY47" fmla="*/ 952907 h 1677184"/>
                <a:gd name="connsiteX48" fmla="*/ 8047 w 1858150"/>
                <a:gd name="connsiteY48" fmla="*/ 907351 h 1677184"/>
                <a:gd name="connsiteX49" fmla="*/ 3033 w 1858150"/>
                <a:gd name="connsiteY49" fmla="*/ 877467 h 1677184"/>
                <a:gd name="connsiteX50" fmla="*/ 1289 w 1858150"/>
                <a:gd name="connsiteY50" fmla="*/ 869763 h 1677184"/>
                <a:gd name="connsiteX51" fmla="*/ 1205 w 1858150"/>
                <a:gd name="connsiteY51" fmla="*/ 866573 h 1677184"/>
                <a:gd name="connsiteX52" fmla="*/ 0 w 1858150"/>
                <a:gd name="connsiteY52" fmla="*/ 859393 h 1677184"/>
                <a:gd name="connsiteX53" fmla="*/ 508 w 1858150"/>
                <a:gd name="connsiteY53" fmla="*/ 840094 h 1677184"/>
                <a:gd name="connsiteX54" fmla="*/ 0 w 1858150"/>
                <a:gd name="connsiteY54" fmla="*/ 820795 h 1677184"/>
                <a:gd name="connsiteX55" fmla="*/ 1205 w 1858150"/>
                <a:gd name="connsiteY55" fmla="*/ 813615 h 1677184"/>
                <a:gd name="connsiteX56" fmla="*/ 1289 w 1858150"/>
                <a:gd name="connsiteY56" fmla="*/ 810426 h 1677184"/>
                <a:gd name="connsiteX57" fmla="*/ 3033 w 1858150"/>
                <a:gd name="connsiteY57" fmla="*/ 802722 h 1677184"/>
                <a:gd name="connsiteX58" fmla="*/ 8047 w 1858150"/>
                <a:gd name="connsiteY58" fmla="*/ 772837 h 1677184"/>
                <a:gd name="connsiteX59" fmla="*/ 25057 w 1858150"/>
                <a:gd name="connsiteY59" fmla="*/ 727281 h 1677184"/>
                <a:gd name="connsiteX60" fmla="*/ 46337 w 1858150"/>
                <a:gd name="connsiteY60" fmla="*/ 692566 h 1677184"/>
                <a:gd name="connsiteX61" fmla="*/ 356649 w 1858150"/>
                <a:gd name="connsiteY61" fmla="*/ 155091 h 1677184"/>
                <a:gd name="connsiteX62" fmla="*/ 356741 w 1858150"/>
                <a:gd name="connsiteY62" fmla="*/ 154793 h 1677184"/>
                <a:gd name="connsiteX63" fmla="*/ 590269 w 1858150"/>
                <a:gd name="connsiteY63" fmla="*/ 0 h 16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58150" h="1677184">
                  <a:moveTo>
                    <a:pt x="590269" y="0"/>
                  </a:moveTo>
                  <a:lnTo>
                    <a:pt x="1266122" y="0"/>
                  </a:lnTo>
                  <a:cubicBezTo>
                    <a:pt x="1353606" y="0"/>
                    <a:pt x="1430737" y="44325"/>
                    <a:pt x="1476283" y="111742"/>
                  </a:cubicBezTo>
                  <a:lnTo>
                    <a:pt x="1484851" y="127528"/>
                  </a:lnTo>
                  <a:lnTo>
                    <a:pt x="1486857" y="130314"/>
                  </a:lnTo>
                  <a:lnTo>
                    <a:pt x="1811813" y="693153"/>
                  </a:lnTo>
                  <a:lnTo>
                    <a:pt x="1833093" y="727870"/>
                  </a:lnTo>
                  <a:cubicBezTo>
                    <a:pt x="1840215" y="742500"/>
                    <a:pt x="1845907" y="757763"/>
                    <a:pt x="1850103" y="773426"/>
                  </a:cubicBezTo>
                  <a:lnTo>
                    <a:pt x="1855118" y="803310"/>
                  </a:lnTo>
                  <a:lnTo>
                    <a:pt x="1856862" y="811014"/>
                  </a:lnTo>
                  <a:lnTo>
                    <a:pt x="1856945" y="814203"/>
                  </a:lnTo>
                  <a:lnTo>
                    <a:pt x="1858150" y="821384"/>
                  </a:lnTo>
                  <a:lnTo>
                    <a:pt x="1857642" y="840683"/>
                  </a:lnTo>
                  <a:lnTo>
                    <a:pt x="1858150" y="859981"/>
                  </a:lnTo>
                  <a:lnTo>
                    <a:pt x="1856945" y="867162"/>
                  </a:lnTo>
                  <a:lnTo>
                    <a:pt x="1856862" y="870351"/>
                  </a:lnTo>
                  <a:lnTo>
                    <a:pt x="1855118" y="878055"/>
                  </a:lnTo>
                  <a:lnTo>
                    <a:pt x="1850103" y="907939"/>
                  </a:lnTo>
                  <a:cubicBezTo>
                    <a:pt x="1845907" y="923602"/>
                    <a:pt x="1840215" y="938865"/>
                    <a:pt x="1833093" y="953496"/>
                  </a:cubicBezTo>
                  <a:lnTo>
                    <a:pt x="1811813" y="988212"/>
                  </a:lnTo>
                  <a:lnTo>
                    <a:pt x="1486857" y="1551051"/>
                  </a:lnTo>
                  <a:cubicBezTo>
                    <a:pt x="1443116" y="1626814"/>
                    <a:pt x="1366164" y="1671449"/>
                    <a:pt x="1285006" y="1677184"/>
                  </a:cubicBezTo>
                  <a:lnTo>
                    <a:pt x="1265517" y="1676671"/>
                  </a:lnTo>
                  <a:lnTo>
                    <a:pt x="590268" y="1676671"/>
                  </a:lnTo>
                  <a:lnTo>
                    <a:pt x="586130" y="1676254"/>
                  </a:lnTo>
                  <a:lnTo>
                    <a:pt x="573144" y="1676596"/>
                  </a:lnTo>
                  <a:lnTo>
                    <a:pt x="548501" y="1672460"/>
                  </a:lnTo>
                  <a:lnTo>
                    <a:pt x="539191" y="1671523"/>
                  </a:lnTo>
                  <a:lnTo>
                    <a:pt x="534818" y="1670165"/>
                  </a:lnTo>
                  <a:lnTo>
                    <a:pt x="525186" y="1668549"/>
                  </a:lnTo>
                  <a:lnTo>
                    <a:pt x="503370" y="1660403"/>
                  </a:lnTo>
                  <a:lnTo>
                    <a:pt x="491616" y="1656754"/>
                  </a:lnTo>
                  <a:lnTo>
                    <a:pt x="487247" y="1654383"/>
                  </a:lnTo>
                  <a:lnTo>
                    <a:pt x="479631" y="1651539"/>
                  </a:lnTo>
                  <a:lnTo>
                    <a:pt x="461250" y="1640272"/>
                  </a:lnTo>
                  <a:lnTo>
                    <a:pt x="448565" y="1633387"/>
                  </a:lnTo>
                  <a:lnTo>
                    <a:pt x="444366" y="1629923"/>
                  </a:lnTo>
                  <a:lnTo>
                    <a:pt x="437868" y="1625939"/>
                  </a:lnTo>
                  <a:lnTo>
                    <a:pt x="424011" y="1613128"/>
                  </a:lnTo>
                  <a:lnTo>
                    <a:pt x="411056" y="1602439"/>
                  </a:lnTo>
                  <a:lnTo>
                    <a:pt x="406574" y="1597006"/>
                  </a:lnTo>
                  <a:lnTo>
                    <a:pt x="401292" y="1592122"/>
                  </a:lnTo>
                  <a:lnTo>
                    <a:pt x="392701" y="1580192"/>
                  </a:lnTo>
                  <a:lnTo>
                    <a:pt x="380108" y="1564930"/>
                  </a:lnTo>
                  <a:lnTo>
                    <a:pt x="375202" y="1555890"/>
                  </a:lnTo>
                  <a:lnTo>
                    <a:pt x="371293" y="1550462"/>
                  </a:lnTo>
                  <a:lnTo>
                    <a:pt x="46337" y="987623"/>
                  </a:lnTo>
                  <a:lnTo>
                    <a:pt x="25057" y="952907"/>
                  </a:lnTo>
                  <a:cubicBezTo>
                    <a:pt x="17935" y="938276"/>
                    <a:pt x="12244" y="923014"/>
                    <a:pt x="8047" y="907351"/>
                  </a:cubicBezTo>
                  <a:lnTo>
                    <a:pt x="3033" y="877467"/>
                  </a:lnTo>
                  <a:lnTo>
                    <a:pt x="1289" y="869763"/>
                  </a:lnTo>
                  <a:lnTo>
                    <a:pt x="1205" y="866573"/>
                  </a:lnTo>
                  <a:lnTo>
                    <a:pt x="0" y="859393"/>
                  </a:lnTo>
                  <a:lnTo>
                    <a:pt x="508" y="840094"/>
                  </a:lnTo>
                  <a:lnTo>
                    <a:pt x="0" y="820795"/>
                  </a:lnTo>
                  <a:lnTo>
                    <a:pt x="1205" y="813615"/>
                  </a:lnTo>
                  <a:lnTo>
                    <a:pt x="1289" y="810426"/>
                  </a:lnTo>
                  <a:lnTo>
                    <a:pt x="3033" y="802722"/>
                  </a:lnTo>
                  <a:lnTo>
                    <a:pt x="8047" y="772837"/>
                  </a:lnTo>
                  <a:cubicBezTo>
                    <a:pt x="12244" y="757175"/>
                    <a:pt x="17935" y="741912"/>
                    <a:pt x="25057" y="727281"/>
                  </a:cubicBezTo>
                  <a:lnTo>
                    <a:pt x="46337" y="692566"/>
                  </a:lnTo>
                  <a:lnTo>
                    <a:pt x="356649" y="155091"/>
                  </a:lnTo>
                  <a:lnTo>
                    <a:pt x="356741" y="154793"/>
                  </a:lnTo>
                  <a:cubicBezTo>
                    <a:pt x="395216" y="63828"/>
                    <a:pt x="485289" y="0"/>
                    <a:pt x="5902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CDCD0E6A-8C03-4130-AC6F-3CF96D2DB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4269" y="2956665"/>
              <a:ext cx="364234" cy="364234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3A0607C-DADE-4AE8-AE1D-3AD92919927F}"/>
              </a:ext>
            </a:extLst>
          </p:cNvPr>
          <p:cNvGrpSpPr/>
          <p:nvPr/>
        </p:nvGrpSpPr>
        <p:grpSpPr>
          <a:xfrm>
            <a:off x="10374359" y="3026372"/>
            <a:ext cx="589821" cy="653461"/>
            <a:chOff x="10374359" y="2812052"/>
            <a:chExt cx="589821" cy="653461"/>
          </a:xfrm>
        </p:grpSpPr>
        <p:sp>
          <p:nvSpPr>
            <p:cNvPr id="29" name="任意多边形 18">
              <a:extLst>
                <a:ext uri="{FF2B5EF4-FFF2-40B4-BE49-F238E27FC236}">
                  <a16:creationId xmlns:a16="http://schemas.microsoft.com/office/drawing/2014/main" id="{FBFFDF34-6234-4447-A09F-6461B4A96314}"/>
                </a:ext>
              </a:extLst>
            </p:cNvPr>
            <p:cNvSpPr/>
            <p:nvPr/>
          </p:nvSpPr>
          <p:spPr>
            <a:xfrm rot="5400000" flipV="1">
              <a:off x="10342539" y="2843872"/>
              <a:ext cx="653461" cy="589821"/>
            </a:xfrm>
            <a:custGeom>
              <a:avLst/>
              <a:gdLst>
                <a:gd name="connsiteX0" fmla="*/ 590269 w 1858150"/>
                <a:gd name="connsiteY0" fmla="*/ 0 h 1677184"/>
                <a:gd name="connsiteX1" fmla="*/ 1266122 w 1858150"/>
                <a:gd name="connsiteY1" fmla="*/ 0 h 1677184"/>
                <a:gd name="connsiteX2" fmla="*/ 1476283 w 1858150"/>
                <a:gd name="connsiteY2" fmla="*/ 111742 h 1677184"/>
                <a:gd name="connsiteX3" fmla="*/ 1484851 w 1858150"/>
                <a:gd name="connsiteY3" fmla="*/ 127528 h 1677184"/>
                <a:gd name="connsiteX4" fmla="*/ 1486857 w 1858150"/>
                <a:gd name="connsiteY4" fmla="*/ 130314 h 1677184"/>
                <a:gd name="connsiteX5" fmla="*/ 1811813 w 1858150"/>
                <a:gd name="connsiteY5" fmla="*/ 693153 h 1677184"/>
                <a:gd name="connsiteX6" fmla="*/ 1833093 w 1858150"/>
                <a:gd name="connsiteY6" fmla="*/ 727870 h 1677184"/>
                <a:gd name="connsiteX7" fmla="*/ 1850103 w 1858150"/>
                <a:gd name="connsiteY7" fmla="*/ 773426 h 1677184"/>
                <a:gd name="connsiteX8" fmla="*/ 1855118 w 1858150"/>
                <a:gd name="connsiteY8" fmla="*/ 803310 h 1677184"/>
                <a:gd name="connsiteX9" fmla="*/ 1856862 w 1858150"/>
                <a:gd name="connsiteY9" fmla="*/ 811014 h 1677184"/>
                <a:gd name="connsiteX10" fmla="*/ 1856945 w 1858150"/>
                <a:gd name="connsiteY10" fmla="*/ 814203 h 1677184"/>
                <a:gd name="connsiteX11" fmla="*/ 1858150 w 1858150"/>
                <a:gd name="connsiteY11" fmla="*/ 821384 h 1677184"/>
                <a:gd name="connsiteX12" fmla="*/ 1857642 w 1858150"/>
                <a:gd name="connsiteY12" fmla="*/ 840683 h 1677184"/>
                <a:gd name="connsiteX13" fmla="*/ 1858150 w 1858150"/>
                <a:gd name="connsiteY13" fmla="*/ 859981 h 1677184"/>
                <a:gd name="connsiteX14" fmla="*/ 1856945 w 1858150"/>
                <a:gd name="connsiteY14" fmla="*/ 867162 h 1677184"/>
                <a:gd name="connsiteX15" fmla="*/ 1856862 w 1858150"/>
                <a:gd name="connsiteY15" fmla="*/ 870351 h 1677184"/>
                <a:gd name="connsiteX16" fmla="*/ 1855118 w 1858150"/>
                <a:gd name="connsiteY16" fmla="*/ 878055 h 1677184"/>
                <a:gd name="connsiteX17" fmla="*/ 1850103 w 1858150"/>
                <a:gd name="connsiteY17" fmla="*/ 907939 h 1677184"/>
                <a:gd name="connsiteX18" fmla="*/ 1833093 w 1858150"/>
                <a:gd name="connsiteY18" fmla="*/ 953496 h 1677184"/>
                <a:gd name="connsiteX19" fmla="*/ 1811813 w 1858150"/>
                <a:gd name="connsiteY19" fmla="*/ 988212 h 1677184"/>
                <a:gd name="connsiteX20" fmla="*/ 1486857 w 1858150"/>
                <a:gd name="connsiteY20" fmla="*/ 1551051 h 1677184"/>
                <a:gd name="connsiteX21" fmla="*/ 1285006 w 1858150"/>
                <a:gd name="connsiteY21" fmla="*/ 1677184 h 1677184"/>
                <a:gd name="connsiteX22" fmla="*/ 1265517 w 1858150"/>
                <a:gd name="connsiteY22" fmla="*/ 1676671 h 1677184"/>
                <a:gd name="connsiteX23" fmla="*/ 590268 w 1858150"/>
                <a:gd name="connsiteY23" fmla="*/ 1676671 h 1677184"/>
                <a:gd name="connsiteX24" fmla="*/ 586130 w 1858150"/>
                <a:gd name="connsiteY24" fmla="*/ 1676254 h 1677184"/>
                <a:gd name="connsiteX25" fmla="*/ 573144 w 1858150"/>
                <a:gd name="connsiteY25" fmla="*/ 1676596 h 1677184"/>
                <a:gd name="connsiteX26" fmla="*/ 548501 w 1858150"/>
                <a:gd name="connsiteY26" fmla="*/ 1672460 h 1677184"/>
                <a:gd name="connsiteX27" fmla="*/ 539191 w 1858150"/>
                <a:gd name="connsiteY27" fmla="*/ 1671523 h 1677184"/>
                <a:gd name="connsiteX28" fmla="*/ 534818 w 1858150"/>
                <a:gd name="connsiteY28" fmla="*/ 1670165 h 1677184"/>
                <a:gd name="connsiteX29" fmla="*/ 525186 w 1858150"/>
                <a:gd name="connsiteY29" fmla="*/ 1668549 h 1677184"/>
                <a:gd name="connsiteX30" fmla="*/ 503370 w 1858150"/>
                <a:gd name="connsiteY30" fmla="*/ 1660403 h 1677184"/>
                <a:gd name="connsiteX31" fmla="*/ 491616 w 1858150"/>
                <a:gd name="connsiteY31" fmla="*/ 1656754 h 1677184"/>
                <a:gd name="connsiteX32" fmla="*/ 487247 w 1858150"/>
                <a:gd name="connsiteY32" fmla="*/ 1654383 h 1677184"/>
                <a:gd name="connsiteX33" fmla="*/ 479631 w 1858150"/>
                <a:gd name="connsiteY33" fmla="*/ 1651539 h 1677184"/>
                <a:gd name="connsiteX34" fmla="*/ 461250 w 1858150"/>
                <a:gd name="connsiteY34" fmla="*/ 1640272 h 1677184"/>
                <a:gd name="connsiteX35" fmla="*/ 448565 w 1858150"/>
                <a:gd name="connsiteY35" fmla="*/ 1633387 h 1677184"/>
                <a:gd name="connsiteX36" fmla="*/ 444366 w 1858150"/>
                <a:gd name="connsiteY36" fmla="*/ 1629923 h 1677184"/>
                <a:gd name="connsiteX37" fmla="*/ 437868 w 1858150"/>
                <a:gd name="connsiteY37" fmla="*/ 1625939 h 1677184"/>
                <a:gd name="connsiteX38" fmla="*/ 424011 w 1858150"/>
                <a:gd name="connsiteY38" fmla="*/ 1613128 h 1677184"/>
                <a:gd name="connsiteX39" fmla="*/ 411056 w 1858150"/>
                <a:gd name="connsiteY39" fmla="*/ 1602439 h 1677184"/>
                <a:gd name="connsiteX40" fmla="*/ 406574 w 1858150"/>
                <a:gd name="connsiteY40" fmla="*/ 1597006 h 1677184"/>
                <a:gd name="connsiteX41" fmla="*/ 401292 w 1858150"/>
                <a:gd name="connsiteY41" fmla="*/ 1592122 h 1677184"/>
                <a:gd name="connsiteX42" fmla="*/ 392701 w 1858150"/>
                <a:gd name="connsiteY42" fmla="*/ 1580192 h 1677184"/>
                <a:gd name="connsiteX43" fmla="*/ 380108 w 1858150"/>
                <a:gd name="connsiteY43" fmla="*/ 1564930 h 1677184"/>
                <a:gd name="connsiteX44" fmla="*/ 375202 w 1858150"/>
                <a:gd name="connsiteY44" fmla="*/ 1555890 h 1677184"/>
                <a:gd name="connsiteX45" fmla="*/ 371293 w 1858150"/>
                <a:gd name="connsiteY45" fmla="*/ 1550462 h 1677184"/>
                <a:gd name="connsiteX46" fmla="*/ 46337 w 1858150"/>
                <a:gd name="connsiteY46" fmla="*/ 987623 h 1677184"/>
                <a:gd name="connsiteX47" fmla="*/ 25057 w 1858150"/>
                <a:gd name="connsiteY47" fmla="*/ 952907 h 1677184"/>
                <a:gd name="connsiteX48" fmla="*/ 8047 w 1858150"/>
                <a:gd name="connsiteY48" fmla="*/ 907351 h 1677184"/>
                <a:gd name="connsiteX49" fmla="*/ 3033 w 1858150"/>
                <a:gd name="connsiteY49" fmla="*/ 877467 h 1677184"/>
                <a:gd name="connsiteX50" fmla="*/ 1289 w 1858150"/>
                <a:gd name="connsiteY50" fmla="*/ 869763 h 1677184"/>
                <a:gd name="connsiteX51" fmla="*/ 1205 w 1858150"/>
                <a:gd name="connsiteY51" fmla="*/ 866573 h 1677184"/>
                <a:gd name="connsiteX52" fmla="*/ 0 w 1858150"/>
                <a:gd name="connsiteY52" fmla="*/ 859393 h 1677184"/>
                <a:gd name="connsiteX53" fmla="*/ 508 w 1858150"/>
                <a:gd name="connsiteY53" fmla="*/ 840094 h 1677184"/>
                <a:gd name="connsiteX54" fmla="*/ 0 w 1858150"/>
                <a:gd name="connsiteY54" fmla="*/ 820795 h 1677184"/>
                <a:gd name="connsiteX55" fmla="*/ 1205 w 1858150"/>
                <a:gd name="connsiteY55" fmla="*/ 813615 h 1677184"/>
                <a:gd name="connsiteX56" fmla="*/ 1289 w 1858150"/>
                <a:gd name="connsiteY56" fmla="*/ 810426 h 1677184"/>
                <a:gd name="connsiteX57" fmla="*/ 3033 w 1858150"/>
                <a:gd name="connsiteY57" fmla="*/ 802722 h 1677184"/>
                <a:gd name="connsiteX58" fmla="*/ 8047 w 1858150"/>
                <a:gd name="connsiteY58" fmla="*/ 772837 h 1677184"/>
                <a:gd name="connsiteX59" fmla="*/ 25057 w 1858150"/>
                <a:gd name="connsiteY59" fmla="*/ 727281 h 1677184"/>
                <a:gd name="connsiteX60" fmla="*/ 46337 w 1858150"/>
                <a:gd name="connsiteY60" fmla="*/ 692566 h 1677184"/>
                <a:gd name="connsiteX61" fmla="*/ 356649 w 1858150"/>
                <a:gd name="connsiteY61" fmla="*/ 155091 h 1677184"/>
                <a:gd name="connsiteX62" fmla="*/ 356741 w 1858150"/>
                <a:gd name="connsiteY62" fmla="*/ 154793 h 1677184"/>
                <a:gd name="connsiteX63" fmla="*/ 590269 w 1858150"/>
                <a:gd name="connsiteY63" fmla="*/ 0 h 167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58150" h="1677184">
                  <a:moveTo>
                    <a:pt x="590269" y="0"/>
                  </a:moveTo>
                  <a:lnTo>
                    <a:pt x="1266122" y="0"/>
                  </a:lnTo>
                  <a:cubicBezTo>
                    <a:pt x="1353606" y="0"/>
                    <a:pt x="1430737" y="44325"/>
                    <a:pt x="1476283" y="111742"/>
                  </a:cubicBezTo>
                  <a:lnTo>
                    <a:pt x="1484851" y="127528"/>
                  </a:lnTo>
                  <a:lnTo>
                    <a:pt x="1486857" y="130314"/>
                  </a:lnTo>
                  <a:lnTo>
                    <a:pt x="1811813" y="693153"/>
                  </a:lnTo>
                  <a:lnTo>
                    <a:pt x="1833093" y="727870"/>
                  </a:lnTo>
                  <a:cubicBezTo>
                    <a:pt x="1840215" y="742500"/>
                    <a:pt x="1845907" y="757763"/>
                    <a:pt x="1850103" y="773426"/>
                  </a:cubicBezTo>
                  <a:lnTo>
                    <a:pt x="1855118" y="803310"/>
                  </a:lnTo>
                  <a:lnTo>
                    <a:pt x="1856862" y="811014"/>
                  </a:lnTo>
                  <a:lnTo>
                    <a:pt x="1856945" y="814203"/>
                  </a:lnTo>
                  <a:lnTo>
                    <a:pt x="1858150" y="821384"/>
                  </a:lnTo>
                  <a:lnTo>
                    <a:pt x="1857642" y="840683"/>
                  </a:lnTo>
                  <a:lnTo>
                    <a:pt x="1858150" y="859981"/>
                  </a:lnTo>
                  <a:lnTo>
                    <a:pt x="1856945" y="867162"/>
                  </a:lnTo>
                  <a:lnTo>
                    <a:pt x="1856862" y="870351"/>
                  </a:lnTo>
                  <a:lnTo>
                    <a:pt x="1855118" y="878055"/>
                  </a:lnTo>
                  <a:lnTo>
                    <a:pt x="1850103" y="907939"/>
                  </a:lnTo>
                  <a:cubicBezTo>
                    <a:pt x="1845907" y="923602"/>
                    <a:pt x="1840215" y="938865"/>
                    <a:pt x="1833093" y="953496"/>
                  </a:cubicBezTo>
                  <a:lnTo>
                    <a:pt x="1811813" y="988212"/>
                  </a:lnTo>
                  <a:lnTo>
                    <a:pt x="1486857" y="1551051"/>
                  </a:lnTo>
                  <a:cubicBezTo>
                    <a:pt x="1443116" y="1626814"/>
                    <a:pt x="1366164" y="1671449"/>
                    <a:pt x="1285006" y="1677184"/>
                  </a:cubicBezTo>
                  <a:lnTo>
                    <a:pt x="1265517" y="1676671"/>
                  </a:lnTo>
                  <a:lnTo>
                    <a:pt x="590268" y="1676671"/>
                  </a:lnTo>
                  <a:lnTo>
                    <a:pt x="586130" y="1676254"/>
                  </a:lnTo>
                  <a:lnTo>
                    <a:pt x="573144" y="1676596"/>
                  </a:lnTo>
                  <a:lnTo>
                    <a:pt x="548501" y="1672460"/>
                  </a:lnTo>
                  <a:lnTo>
                    <a:pt x="539191" y="1671523"/>
                  </a:lnTo>
                  <a:lnTo>
                    <a:pt x="534818" y="1670165"/>
                  </a:lnTo>
                  <a:lnTo>
                    <a:pt x="525186" y="1668549"/>
                  </a:lnTo>
                  <a:lnTo>
                    <a:pt x="503370" y="1660403"/>
                  </a:lnTo>
                  <a:lnTo>
                    <a:pt x="491616" y="1656754"/>
                  </a:lnTo>
                  <a:lnTo>
                    <a:pt x="487247" y="1654383"/>
                  </a:lnTo>
                  <a:lnTo>
                    <a:pt x="479631" y="1651539"/>
                  </a:lnTo>
                  <a:lnTo>
                    <a:pt x="461250" y="1640272"/>
                  </a:lnTo>
                  <a:lnTo>
                    <a:pt x="448565" y="1633387"/>
                  </a:lnTo>
                  <a:lnTo>
                    <a:pt x="444366" y="1629923"/>
                  </a:lnTo>
                  <a:lnTo>
                    <a:pt x="437868" y="1625939"/>
                  </a:lnTo>
                  <a:lnTo>
                    <a:pt x="424011" y="1613128"/>
                  </a:lnTo>
                  <a:lnTo>
                    <a:pt x="411056" y="1602439"/>
                  </a:lnTo>
                  <a:lnTo>
                    <a:pt x="406574" y="1597006"/>
                  </a:lnTo>
                  <a:lnTo>
                    <a:pt x="401292" y="1592122"/>
                  </a:lnTo>
                  <a:lnTo>
                    <a:pt x="392701" y="1580192"/>
                  </a:lnTo>
                  <a:lnTo>
                    <a:pt x="380108" y="1564930"/>
                  </a:lnTo>
                  <a:lnTo>
                    <a:pt x="375202" y="1555890"/>
                  </a:lnTo>
                  <a:lnTo>
                    <a:pt x="371293" y="1550462"/>
                  </a:lnTo>
                  <a:lnTo>
                    <a:pt x="46337" y="987623"/>
                  </a:lnTo>
                  <a:lnTo>
                    <a:pt x="25057" y="952907"/>
                  </a:lnTo>
                  <a:cubicBezTo>
                    <a:pt x="17935" y="938276"/>
                    <a:pt x="12244" y="923014"/>
                    <a:pt x="8047" y="907351"/>
                  </a:cubicBezTo>
                  <a:lnTo>
                    <a:pt x="3033" y="877467"/>
                  </a:lnTo>
                  <a:lnTo>
                    <a:pt x="1289" y="869763"/>
                  </a:lnTo>
                  <a:lnTo>
                    <a:pt x="1205" y="866573"/>
                  </a:lnTo>
                  <a:lnTo>
                    <a:pt x="0" y="859393"/>
                  </a:lnTo>
                  <a:lnTo>
                    <a:pt x="508" y="840094"/>
                  </a:lnTo>
                  <a:lnTo>
                    <a:pt x="0" y="820795"/>
                  </a:lnTo>
                  <a:lnTo>
                    <a:pt x="1205" y="813615"/>
                  </a:lnTo>
                  <a:lnTo>
                    <a:pt x="1289" y="810426"/>
                  </a:lnTo>
                  <a:lnTo>
                    <a:pt x="3033" y="802722"/>
                  </a:lnTo>
                  <a:lnTo>
                    <a:pt x="8047" y="772837"/>
                  </a:lnTo>
                  <a:cubicBezTo>
                    <a:pt x="12244" y="757175"/>
                    <a:pt x="17935" y="741912"/>
                    <a:pt x="25057" y="727281"/>
                  </a:cubicBezTo>
                  <a:lnTo>
                    <a:pt x="46337" y="692566"/>
                  </a:lnTo>
                  <a:lnTo>
                    <a:pt x="356649" y="155091"/>
                  </a:lnTo>
                  <a:lnTo>
                    <a:pt x="356741" y="154793"/>
                  </a:lnTo>
                  <a:cubicBezTo>
                    <a:pt x="395216" y="63828"/>
                    <a:pt x="485289" y="0"/>
                    <a:pt x="5902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00D9B3AC-CDB7-45B2-A691-74CA7D08A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7152" y="2956665"/>
              <a:ext cx="364234" cy="364234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7B9C0F31-37D5-490E-8B7F-56C837612C9D}"/>
              </a:ext>
            </a:extLst>
          </p:cNvPr>
          <p:cNvSpPr txBox="1"/>
          <p:nvPr/>
        </p:nvSpPr>
        <p:spPr>
          <a:xfrm>
            <a:off x="4004444" y="3947937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DF1AF98-F296-4BFC-AD12-B86C546C4400}"/>
              </a:ext>
            </a:extLst>
          </p:cNvPr>
          <p:cNvSpPr txBox="1"/>
          <p:nvPr/>
        </p:nvSpPr>
        <p:spPr>
          <a:xfrm>
            <a:off x="6798257" y="3947937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031FC5D-3968-4EE7-B9DA-9A3B392E3E3D}"/>
              </a:ext>
            </a:extLst>
          </p:cNvPr>
          <p:cNvSpPr txBox="1"/>
          <p:nvPr/>
        </p:nvSpPr>
        <p:spPr>
          <a:xfrm>
            <a:off x="9601413" y="3947937"/>
            <a:ext cx="1107996" cy="511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成员四</a:t>
            </a:r>
          </a:p>
        </p:txBody>
      </p:sp>
    </p:spTree>
    <p:extLst>
      <p:ext uri="{BB962C8B-B14F-4D97-AF65-F5344CB8AC3E}">
        <p14:creationId xmlns:p14="http://schemas.microsoft.com/office/powerpoint/2010/main" val="3264795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六边形 11">
            <a:extLst>
              <a:ext uri="{FF2B5EF4-FFF2-40B4-BE49-F238E27FC236}">
                <a16:creationId xmlns:a16="http://schemas.microsoft.com/office/drawing/2014/main" id="{BFF5E2AD-0E49-469B-8473-B9B3461DECA3}"/>
              </a:ext>
            </a:extLst>
          </p:cNvPr>
          <p:cNvSpPr/>
          <p:nvPr/>
        </p:nvSpPr>
        <p:spPr>
          <a:xfrm>
            <a:off x="-1379247" y="1244834"/>
            <a:ext cx="5498939" cy="5330594"/>
          </a:xfrm>
          <a:prstGeom prst="hexagon">
            <a:avLst/>
          </a:prstGeom>
          <a:gradFill>
            <a:gsLst>
              <a:gs pos="6500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0" scaled="1"/>
          </a:gradFill>
          <a:ln w="25400">
            <a:gradFill flip="none" rotWithShape="1">
              <a:gsLst>
                <a:gs pos="33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13" name="矩形 5">
            <a:extLst>
              <a:ext uri="{FF2B5EF4-FFF2-40B4-BE49-F238E27FC236}">
                <a16:creationId xmlns:a16="http://schemas.microsoft.com/office/drawing/2014/main" id="{F3B7FF0C-533E-4B29-B883-4586C6688812}"/>
              </a:ext>
            </a:extLst>
          </p:cNvPr>
          <p:cNvSpPr/>
          <p:nvPr/>
        </p:nvSpPr>
        <p:spPr>
          <a:xfrm>
            <a:off x="832846" y="1244834"/>
            <a:ext cx="570250" cy="113683"/>
          </a:xfrm>
          <a:custGeom>
            <a:avLst/>
            <a:gdLst>
              <a:gd name="connsiteX0" fmla="*/ 0 w 935419"/>
              <a:gd name="connsiteY0" fmla="*/ 0 h 186505"/>
              <a:gd name="connsiteX1" fmla="*/ 9354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  <a:gd name="connsiteX0" fmla="*/ 0 w 935419"/>
              <a:gd name="connsiteY0" fmla="*/ 0 h 186505"/>
              <a:gd name="connsiteX1" fmla="*/ 8211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419" h="186505">
                <a:moveTo>
                  <a:pt x="0" y="0"/>
                </a:moveTo>
                <a:lnTo>
                  <a:pt x="821119" y="0"/>
                </a:lnTo>
                <a:lnTo>
                  <a:pt x="935419" y="186505"/>
                </a:lnTo>
                <a:lnTo>
                  <a:pt x="0" y="18650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918A735-3214-4EDC-8D97-69157F9E5101}"/>
              </a:ext>
            </a:extLst>
          </p:cNvPr>
          <p:cNvSpPr/>
          <p:nvPr/>
        </p:nvSpPr>
        <p:spPr>
          <a:xfrm>
            <a:off x="-1235548" y="1244835"/>
            <a:ext cx="5498939" cy="5330594"/>
          </a:xfrm>
          <a:prstGeom prst="hexagon">
            <a:avLst/>
          </a:prstGeom>
          <a:noFill/>
          <a:ln w="19050">
            <a:gradFill flip="none" rotWithShape="1">
              <a:gsLst>
                <a:gs pos="83000">
                  <a:srgbClr val="3B424C">
                    <a:alpha val="0"/>
                  </a:srgbClr>
                </a:gs>
                <a:gs pos="100000">
                  <a:srgbClr val="3B424C">
                    <a:alpha val="24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6B41FA5-E40C-4EFF-89B4-C559075E0CB1}"/>
              </a:ext>
            </a:extLst>
          </p:cNvPr>
          <p:cNvGrpSpPr/>
          <p:nvPr/>
        </p:nvGrpSpPr>
        <p:grpSpPr>
          <a:xfrm>
            <a:off x="3273816" y="5073193"/>
            <a:ext cx="504996" cy="598082"/>
            <a:chOff x="3544490" y="5006353"/>
            <a:chExt cx="504996" cy="62854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5367648-712C-409C-8E94-A47CB56EBF92}"/>
                </a:ext>
              </a:extLst>
            </p:cNvPr>
            <p:cNvSpPr/>
            <p:nvPr/>
          </p:nvSpPr>
          <p:spPr>
            <a:xfrm rot="1566651">
              <a:off x="3620916" y="5039807"/>
              <a:ext cx="67663" cy="595086"/>
            </a:xfrm>
            <a:prstGeom prst="rect">
              <a:avLst/>
            </a:prstGeom>
            <a:solidFill>
              <a:srgbClr val="EEDB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02C5E61-9831-4256-BEF0-CB58ACC1975A}"/>
                </a:ext>
              </a:extLst>
            </p:cNvPr>
            <p:cNvSpPr/>
            <p:nvPr/>
          </p:nvSpPr>
          <p:spPr>
            <a:xfrm rot="5400000">
              <a:off x="3504091" y="5046752"/>
              <a:ext cx="585794" cy="504996"/>
            </a:xfrm>
            <a:custGeom>
              <a:avLst/>
              <a:gdLst>
                <a:gd name="connsiteX0" fmla="*/ 361362 w 722724"/>
                <a:gd name="connsiteY0" fmla="*/ 0 h 623039"/>
                <a:gd name="connsiteX1" fmla="*/ 722724 w 722724"/>
                <a:gd name="connsiteY1" fmla="*/ 623039 h 623039"/>
                <a:gd name="connsiteX2" fmla="*/ 704797 w 722724"/>
                <a:gd name="connsiteY2" fmla="*/ 608248 h 623039"/>
                <a:gd name="connsiteX3" fmla="*/ 361361 w 722724"/>
                <a:gd name="connsiteY3" fmla="*/ 503343 h 623039"/>
                <a:gd name="connsiteX4" fmla="*/ 17925 w 722724"/>
                <a:gd name="connsiteY4" fmla="*/ 608248 h 623039"/>
                <a:gd name="connsiteX5" fmla="*/ 0 w 722724"/>
                <a:gd name="connsiteY5" fmla="*/ 623038 h 623039"/>
                <a:gd name="connsiteX6" fmla="*/ 361362 w 722724"/>
                <a:gd name="connsiteY6" fmla="*/ 0 h 62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2724" h="623039">
                  <a:moveTo>
                    <a:pt x="361362" y="0"/>
                  </a:moveTo>
                  <a:lnTo>
                    <a:pt x="722724" y="623039"/>
                  </a:lnTo>
                  <a:lnTo>
                    <a:pt x="704797" y="608248"/>
                  </a:lnTo>
                  <a:cubicBezTo>
                    <a:pt x="606762" y="542017"/>
                    <a:pt x="488578" y="503343"/>
                    <a:pt x="361361" y="503343"/>
                  </a:cubicBezTo>
                  <a:cubicBezTo>
                    <a:pt x="234145" y="503343"/>
                    <a:pt x="115961" y="542017"/>
                    <a:pt x="17925" y="608248"/>
                  </a:cubicBezTo>
                  <a:lnTo>
                    <a:pt x="0" y="623038"/>
                  </a:lnTo>
                  <a:lnTo>
                    <a:pt x="36136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pic>
        <p:nvPicPr>
          <p:cNvPr id="43" name="图片 42" descr="图片包含 标牌, 户外, 盘子, 天空&#10;&#10;自动生成的说明">
            <a:extLst>
              <a:ext uri="{FF2B5EF4-FFF2-40B4-BE49-F238E27FC236}">
                <a16:creationId xmlns:a16="http://schemas.microsoft.com/office/drawing/2014/main" id="{7512496D-3627-4AB4-AAB8-578DB27BC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47" y="2886171"/>
            <a:ext cx="594649" cy="565833"/>
          </a:xfrm>
          <a:prstGeom prst="rect">
            <a:avLst/>
          </a:prstGeom>
        </p:spPr>
      </p:pic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18E7B1DD-D285-43BF-805E-1C58F463CEC0}"/>
              </a:ext>
            </a:extLst>
          </p:cNvPr>
          <p:cNvCxnSpPr>
            <a:cxnSpLocks/>
          </p:cNvCxnSpPr>
          <p:nvPr/>
        </p:nvCxnSpPr>
        <p:spPr>
          <a:xfrm>
            <a:off x="848612" y="3593084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145CE023-CAD1-41BE-83F6-64A9F79846BA}"/>
              </a:ext>
            </a:extLst>
          </p:cNvPr>
          <p:cNvSpPr/>
          <p:nvPr/>
        </p:nvSpPr>
        <p:spPr>
          <a:xfrm>
            <a:off x="679425" y="1335901"/>
            <a:ext cx="1826941" cy="1288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市场细分</a:t>
            </a:r>
            <a:endParaRPr lang="en-US" altLang="zh-CN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Marketing segment</a:t>
            </a:r>
            <a:endParaRPr lang="zh-CN" altLang="en-US" sz="20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BE83604-3B3D-4427-B368-AB78C0C1027D}"/>
              </a:ext>
            </a:extLst>
          </p:cNvPr>
          <p:cNvSpPr txBox="1"/>
          <p:nvPr/>
        </p:nvSpPr>
        <p:spPr>
          <a:xfrm>
            <a:off x="813607" y="3721637"/>
            <a:ext cx="2256735" cy="19807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678B6FE1-21B8-4325-8101-5AF4E074D317}"/>
              </a:ext>
            </a:extLst>
          </p:cNvPr>
          <p:cNvSpPr/>
          <p:nvPr/>
        </p:nvSpPr>
        <p:spPr>
          <a:xfrm>
            <a:off x="2358887" y="1244834"/>
            <a:ext cx="5498939" cy="5330594"/>
          </a:xfrm>
          <a:prstGeom prst="hexagon">
            <a:avLst/>
          </a:prstGeom>
          <a:gradFill>
            <a:gsLst>
              <a:gs pos="6500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0" scaled="1"/>
          </a:gradFill>
          <a:ln w="25400">
            <a:gradFill flip="none" rotWithShape="1">
              <a:gsLst>
                <a:gs pos="33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 dirty="0"/>
          </a:p>
        </p:txBody>
      </p:sp>
      <p:sp>
        <p:nvSpPr>
          <p:cNvPr id="19" name="矩形 5">
            <a:extLst>
              <a:ext uri="{FF2B5EF4-FFF2-40B4-BE49-F238E27FC236}">
                <a16:creationId xmlns:a16="http://schemas.microsoft.com/office/drawing/2014/main" id="{F5D8C6D4-8C6B-400D-A3D6-A850D690EC84}"/>
              </a:ext>
            </a:extLst>
          </p:cNvPr>
          <p:cNvSpPr/>
          <p:nvPr/>
        </p:nvSpPr>
        <p:spPr>
          <a:xfrm>
            <a:off x="4570980" y="1244833"/>
            <a:ext cx="570250" cy="113683"/>
          </a:xfrm>
          <a:custGeom>
            <a:avLst/>
            <a:gdLst>
              <a:gd name="connsiteX0" fmla="*/ 0 w 935419"/>
              <a:gd name="connsiteY0" fmla="*/ 0 h 186505"/>
              <a:gd name="connsiteX1" fmla="*/ 9354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  <a:gd name="connsiteX0" fmla="*/ 0 w 935419"/>
              <a:gd name="connsiteY0" fmla="*/ 0 h 186505"/>
              <a:gd name="connsiteX1" fmla="*/ 8211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419" h="186505">
                <a:moveTo>
                  <a:pt x="0" y="0"/>
                </a:moveTo>
                <a:lnTo>
                  <a:pt x="821119" y="0"/>
                </a:lnTo>
                <a:lnTo>
                  <a:pt x="935419" y="186505"/>
                </a:lnTo>
                <a:lnTo>
                  <a:pt x="0" y="18650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087E8879-386A-4646-A5E1-82221FC93227}"/>
              </a:ext>
            </a:extLst>
          </p:cNvPr>
          <p:cNvSpPr/>
          <p:nvPr/>
        </p:nvSpPr>
        <p:spPr>
          <a:xfrm>
            <a:off x="2502586" y="1244835"/>
            <a:ext cx="5498939" cy="5330594"/>
          </a:xfrm>
          <a:prstGeom prst="hexagon">
            <a:avLst/>
          </a:prstGeom>
          <a:noFill/>
          <a:ln w="19050">
            <a:gradFill flip="none" rotWithShape="1">
              <a:gsLst>
                <a:gs pos="83000">
                  <a:srgbClr val="3B424C">
                    <a:alpha val="0"/>
                  </a:srgbClr>
                </a:gs>
                <a:gs pos="100000">
                  <a:srgbClr val="3B424C">
                    <a:alpha val="24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EC86A5D-F3E5-4CF4-982A-3DC53FF7BCF6}"/>
              </a:ext>
            </a:extLst>
          </p:cNvPr>
          <p:cNvGrpSpPr/>
          <p:nvPr/>
        </p:nvGrpSpPr>
        <p:grpSpPr>
          <a:xfrm>
            <a:off x="7031039" y="5073193"/>
            <a:ext cx="504996" cy="598081"/>
            <a:chOff x="7214023" y="5006353"/>
            <a:chExt cx="504996" cy="628539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F65FBAD-EEFA-46C8-90E6-E7B59FC5FB97}"/>
                </a:ext>
              </a:extLst>
            </p:cNvPr>
            <p:cNvSpPr/>
            <p:nvPr/>
          </p:nvSpPr>
          <p:spPr>
            <a:xfrm rot="1566651">
              <a:off x="7271359" y="5039806"/>
              <a:ext cx="67663" cy="595086"/>
            </a:xfrm>
            <a:prstGeom prst="rect">
              <a:avLst/>
            </a:prstGeom>
            <a:solidFill>
              <a:srgbClr val="EEDB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3B71107-4092-4F4D-A358-9D83B6EACC77}"/>
                </a:ext>
              </a:extLst>
            </p:cNvPr>
            <p:cNvSpPr/>
            <p:nvPr/>
          </p:nvSpPr>
          <p:spPr>
            <a:xfrm rot="5400000">
              <a:off x="7173624" y="5046752"/>
              <a:ext cx="585794" cy="504996"/>
            </a:xfrm>
            <a:custGeom>
              <a:avLst/>
              <a:gdLst>
                <a:gd name="connsiteX0" fmla="*/ 361362 w 722724"/>
                <a:gd name="connsiteY0" fmla="*/ 0 h 623039"/>
                <a:gd name="connsiteX1" fmla="*/ 722724 w 722724"/>
                <a:gd name="connsiteY1" fmla="*/ 623039 h 623039"/>
                <a:gd name="connsiteX2" fmla="*/ 704797 w 722724"/>
                <a:gd name="connsiteY2" fmla="*/ 608248 h 623039"/>
                <a:gd name="connsiteX3" fmla="*/ 361361 w 722724"/>
                <a:gd name="connsiteY3" fmla="*/ 503343 h 623039"/>
                <a:gd name="connsiteX4" fmla="*/ 17925 w 722724"/>
                <a:gd name="connsiteY4" fmla="*/ 608248 h 623039"/>
                <a:gd name="connsiteX5" fmla="*/ 0 w 722724"/>
                <a:gd name="connsiteY5" fmla="*/ 623038 h 623039"/>
                <a:gd name="connsiteX6" fmla="*/ 361362 w 722724"/>
                <a:gd name="connsiteY6" fmla="*/ 0 h 62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2724" h="623039">
                  <a:moveTo>
                    <a:pt x="361362" y="0"/>
                  </a:moveTo>
                  <a:lnTo>
                    <a:pt x="722724" y="623039"/>
                  </a:lnTo>
                  <a:lnTo>
                    <a:pt x="704797" y="608248"/>
                  </a:lnTo>
                  <a:cubicBezTo>
                    <a:pt x="606762" y="542017"/>
                    <a:pt x="488578" y="503343"/>
                    <a:pt x="361361" y="503343"/>
                  </a:cubicBezTo>
                  <a:cubicBezTo>
                    <a:pt x="234145" y="503343"/>
                    <a:pt x="115961" y="542017"/>
                    <a:pt x="17925" y="608248"/>
                  </a:cubicBezTo>
                  <a:lnTo>
                    <a:pt x="0" y="623038"/>
                  </a:lnTo>
                  <a:lnTo>
                    <a:pt x="361362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pic>
        <p:nvPicPr>
          <p:cNvPr id="41" name="图片 40" descr="图片包含 物体, 盘子&#10;&#10;自动生成的说明">
            <a:extLst>
              <a:ext uri="{FF2B5EF4-FFF2-40B4-BE49-F238E27FC236}">
                <a16:creationId xmlns:a16="http://schemas.microsoft.com/office/drawing/2014/main" id="{682F626C-00B0-4F3B-88E5-A3C9EE9719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7" y="2886171"/>
            <a:ext cx="594000" cy="565216"/>
          </a:xfrm>
          <a:prstGeom prst="rect">
            <a:avLst/>
          </a:prstGeom>
        </p:spPr>
      </p:pic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8B58568-1C0D-4381-B063-7016FF35222A}"/>
              </a:ext>
            </a:extLst>
          </p:cNvPr>
          <p:cNvCxnSpPr>
            <a:cxnSpLocks/>
          </p:cNvCxnSpPr>
          <p:nvPr/>
        </p:nvCxnSpPr>
        <p:spPr>
          <a:xfrm>
            <a:off x="4634044" y="3593084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id="{6D412C4E-2419-4E82-93B8-C054C672F3A3}"/>
              </a:ext>
            </a:extLst>
          </p:cNvPr>
          <p:cNvSpPr/>
          <p:nvPr/>
        </p:nvSpPr>
        <p:spPr>
          <a:xfrm>
            <a:off x="4440833" y="1335901"/>
            <a:ext cx="2045688" cy="903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目标市场选择</a:t>
            </a:r>
            <a:endParaRPr lang="en-US" altLang="zh-CN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Targeting</a:t>
            </a:r>
            <a:endParaRPr lang="zh-CN" altLang="en-US" sz="20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0D3D39F-0E3F-4F5E-BDC4-3E0D564F12B6}"/>
              </a:ext>
            </a:extLst>
          </p:cNvPr>
          <p:cNvSpPr txBox="1"/>
          <p:nvPr/>
        </p:nvSpPr>
        <p:spPr>
          <a:xfrm>
            <a:off x="4573536" y="3721637"/>
            <a:ext cx="2256735" cy="19807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21" name="六边形 20">
            <a:extLst>
              <a:ext uri="{FF2B5EF4-FFF2-40B4-BE49-F238E27FC236}">
                <a16:creationId xmlns:a16="http://schemas.microsoft.com/office/drawing/2014/main" id="{87A145BD-4046-4E3B-B9C0-CFE5333C25BC}"/>
              </a:ext>
            </a:extLst>
          </p:cNvPr>
          <p:cNvSpPr/>
          <p:nvPr/>
        </p:nvSpPr>
        <p:spPr>
          <a:xfrm>
            <a:off x="6101620" y="1244834"/>
            <a:ext cx="5498939" cy="5330594"/>
          </a:xfrm>
          <a:prstGeom prst="hexagon">
            <a:avLst/>
          </a:prstGeom>
          <a:gradFill>
            <a:gsLst>
              <a:gs pos="6500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0" scaled="1"/>
          </a:gradFill>
          <a:ln w="25400">
            <a:gradFill flip="none" rotWithShape="1">
              <a:gsLst>
                <a:gs pos="33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sp>
        <p:nvSpPr>
          <p:cNvPr id="22" name="矩形 5">
            <a:extLst>
              <a:ext uri="{FF2B5EF4-FFF2-40B4-BE49-F238E27FC236}">
                <a16:creationId xmlns:a16="http://schemas.microsoft.com/office/drawing/2014/main" id="{84F5D7E0-3285-495C-A1C2-327C421BB7BA}"/>
              </a:ext>
            </a:extLst>
          </p:cNvPr>
          <p:cNvSpPr/>
          <p:nvPr/>
        </p:nvSpPr>
        <p:spPr>
          <a:xfrm>
            <a:off x="8313713" y="1244833"/>
            <a:ext cx="570250" cy="113683"/>
          </a:xfrm>
          <a:custGeom>
            <a:avLst/>
            <a:gdLst>
              <a:gd name="connsiteX0" fmla="*/ 0 w 935419"/>
              <a:gd name="connsiteY0" fmla="*/ 0 h 186505"/>
              <a:gd name="connsiteX1" fmla="*/ 9354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  <a:gd name="connsiteX0" fmla="*/ 0 w 935419"/>
              <a:gd name="connsiteY0" fmla="*/ 0 h 186505"/>
              <a:gd name="connsiteX1" fmla="*/ 821119 w 935419"/>
              <a:gd name="connsiteY1" fmla="*/ 0 h 186505"/>
              <a:gd name="connsiteX2" fmla="*/ 935419 w 935419"/>
              <a:gd name="connsiteY2" fmla="*/ 186505 h 186505"/>
              <a:gd name="connsiteX3" fmla="*/ 0 w 935419"/>
              <a:gd name="connsiteY3" fmla="*/ 186505 h 186505"/>
              <a:gd name="connsiteX4" fmla="*/ 0 w 935419"/>
              <a:gd name="connsiteY4" fmla="*/ 0 h 18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419" h="186505">
                <a:moveTo>
                  <a:pt x="0" y="0"/>
                </a:moveTo>
                <a:lnTo>
                  <a:pt x="821119" y="0"/>
                </a:lnTo>
                <a:lnTo>
                  <a:pt x="935419" y="186505"/>
                </a:lnTo>
                <a:lnTo>
                  <a:pt x="0" y="18650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endParaRPr lang="zh-CN" altLang="en-US"/>
          </a:p>
        </p:txBody>
      </p:sp>
      <p:pic>
        <p:nvPicPr>
          <p:cNvPr id="45" name="图片 44" descr="图片包含 盘子&#10;&#10;自动生成的说明">
            <a:extLst>
              <a:ext uri="{FF2B5EF4-FFF2-40B4-BE49-F238E27FC236}">
                <a16:creationId xmlns:a16="http://schemas.microsoft.com/office/drawing/2014/main" id="{D1F4DBB5-DBDF-417A-A97D-EB17CBF28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713" y="2886171"/>
            <a:ext cx="594000" cy="565216"/>
          </a:xfrm>
          <a:prstGeom prst="rect">
            <a:avLst/>
          </a:prstGeom>
        </p:spPr>
      </p:pic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E13D6D21-7FD2-41DF-8B78-982A2C1843E5}"/>
              </a:ext>
            </a:extLst>
          </p:cNvPr>
          <p:cNvCxnSpPr>
            <a:cxnSpLocks/>
          </p:cNvCxnSpPr>
          <p:nvPr/>
        </p:nvCxnSpPr>
        <p:spPr>
          <a:xfrm>
            <a:off x="8342611" y="3593084"/>
            <a:ext cx="446756" cy="0"/>
          </a:xfrm>
          <a:prstGeom prst="line">
            <a:avLst/>
          </a:prstGeom>
          <a:ln w="38100">
            <a:solidFill>
              <a:schemeClr val="tx2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:a16="http://schemas.microsoft.com/office/drawing/2014/main" id="{73BD4BBB-466A-4696-BAF8-67B3732F8C9C}"/>
              </a:ext>
            </a:extLst>
          </p:cNvPr>
          <p:cNvSpPr/>
          <p:nvPr/>
        </p:nvSpPr>
        <p:spPr>
          <a:xfrm>
            <a:off x="8183566" y="1335901"/>
            <a:ext cx="1960550" cy="903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r>
              <a:rPr lang="en-US" altLang="zh-CN" sz="20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Positioning</a:t>
            </a:r>
            <a:endParaRPr lang="zh-CN" altLang="en-US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5C91EEF-8DBB-43D2-8D54-432F1C8A9DC1}"/>
              </a:ext>
            </a:extLst>
          </p:cNvPr>
          <p:cNvSpPr txBox="1"/>
          <p:nvPr/>
        </p:nvSpPr>
        <p:spPr>
          <a:xfrm>
            <a:off x="8312665" y="3721637"/>
            <a:ext cx="2256735" cy="19807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EA2153D-E5C4-4A20-9624-9C4DF284BB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三项递进</a:t>
            </a:r>
          </a:p>
        </p:txBody>
      </p:sp>
    </p:spTree>
    <p:extLst>
      <p:ext uri="{BB962C8B-B14F-4D97-AF65-F5344CB8AC3E}">
        <p14:creationId xmlns:p14="http://schemas.microsoft.com/office/powerpoint/2010/main" val="1144149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5F4680F-6FEE-4D0A-BECB-D03FF73943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三项递进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76DD799-29BD-44E6-961D-1B03F525DF69}"/>
              </a:ext>
            </a:extLst>
          </p:cNvPr>
          <p:cNvGrpSpPr/>
          <p:nvPr/>
        </p:nvGrpSpPr>
        <p:grpSpPr>
          <a:xfrm>
            <a:off x="466271" y="4788580"/>
            <a:ext cx="3175414" cy="1123818"/>
            <a:chOff x="3756026" y="4647950"/>
            <a:chExt cx="4737100" cy="1676518"/>
          </a:xfrm>
        </p:grpSpPr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4CF1DE75-5FD8-450D-99DD-2C19326AF8D9}"/>
                </a:ext>
              </a:extLst>
            </p:cNvPr>
            <p:cNvSpPr/>
            <p:nvPr/>
          </p:nvSpPr>
          <p:spPr bwMode="auto">
            <a:xfrm>
              <a:off x="3903345" y="4862262"/>
              <a:ext cx="4442462" cy="1462206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19050">
              <a:gradFill flip="none" rotWithShape="1">
                <a:gsLst>
                  <a:gs pos="30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D495553-23F7-404E-B5D9-2C61C471A1AC}"/>
                </a:ext>
              </a:extLst>
            </p:cNvPr>
            <p:cNvSpPr/>
            <p:nvPr/>
          </p:nvSpPr>
          <p:spPr bwMode="auto">
            <a:xfrm>
              <a:off x="3756026" y="4647950"/>
              <a:ext cx="4737100" cy="1559184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6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E8E8634-8937-4E8E-B057-CCD1A0D0924C}"/>
              </a:ext>
            </a:extLst>
          </p:cNvPr>
          <p:cNvSpPr txBox="1"/>
          <p:nvPr/>
        </p:nvSpPr>
        <p:spPr>
          <a:xfrm>
            <a:off x="614399" y="3121472"/>
            <a:ext cx="297791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32D2CC2-15F5-4D4E-B143-CC8D1B2F0444}"/>
              </a:ext>
            </a:extLst>
          </p:cNvPr>
          <p:cNvCxnSpPr>
            <a:cxnSpLocks/>
          </p:cNvCxnSpPr>
          <p:nvPr/>
        </p:nvCxnSpPr>
        <p:spPr>
          <a:xfrm>
            <a:off x="3560592" y="5428643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731819A5-E693-49ED-B4C2-9EF5DA989460}"/>
              </a:ext>
            </a:extLst>
          </p:cNvPr>
          <p:cNvCxnSpPr>
            <a:cxnSpLocks/>
          </p:cNvCxnSpPr>
          <p:nvPr/>
        </p:nvCxnSpPr>
        <p:spPr>
          <a:xfrm>
            <a:off x="555462" y="5391269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3751352-8BA2-4199-94E5-CDD0D7B437E4}"/>
              </a:ext>
            </a:extLst>
          </p:cNvPr>
          <p:cNvCxnSpPr>
            <a:cxnSpLocks/>
          </p:cNvCxnSpPr>
          <p:nvPr/>
        </p:nvCxnSpPr>
        <p:spPr>
          <a:xfrm>
            <a:off x="1903476" y="5912039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387F4CA-17A8-46AE-AF6C-E3B02561262B}"/>
              </a:ext>
            </a:extLst>
          </p:cNvPr>
          <p:cNvGrpSpPr/>
          <p:nvPr/>
        </p:nvGrpSpPr>
        <p:grpSpPr>
          <a:xfrm>
            <a:off x="4472214" y="3898173"/>
            <a:ext cx="3175414" cy="1123818"/>
            <a:chOff x="3756026" y="4647950"/>
            <a:chExt cx="4737100" cy="1676518"/>
          </a:xfrm>
        </p:grpSpPr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0E399684-E448-406D-BC6F-38608B3EA8F5}"/>
                </a:ext>
              </a:extLst>
            </p:cNvPr>
            <p:cNvSpPr/>
            <p:nvPr/>
          </p:nvSpPr>
          <p:spPr bwMode="auto">
            <a:xfrm>
              <a:off x="3903345" y="4862262"/>
              <a:ext cx="4442462" cy="1462206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19050">
              <a:gradFill flip="none" rotWithShape="1">
                <a:gsLst>
                  <a:gs pos="30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1808DF19-5EDA-4D07-9ADD-D989433B31DD}"/>
                </a:ext>
              </a:extLst>
            </p:cNvPr>
            <p:cNvSpPr/>
            <p:nvPr/>
          </p:nvSpPr>
          <p:spPr bwMode="auto">
            <a:xfrm>
              <a:off x="3756026" y="4647950"/>
              <a:ext cx="4737100" cy="1559184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6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FCA2866-983F-4D6A-BDF7-F88BCFC8E230}"/>
              </a:ext>
            </a:extLst>
          </p:cNvPr>
          <p:cNvCxnSpPr>
            <a:cxnSpLocks/>
          </p:cNvCxnSpPr>
          <p:nvPr/>
        </p:nvCxnSpPr>
        <p:spPr>
          <a:xfrm>
            <a:off x="7574155" y="4538236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9F63787-B409-4B55-AF2E-AF991E6EC6FC}"/>
              </a:ext>
            </a:extLst>
          </p:cNvPr>
          <p:cNvCxnSpPr>
            <a:cxnSpLocks/>
          </p:cNvCxnSpPr>
          <p:nvPr/>
        </p:nvCxnSpPr>
        <p:spPr>
          <a:xfrm>
            <a:off x="4561405" y="4500862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0421A33-0A9C-4CF8-A203-A52904208C9E}"/>
              </a:ext>
            </a:extLst>
          </p:cNvPr>
          <p:cNvCxnSpPr>
            <a:cxnSpLocks/>
          </p:cNvCxnSpPr>
          <p:nvPr/>
        </p:nvCxnSpPr>
        <p:spPr>
          <a:xfrm>
            <a:off x="5909419" y="5021632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F287204-D4DF-46CB-A8C9-3A18ADBC3B1B}"/>
              </a:ext>
            </a:extLst>
          </p:cNvPr>
          <p:cNvGrpSpPr/>
          <p:nvPr/>
        </p:nvGrpSpPr>
        <p:grpSpPr>
          <a:xfrm>
            <a:off x="8478156" y="3007765"/>
            <a:ext cx="3175414" cy="1123818"/>
            <a:chOff x="3756026" y="4647950"/>
            <a:chExt cx="4737100" cy="1676518"/>
          </a:xfrm>
        </p:grpSpPr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557CB3E3-4137-4983-AF01-D48BE7B5B59B}"/>
                </a:ext>
              </a:extLst>
            </p:cNvPr>
            <p:cNvSpPr/>
            <p:nvPr/>
          </p:nvSpPr>
          <p:spPr bwMode="auto">
            <a:xfrm>
              <a:off x="3903345" y="4862262"/>
              <a:ext cx="4442462" cy="1462206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19050">
              <a:gradFill flip="none" rotWithShape="1">
                <a:gsLst>
                  <a:gs pos="30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54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246302C6-9D48-4582-BAC1-E7A65F9B510A}"/>
                </a:ext>
              </a:extLst>
            </p:cNvPr>
            <p:cNvSpPr/>
            <p:nvPr/>
          </p:nvSpPr>
          <p:spPr bwMode="auto">
            <a:xfrm>
              <a:off x="3756026" y="4647950"/>
              <a:ext cx="4737100" cy="1559184"/>
            </a:xfrm>
            <a:custGeom>
              <a:avLst/>
              <a:gdLst>
                <a:gd name="T0" fmla="*/ 0 w 2984"/>
                <a:gd name="T1" fmla="*/ 457 h 987"/>
                <a:gd name="T2" fmla="*/ 1314 w 2984"/>
                <a:gd name="T3" fmla="*/ 987 h 987"/>
                <a:gd name="T4" fmla="*/ 2984 w 2984"/>
                <a:gd name="T5" fmla="*/ 488 h 987"/>
                <a:gd name="T6" fmla="*/ 2189 w 2984"/>
                <a:gd name="T7" fmla="*/ 0 h 987"/>
                <a:gd name="T8" fmla="*/ 763 w 2984"/>
                <a:gd name="T9" fmla="*/ 0 h 987"/>
                <a:gd name="T10" fmla="*/ 0 w 2984"/>
                <a:gd name="T11" fmla="*/ 457 h 987"/>
                <a:gd name="connsiteX0" fmla="*/ 0 w 10000"/>
                <a:gd name="connsiteY0" fmla="*/ 4630 h 10000"/>
                <a:gd name="connsiteX1" fmla="*/ 4893 w 10000"/>
                <a:gd name="connsiteY1" fmla="*/ 10000 h 10000"/>
                <a:gd name="connsiteX2" fmla="*/ 10000 w 10000"/>
                <a:gd name="connsiteY2" fmla="*/ 4944 h 10000"/>
                <a:gd name="connsiteX3" fmla="*/ 7336 w 10000"/>
                <a:gd name="connsiteY3" fmla="*/ 0 h 10000"/>
                <a:gd name="connsiteX4" fmla="*/ 2557 w 10000"/>
                <a:gd name="connsiteY4" fmla="*/ 0 h 10000"/>
                <a:gd name="connsiteX5" fmla="*/ 0 w 10000"/>
                <a:gd name="connsiteY5" fmla="*/ 4630 h 10000"/>
                <a:gd name="connsiteX0" fmla="*/ 0 w 10000"/>
                <a:gd name="connsiteY0" fmla="*/ 4630 h 9951"/>
                <a:gd name="connsiteX1" fmla="*/ 4491 w 10000"/>
                <a:gd name="connsiteY1" fmla="*/ 9951 h 9951"/>
                <a:gd name="connsiteX2" fmla="*/ 10000 w 10000"/>
                <a:gd name="connsiteY2" fmla="*/ 4944 h 9951"/>
                <a:gd name="connsiteX3" fmla="*/ 7336 w 10000"/>
                <a:gd name="connsiteY3" fmla="*/ 0 h 9951"/>
                <a:gd name="connsiteX4" fmla="*/ 2557 w 10000"/>
                <a:gd name="connsiteY4" fmla="*/ 0 h 9951"/>
                <a:gd name="connsiteX5" fmla="*/ 0 w 10000"/>
                <a:gd name="connsiteY5" fmla="*/ 4630 h 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51">
                  <a:moveTo>
                    <a:pt x="0" y="4630"/>
                  </a:moveTo>
                  <a:lnTo>
                    <a:pt x="4491" y="9951"/>
                  </a:lnTo>
                  <a:lnTo>
                    <a:pt x="10000" y="4944"/>
                  </a:lnTo>
                  <a:lnTo>
                    <a:pt x="7336" y="0"/>
                  </a:lnTo>
                  <a:lnTo>
                    <a:pt x="2557" y="0"/>
                  </a:lnTo>
                  <a:lnTo>
                    <a:pt x="0" y="4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E9DF">
                    <a:alpha val="0"/>
                  </a:srgbClr>
                </a:gs>
                <a:gs pos="100000">
                  <a:srgbClr val="F5E9DF">
                    <a:lumMod val="84000"/>
                    <a:lumOff val="16000"/>
                  </a:srgbClr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6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3C4216D9-172C-405D-B1AD-472C7AE98C70}"/>
              </a:ext>
            </a:extLst>
          </p:cNvPr>
          <p:cNvCxnSpPr>
            <a:cxnSpLocks/>
          </p:cNvCxnSpPr>
          <p:nvPr/>
        </p:nvCxnSpPr>
        <p:spPr>
          <a:xfrm>
            <a:off x="11572477" y="3647828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CA5239FA-6C91-4363-9268-408272403DF2}"/>
              </a:ext>
            </a:extLst>
          </p:cNvPr>
          <p:cNvCxnSpPr>
            <a:cxnSpLocks/>
          </p:cNvCxnSpPr>
          <p:nvPr/>
        </p:nvCxnSpPr>
        <p:spPr>
          <a:xfrm>
            <a:off x="8574967" y="3618074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0709875-D38D-49EB-BE21-99C934F804FF}"/>
              </a:ext>
            </a:extLst>
          </p:cNvPr>
          <p:cNvCxnSpPr>
            <a:cxnSpLocks/>
          </p:cNvCxnSpPr>
          <p:nvPr/>
        </p:nvCxnSpPr>
        <p:spPr>
          <a:xfrm>
            <a:off x="9915361" y="4131224"/>
            <a:ext cx="0" cy="967509"/>
          </a:xfrm>
          <a:prstGeom prst="line">
            <a:avLst/>
          </a:prstGeom>
          <a:gradFill flip="none" rotWithShape="1">
            <a:gsLst>
              <a:gs pos="0">
                <a:srgbClr val="F5E9DF">
                  <a:alpha val="0"/>
                </a:srgbClr>
              </a:gs>
              <a:gs pos="100000">
                <a:srgbClr val="F5E9DF">
                  <a:lumMod val="84000"/>
                  <a:lumOff val="16000"/>
                </a:srgb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58000"/>
                  </a:schemeClr>
                </a:gs>
              </a:gsLst>
              <a:lin ang="16200000" scaled="1"/>
              <a:tileRect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80BF9A72-D460-4B44-9B80-50DAF4FEB282}"/>
              </a:ext>
            </a:extLst>
          </p:cNvPr>
          <p:cNvSpPr txBox="1"/>
          <p:nvPr/>
        </p:nvSpPr>
        <p:spPr>
          <a:xfrm>
            <a:off x="4620342" y="2231065"/>
            <a:ext cx="297791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0EE15B1-650B-4B2A-9B69-2F1D28E28A16}"/>
              </a:ext>
            </a:extLst>
          </p:cNvPr>
          <p:cNvSpPr txBox="1"/>
          <p:nvPr/>
        </p:nvSpPr>
        <p:spPr>
          <a:xfrm>
            <a:off x="8626285" y="1340658"/>
            <a:ext cx="2977910" cy="205774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71274AB-C214-427C-BE18-8F8DFEB84F0B}"/>
              </a:ext>
            </a:extLst>
          </p:cNvPr>
          <p:cNvSpPr txBox="1"/>
          <p:nvPr/>
        </p:nvSpPr>
        <p:spPr>
          <a:xfrm>
            <a:off x="466270" y="1370458"/>
            <a:ext cx="4154071" cy="44191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本项目将分为三个阶段的任务展开</a:t>
            </a:r>
          </a:p>
        </p:txBody>
      </p:sp>
    </p:spTree>
    <p:extLst>
      <p:ext uri="{BB962C8B-B14F-4D97-AF65-F5344CB8AC3E}">
        <p14:creationId xmlns:p14="http://schemas.microsoft.com/office/powerpoint/2010/main" val="3993612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17">
            <a:extLst>
              <a:ext uri="{FF2B5EF4-FFF2-40B4-BE49-F238E27FC236}">
                <a16:creationId xmlns:a16="http://schemas.microsoft.com/office/drawing/2014/main" id="{F9C71B39-4CE6-4956-B196-04439207C52B}"/>
              </a:ext>
            </a:extLst>
          </p:cNvPr>
          <p:cNvSpPr>
            <a:spLocks noChangeAspect="1"/>
          </p:cNvSpPr>
          <p:nvPr/>
        </p:nvSpPr>
        <p:spPr bwMode="auto">
          <a:xfrm>
            <a:off x="6553679" y="2993164"/>
            <a:ext cx="1767254" cy="1739754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CCDC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0" name="Freeform 17">
            <a:extLst>
              <a:ext uri="{FF2B5EF4-FFF2-40B4-BE49-F238E27FC236}">
                <a16:creationId xmlns:a16="http://schemas.microsoft.com/office/drawing/2014/main" id="{B593DA15-6B2F-46D2-9907-33202ACF755A}"/>
              </a:ext>
            </a:extLst>
          </p:cNvPr>
          <p:cNvSpPr>
            <a:spLocks/>
          </p:cNvSpPr>
          <p:nvPr/>
        </p:nvSpPr>
        <p:spPr bwMode="auto">
          <a:xfrm>
            <a:off x="5535888" y="3235321"/>
            <a:ext cx="1350410" cy="1330146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ECC0B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9" name="Freeform 18">
            <a:extLst>
              <a:ext uri="{FF2B5EF4-FFF2-40B4-BE49-F238E27FC236}">
                <a16:creationId xmlns:a16="http://schemas.microsoft.com/office/drawing/2014/main" id="{BA8BE428-274B-426D-AA7E-E49365932B4B}"/>
              </a:ext>
            </a:extLst>
          </p:cNvPr>
          <p:cNvSpPr>
            <a:spLocks/>
          </p:cNvSpPr>
          <p:nvPr/>
        </p:nvSpPr>
        <p:spPr bwMode="auto">
          <a:xfrm>
            <a:off x="4607015" y="3331811"/>
            <a:ext cx="1181066" cy="1153566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CCCDC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8" name="Freeform 19">
            <a:extLst>
              <a:ext uri="{FF2B5EF4-FFF2-40B4-BE49-F238E27FC236}">
                <a16:creationId xmlns:a16="http://schemas.microsoft.com/office/drawing/2014/main" id="{BF455157-BD5F-4720-85DB-94755E49510D}"/>
              </a:ext>
            </a:extLst>
          </p:cNvPr>
          <p:cNvSpPr>
            <a:spLocks/>
          </p:cNvSpPr>
          <p:nvPr/>
        </p:nvSpPr>
        <p:spPr bwMode="auto">
          <a:xfrm>
            <a:off x="3860961" y="3506368"/>
            <a:ext cx="937904" cy="949484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ECC1B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0D4C7C6-C5D0-4727-A951-B77CF80B6E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四项递进</a:t>
            </a: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DB648587-8CC7-4CBB-9604-E306B80B6E22}"/>
              </a:ext>
            </a:extLst>
          </p:cNvPr>
          <p:cNvSpPr>
            <a:spLocks noChangeAspect="1"/>
          </p:cNvSpPr>
          <p:nvPr/>
        </p:nvSpPr>
        <p:spPr bwMode="auto">
          <a:xfrm>
            <a:off x="6614930" y="2962351"/>
            <a:ext cx="1767254" cy="1739754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84C2BA22-3CE8-419E-AB4C-7C5314A85F00}"/>
              </a:ext>
            </a:extLst>
          </p:cNvPr>
          <p:cNvSpPr>
            <a:spLocks/>
          </p:cNvSpPr>
          <p:nvPr/>
        </p:nvSpPr>
        <p:spPr bwMode="auto">
          <a:xfrm>
            <a:off x="5596214" y="3182236"/>
            <a:ext cx="1350410" cy="1330146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C8EF81C9-086F-4E93-96ED-BB0FC4C9FACB}"/>
              </a:ext>
            </a:extLst>
          </p:cNvPr>
          <p:cNvSpPr>
            <a:spLocks/>
          </p:cNvSpPr>
          <p:nvPr/>
        </p:nvSpPr>
        <p:spPr bwMode="auto">
          <a:xfrm>
            <a:off x="4668855" y="3292751"/>
            <a:ext cx="1181066" cy="1153566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Freeform 19">
            <a:extLst>
              <a:ext uri="{FF2B5EF4-FFF2-40B4-BE49-F238E27FC236}">
                <a16:creationId xmlns:a16="http://schemas.microsoft.com/office/drawing/2014/main" id="{CABF574A-040B-4A09-80C6-DE72E42BC5E7}"/>
              </a:ext>
            </a:extLst>
          </p:cNvPr>
          <p:cNvSpPr>
            <a:spLocks/>
          </p:cNvSpPr>
          <p:nvPr/>
        </p:nvSpPr>
        <p:spPr bwMode="auto">
          <a:xfrm>
            <a:off x="3934773" y="3409873"/>
            <a:ext cx="937904" cy="949484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8AAC3B6-65CC-47AD-8C9B-F4E28E17A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833" y="3693564"/>
            <a:ext cx="332900" cy="332900"/>
          </a:xfrm>
          <a:prstGeom prst="rect">
            <a:avLst/>
          </a:prstGeom>
        </p:spPr>
      </p:pic>
      <p:pic>
        <p:nvPicPr>
          <p:cNvPr id="38" name="图片 37" descr="图片包含 剪贴画&#10;&#10;自动生成的说明">
            <a:extLst>
              <a:ext uri="{FF2B5EF4-FFF2-40B4-BE49-F238E27FC236}">
                <a16:creationId xmlns:a16="http://schemas.microsoft.com/office/drawing/2014/main" id="{DB1E160F-B1E1-4F24-ABC5-27A9D3062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06" y="3664989"/>
            <a:ext cx="332900" cy="33289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44FA74EB-C405-4669-9F7E-BD2A0D74C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76" y="3693565"/>
            <a:ext cx="332888" cy="332898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F8E5D1E4-FF39-40B5-BA7F-F1D309F56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38554" y="3645229"/>
            <a:ext cx="372418" cy="372418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ED55B932-E2A2-411C-B260-56CF72258933}"/>
              </a:ext>
            </a:extLst>
          </p:cNvPr>
          <p:cNvGrpSpPr/>
          <p:nvPr/>
        </p:nvGrpSpPr>
        <p:grpSpPr>
          <a:xfrm flipH="1">
            <a:off x="8296819" y="3173650"/>
            <a:ext cx="978401" cy="380530"/>
            <a:chOff x="3056027" y="1645039"/>
            <a:chExt cx="978401" cy="38053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C33430D-C96E-41FA-859D-1D0929F47510}"/>
                </a:ext>
              </a:extLst>
            </p:cNvPr>
            <p:cNvGrpSpPr/>
            <p:nvPr/>
          </p:nvGrpSpPr>
          <p:grpSpPr>
            <a:xfrm>
              <a:off x="3846888" y="1838029"/>
              <a:ext cx="187540" cy="187540"/>
              <a:chOff x="2931290" y="2082538"/>
              <a:chExt cx="187540" cy="187540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AEFF96BB-2043-4543-9BCB-7409E5B82384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EC12FB9-18B7-4F94-AD53-4B6B4AD7E58D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FEA6E2D-3396-43B5-8568-F026187257DF}"/>
                </a:ext>
              </a:extLst>
            </p:cNvPr>
            <p:cNvSpPr/>
            <p:nvPr/>
          </p:nvSpPr>
          <p:spPr>
            <a:xfrm>
              <a:off x="3056027" y="1645039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74FB64-4B18-49AA-9865-5E34047FC6F6}"/>
              </a:ext>
            </a:extLst>
          </p:cNvPr>
          <p:cNvGrpSpPr/>
          <p:nvPr/>
        </p:nvGrpSpPr>
        <p:grpSpPr>
          <a:xfrm>
            <a:off x="4932937" y="4635043"/>
            <a:ext cx="900112" cy="343020"/>
            <a:chOff x="2698740" y="2512515"/>
            <a:chExt cx="987248" cy="37622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D2F9DB8-60F3-4743-B74F-1AD522979236}"/>
                </a:ext>
              </a:extLst>
            </p:cNvPr>
            <p:cNvGrpSpPr/>
            <p:nvPr/>
          </p:nvGrpSpPr>
          <p:grpSpPr>
            <a:xfrm>
              <a:off x="3498448" y="2512515"/>
              <a:ext cx="187540" cy="187540"/>
              <a:chOff x="2931290" y="2082538"/>
              <a:chExt cx="187540" cy="187540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B3FFE0F-4ED9-4CBA-A40D-53F7D65C3B58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F9A2974-BB25-45A0-AF6B-DB7C99163FE1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2AF2F27-E791-4B35-AE65-6D7C6E26F741}"/>
                </a:ext>
              </a:extLst>
            </p:cNvPr>
            <p:cNvSpPr/>
            <p:nvPr/>
          </p:nvSpPr>
          <p:spPr>
            <a:xfrm flipV="1">
              <a:off x="2698740" y="271457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85CFCA0-71C8-42F1-A548-A77A831FC7DE}"/>
              </a:ext>
            </a:extLst>
          </p:cNvPr>
          <p:cNvGrpSpPr/>
          <p:nvPr/>
        </p:nvGrpSpPr>
        <p:grpSpPr>
          <a:xfrm>
            <a:off x="2854703" y="3817150"/>
            <a:ext cx="963890" cy="393503"/>
            <a:chOff x="3056026" y="3651458"/>
            <a:chExt cx="963890" cy="39350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751E958-3000-4E57-B2ED-0D7792AF0271}"/>
                </a:ext>
              </a:extLst>
            </p:cNvPr>
            <p:cNvGrpSpPr/>
            <p:nvPr/>
          </p:nvGrpSpPr>
          <p:grpSpPr>
            <a:xfrm>
              <a:off x="3832376" y="3651458"/>
              <a:ext cx="187540" cy="187540"/>
              <a:chOff x="2931290" y="2082538"/>
              <a:chExt cx="187540" cy="187540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0DF44B4-8363-47FE-8A79-59CF77A46138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09065C3-FD3A-45CD-B124-2620F0AAD2E1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59060CD-AF00-44FC-8397-4F3CC0EB71DB}"/>
                </a:ext>
              </a:extLst>
            </p:cNvPr>
            <p:cNvSpPr/>
            <p:nvPr/>
          </p:nvSpPr>
          <p:spPr>
            <a:xfrm flipV="1">
              <a:off x="3056026" y="3870790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13C8AF7-181A-4C77-A74A-209CC76F6356}"/>
              </a:ext>
            </a:extLst>
          </p:cNvPr>
          <p:cNvGrpSpPr/>
          <p:nvPr/>
        </p:nvGrpSpPr>
        <p:grpSpPr>
          <a:xfrm flipH="1">
            <a:off x="5059821" y="2754116"/>
            <a:ext cx="892048" cy="346944"/>
            <a:chOff x="3056027" y="1645039"/>
            <a:chExt cx="978401" cy="38053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9B38BFF0-5AAC-40EC-ADAA-4B2539570956}"/>
                </a:ext>
              </a:extLst>
            </p:cNvPr>
            <p:cNvGrpSpPr/>
            <p:nvPr/>
          </p:nvGrpSpPr>
          <p:grpSpPr>
            <a:xfrm>
              <a:off x="3846888" y="1838029"/>
              <a:ext cx="187540" cy="187540"/>
              <a:chOff x="2931290" y="2082538"/>
              <a:chExt cx="187540" cy="187540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14B7D53-5059-440F-B95F-C6B3A2E337D9}"/>
                  </a:ext>
                </a:extLst>
              </p:cNvPr>
              <p:cNvSpPr/>
              <p:nvPr/>
            </p:nvSpPr>
            <p:spPr>
              <a:xfrm>
                <a:off x="2931290" y="2082538"/>
                <a:ext cx="187540" cy="187540"/>
              </a:xfrm>
              <a:prstGeom prst="ellipse">
                <a:avLst/>
              </a:prstGeom>
              <a:solidFill>
                <a:srgbClr val="E1E1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930C80E8-ACE7-4051-9429-DB2B04E15856}"/>
                  </a:ext>
                </a:extLst>
              </p:cNvPr>
              <p:cNvSpPr/>
              <p:nvPr/>
            </p:nvSpPr>
            <p:spPr>
              <a:xfrm>
                <a:off x="2980745" y="2131993"/>
                <a:ext cx="88630" cy="88630"/>
              </a:xfrm>
              <a:prstGeom prst="ellipse">
                <a:avLst/>
              </a:prstGeom>
              <a:solidFill>
                <a:srgbClr val="A4A4A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5000"/>
                  </a:lnSpc>
                </a:pPr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8766DB9-3F5A-4944-9FA8-467A5014223A}"/>
                </a:ext>
              </a:extLst>
            </p:cNvPr>
            <p:cNvSpPr/>
            <p:nvPr/>
          </p:nvSpPr>
          <p:spPr>
            <a:xfrm>
              <a:off x="3056027" y="1645039"/>
              <a:ext cx="769257" cy="174171"/>
            </a:xfrm>
            <a:custGeom>
              <a:avLst/>
              <a:gdLst>
                <a:gd name="connsiteX0" fmla="*/ 769257 w 769257"/>
                <a:gd name="connsiteY0" fmla="*/ 174171 h 174171"/>
                <a:gd name="connsiteX1" fmla="*/ 653143 w 769257"/>
                <a:gd name="connsiteY1" fmla="*/ 0 h 174171"/>
                <a:gd name="connsiteX2" fmla="*/ 0 w 769257"/>
                <a:gd name="connsiteY2" fmla="*/ 0 h 17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74171">
                  <a:moveTo>
                    <a:pt x="769257" y="174171"/>
                  </a:moveTo>
                  <a:lnTo>
                    <a:pt x="653143" y="0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gradFill flip="none" rotWithShape="1">
                <a:gsLst>
                  <a:gs pos="0">
                    <a:srgbClr val="3B424C">
                      <a:alpha val="0"/>
                    </a:srgbClr>
                  </a:gs>
                  <a:gs pos="100000">
                    <a:srgbClr val="3B424C">
                      <a:alpha val="46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5000"/>
                </a:lnSpc>
              </a:pPr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5011F5D-BA68-403E-BD9D-29E2CF408CD7}"/>
              </a:ext>
            </a:extLst>
          </p:cNvPr>
          <p:cNvSpPr txBox="1"/>
          <p:nvPr/>
        </p:nvSpPr>
        <p:spPr>
          <a:xfrm>
            <a:off x="576605" y="2687096"/>
            <a:ext cx="2205746" cy="19807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52F9C60-34E8-4EC1-841A-30C125F65412}"/>
              </a:ext>
            </a:extLst>
          </p:cNvPr>
          <p:cNvSpPr txBox="1"/>
          <p:nvPr/>
        </p:nvSpPr>
        <p:spPr>
          <a:xfrm>
            <a:off x="9574199" y="2687096"/>
            <a:ext cx="2205746" cy="19807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997979C-5C70-423E-A3B3-5532B08B79B8}"/>
              </a:ext>
            </a:extLst>
          </p:cNvPr>
          <p:cNvSpPr txBox="1"/>
          <p:nvPr/>
        </p:nvSpPr>
        <p:spPr>
          <a:xfrm>
            <a:off x="3486193" y="1633648"/>
            <a:ext cx="521961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7CE5781-114B-4427-860A-6C32FEEB2E73}"/>
              </a:ext>
            </a:extLst>
          </p:cNvPr>
          <p:cNvSpPr txBox="1"/>
          <p:nvPr/>
        </p:nvSpPr>
        <p:spPr>
          <a:xfrm>
            <a:off x="3486193" y="5176878"/>
            <a:ext cx="5219615" cy="82663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指企业按照某种标准将市场上的顾客划分成若干个顾客群，每一个顾客群构成一个子市场</a:t>
            </a:r>
          </a:p>
        </p:txBody>
      </p:sp>
    </p:spTree>
    <p:extLst>
      <p:ext uri="{BB962C8B-B14F-4D97-AF65-F5344CB8AC3E}">
        <p14:creationId xmlns:p14="http://schemas.microsoft.com/office/powerpoint/2010/main" val="4004090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中国传媒大学">
      <a:dk1>
        <a:srgbClr val="3B424C"/>
      </a:dk1>
      <a:lt1>
        <a:srgbClr val="FFFFFF"/>
      </a:lt1>
      <a:dk2>
        <a:srgbClr val="E5553A"/>
      </a:dk2>
      <a:lt2>
        <a:srgbClr val="EEDBCA"/>
      </a:lt2>
      <a:accent1>
        <a:srgbClr val="F9F2EB"/>
      </a:accent1>
      <a:accent2>
        <a:srgbClr val="F7DEC8"/>
      </a:accent2>
      <a:accent3>
        <a:srgbClr val="F5B547"/>
      </a:accent3>
      <a:accent4>
        <a:srgbClr val="90A0AA"/>
      </a:accent4>
      <a:accent5>
        <a:srgbClr val="5B9BD5"/>
      </a:accent5>
      <a:accent6>
        <a:srgbClr val="FE603E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中国传媒大学">
    <a:dk1>
      <a:srgbClr val="3B424C"/>
    </a:dk1>
    <a:lt1>
      <a:srgbClr val="FFFFFF"/>
    </a:lt1>
    <a:dk2>
      <a:srgbClr val="E5553A"/>
    </a:dk2>
    <a:lt2>
      <a:srgbClr val="EEDBCA"/>
    </a:lt2>
    <a:accent1>
      <a:srgbClr val="F9F2EB"/>
    </a:accent1>
    <a:accent2>
      <a:srgbClr val="F7DEC8"/>
    </a:accent2>
    <a:accent3>
      <a:srgbClr val="F5B547"/>
    </a:accent3>
    <a:accent4>
      <a:srgbClr val="90A0AA"/>
    </a:accent4>
    <a:accent5>
      <a:srgbClr val="5B9BD5"/>
    </a:accent5>
    <a:accent6>
      <a:srgbClr val="FE603E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2966</TotalTime>
  <Words>2824</Words>
  <Application>Microsoft Office PowerPoint</Application>
  <PresentationFormat>宽屏</PresentationFormat>
  <Paragraphs>362</Paragraphs>
  <Slides>47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等线</vt:lpstr>
      <vt:lpstr>等线 Light</vt:lpstr>
      <vt:lpstr>思源黑体 CN Light</vt:lpstr>
      <vt:lpstr>微软雅黑</vt:lpstr>
      <vt:lpstr>微软雅黑 Light</vt:lpstr>
      <vt:lpstr>Arial</vt:lpstr>
      <vt:lpstr>Calibri</vt:lpstr>
      <vt:lpstr>Century Gothic</vt:lpstr>
      <vt:lpstr>Segoe UI</vt:lpstr>
      <vt:lpstr>Segoe UI Light</vt:lpstr>
      <vt:lpstr>Office Theme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诗雅 黄</dc:creator>
  <cp:lastModifiedBy>Yunxuan Liu</cp:lastModifiedBy>
  <cp:revision>1030</cp:revision>
  <dcterms:created xsi:type="dcterms:W3CDTF">2019-01-21T02:41:25Z</dcterms:created>
  <dcterms:modified xsi:type="dcterms:W3CDTF">2019-04-13T04:29:18Z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2019-04-13T04:29:17.7117475Z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8b7ac833-97af-4f87-87d8-fb478d4ddfb7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